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21.xml" ContentType="application/inkml+xml"/>
  <Override PartName="/ppt/notesMasters/notesMaster1.xml" ContentType="application/vnd.openxmlformats-officedocument.presentationml.notesMaster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20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2" r:id="rId15"/>
    <p:sldId id="291" r:id="rId16"/>
    <p:sldId id="293" r:id="rId17"/>
    <p:sldId id="294" r:id="rId18"/>
    <p:sldId id="309" r:id="rId19"/>
    <p:sldId id="295" r:id="rId20"/>
    <p:sldId id="297" r:id="rId21"/>
    <p:sldId id="308" r:id="rId22"/>
    <p:sldId id="298" r:id="rId23"/>
    <p:sldId id="310" r:id="rId24"/>
    <p:sldId id="299" r:id="rId25"/>
    <p:sldId id="301" r:id="rId26"/>
    <p:sldId id="302" r:id="rId27"/>
    <p:sldId id="304" r:id="rId28"/>
    <p:sldId id="303" r:id="rId29"/>
    <p:sldId id="300" r:id="rId30"/>
    <p:sldId id="311" r:id="rId31"/>
    <p:sldId id="305" r:id="rId32"/>
    <p:sldId id="306" r:id="rId33"/>
    <p:sldId id="307" r:id="rId34"/>
    <p:sldId id="278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Dosis" pitchFamily="2" charset="0"/>
      <p:regular r:id="rId41"/>
      <p:bold r:id="rId42"/>
    </p:embeddedFont>
    <p:embeddedFont>
      <p:font typeface="Sniglet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142" d="100"/>
          <a:sy n="142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13:29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2488 0,'3'-7'0,"1"-13"0,-4 20 0,5-23 0,0 0 0,-1-2 0,1-3 0,-3 0 0,-5-2 16,-10 2 0,-8-2-16,-8-4 15,-7-7-15,-1-9 16,-2-5-16,3 0 15,-3 4-15,16 36 16</inkml:trace>
  <inkml:trace contextRef="#ctx0" brushRef="#br0" timeOffset="671.91">4464 1839 0,'-44'-11'0,"-64"-18"0,-7-4 0,-15 1 0,-13 12 0,6 21 16,-11 12-1,8-2-15,-8 9 16,1 1-16,-4 12 15,3 15-15,5 7 16,0 10-16,4 1 16,12 5-16,23 2 15,8 7-15,7 12 16,5 2-16,0 0 16,15-3-1,14 4-15,10 4 16,13-5-16,9-1 15,12-4-15,16-3 16,9-6-16,19-10 16,15-6-16,10-7 15,14-9-15,11-7 16,8-7-16,8-12 16,8-9-1,6-7-15,10-8 16,0-2-16,4-10 15,4-10-15,6 0 16,1 1-16,-1 4 16,-1-1-16,1-4 15,0-7 1,1-7-16,-5-3 0,-9-1 16,4-7-1,-6-6-15,-7-5 16,-1-2-16,-6-5 15,-1-5-15,-5 0 16,-7 6-16,-20 13 16,0 1-16,-11 5 15,-5 1-15,-10 1 16,-8-1 0,-19-2-16,-12 2 0,-14 4 15,-8 1 1,-11 0-16,-10 1 15,-5-4-15,-4-1 16,-13 0-16,-7 3 16,-7 3-16,0 2 15,-3 4-15,42 15 16</inkml:trace>
  <inkml:trace contextRef="#ctx0" brushRef="#br0" timeOffset="15313.3">18980 2283 0,'2'3'0,"5"4"0,-3-1 0,-1 10 0,-6 1 0,2-3 0,1-14 0,1 26 0,-6 5 0,-4 8 0,-3 8 16,-5 11-16,-4 10 0,-8 10 16,-3 7-16,-8 6 15,1-2-15,-4 8 16,-2 1-16,-2 3 16,0 10-16,6 0 15,-2 5-15,5 6 16,3 4-16,2 8 15,6 4-15,-3-4 16,4-7-16,3-6 16,1-7-1,12-8-15,4-9 16,2-7-16,8-5 16,12-19-16,4-6 15,15-9-15,10-16 16,7 1-16,7-6 15,7-6-15,5-11 16,8-9-16,7-10 16,7-7-16,8-10 15,1-2 1,3-4-16,7 4 16,10-2-16,8-1 15,6-3-15,2-3 16,-1 1-16,6-1 15,4 4-15,1 5 16,2 1-16,0 0 16,4 2-16,-3 2 15,-1 6 1,-1 1-16,0 0 16,5 1-16,-2 0 15,-4 2-15,0 0 16,-6 0-16,-6 3 31,-5 0-31,-12 3 16,-2-2-16,-12 2 15,-10 3-15,-7 0 16,-7-2-16,-16 3 16,-9-9-16,-12 1 15,-11-1-15,-12-1 16,-9 1-1,-4-4-15,-3-4 16,-1-7-16,3-6 16,-2-6-16,3-6 15,1-10-15,0-6 16,-3-2-16,-2-4 16,0-1-16,-2 0 15,-1 1-15,2-3 16,0-4-16,3-6 15,2-5 1,3-2-16,0 0 16,4 0-16,0 2 15,0-3-15,5-1 16,1-4-16,0 7 16,5 3-16,3-2 15,2 4-15,4 3 16,4 1-16,-1 3 15,3 6 1,3 0-16,0 10 16,0 3-16,-2 5 15,-3 5-15,-3 7 16,-4 0-16,-6 3 16,-7 9-16,-5 8 15,-7 11-15,-4 8 16,-6 1-16,-7-5 15,-9 1 1,-13 0-16,-14-1 16,-14-5-16,-13-8 15,-16 6-15,-2-3 16,-1-4-16,-1 13 16,-7-1-16,-8 7 15,-10-7-15,-6 3 16,-1-7-16,-2 4 15,-4 6-15,-3-1 16,4 3-16,4-4 16,-6 5-16,-1-5 15,-5-5-15,0-3 16,3 4 0,4 2-16,11 6 15,-3-3-15,-2-1 0,0 2 16,0-2-1,9 0-15,12 5 16,11 5-16,-6-8 16,-5-4-16,-3-7 15,4 6 1,26 9-16,-7-5 16,0 0-16,6 1 15,1-2-15,3-1 16,3-4-16,2-1 15,2 2-15,4 1 16,8-1-16,10 1 16,10-3-16,24 1 15,-33 0 1,24 2-16,7 0 16,1 2-16,3 2 15,2 2-15,1 3 16,-3 4-16,-3 8 15,-1 7-15,-2 13 16,-3 12-16,0 9 16,1 12-16,5 1 15,-4-13-15,3-18 16,-9-22-16,9-22 16</inkml:trace>
  <inkml:trace contextRef="#ctx0" brushRef="#br0" timeOffset="20709.79">19431 1599 0,'0'0'0,"0"0"16,0 0-16,0 0 16,0 0-16,0 0 15,0 0-15,0 0 16,0 0-16,0 0 16,0 0-16,0 0 15,0 0-15,0 0 16,0 0-1,0 0-15,0 0 16,0 0-16,0 0 16,0 0-16,0 0 15,0 0-15,0 0 16,0 0-16,0 0 16,0 0-16,0 0 15,0 0-15,0 0 16,0 0-1,0 0-15,0 0 16,0 0-16,3 4 0,3-1 0,-2-1 0,-1 0 0,-3 0 0,0 1 0,8 36 0,-5-27 16,-3 9-16,-2 4 15,-3 4-15,2 4 16,-4 5-16,1 4 16,-3 6-16,-1-1 15,8-2-15,-1-3 16,-2-4-16,-2-5 15,4-3 1,2-8-16,2-7 16,2-8-16,-1-4 15,0-6-15,-1-6 16,-1-8-16,2-8 16,0-7-16,0-5 15,1-9-15,-1-3 16,3-2-16,1-3 15,1 6-15,3 3 16,2 4 0,2 3-16,0 3 15,-1 3-15,-7 17 16,7-14 15,3 13-15,6-3-16,-7 4 15,4 0-15,-1 11 16,-3 1 0,0-1-16,-5 7 15,2 6-15,-3 5 0,-1 9 0,-3 7 0,-3 11 0,0 7 16,3 4-16,-1 7 16,0-3-16,-3-10 15,-5-10-15,-3-13 16,0-12-1,3-10-15,4-10 0,1-14 16,1-15-16,-2-18 16,2-17-1,1-7-15,-1-11 16,19 18-16,5 30 16,13 30-16,-21 17 15,2-8 32,7 27-47,-4-27 0,-10 7 16,-2 9-1,-2 5-15,-1 4 0,-3 6 0,-2 4 0,-2 6 0,-1 14 16,2 4-16,0 2 16,3-4-16,1-9 15,3-7-15,4-9 16,4-9-1,2-8-15,2-4 16,3-4-16,0-3 16,3-6-16,1-13 15,-1-8-15,-2-5 16,-1-8-16,-3-7 16,-4-7-16,-4 7 15,-3 7-15,-5 9 16,-6 9-16,-3 7 15,-2 10 1,1 4-16,2 8 16,-2 7-16,-2 7 15,-1 9-15,2 4 16,-1 7-16,1 1 16,1-4-16,2-2 15,6-7-15,4-11 16,0-11-16,2-5 15,4-3-15,-1 2 16,0 7 0,7-5-16,6 1 15,5-2-15,9 6 16,-1-8-16,-2 0 16,-2 8-16,-4-2 15,-2-7-15,0-9 16,-2-3-16,-2-16 15,-6-5-15,-5-6 16,-7-9 0,0 8-16,-4 2 15,-8 3-15,-5 11 16,-7 12-16,-6 3 16,-4 9-16,-4 9 15,-2 12-15,6 18 16,8 9-16,10 4 15,9 3-15,12-2 16,7-8-16,-2-17 16,-1-16-1,0-11-15,3-13 16,-6-1-16</inkml:trace>
  <inkml:trace contextRef="#ctx0" brushRef="#br0" timeOffset="21085.15">20814 1212 0,'1'17'0,"1"21"0,-3-11 0,-2-20 0,-8 33 0,4-16 0,1 8 0,-4 10 16,3 13-16,5 17 15,1 11-15,3-4 16,2-11-16,-4-20 16,-3-12-16,2-9 15,4-10 1,3-10-16,2-9 16,2-12-16,1-13 15,4-10-15,5-2 16,-2-1-16,2 12 15,-7 9-15,-6 11 16,-2 13-16,-3 18 16,-10 12-16,0-3 15,0 1 1,-3 1-16,0-2 16,3-8-16,-2-11 15,8-13-15</inkml:trace>
  <inkml:trace contextRef="#ctx0" brushRef="#br0" timeOffset="21287.95">21016 1411 0,'-3'10'0,"-4"11"0,4-4 0,4-2 0,-1-15 0,1 13 0,0-4 0,2-3 0,1-5 0,3-1 0,4-2 16,-3 0-1</inkml:trace>
  <inkml:trace contextRef="#ctx0" brushRef="#br0" timeOffset="22882.39">21315 1536 0,'10'0'0,"13"1"0,-7-2 0,-20 3 0,4-2 0,-10 2 0,-7 5 0,-3 6 0,-4 8 15,-1 7-15,1 11 0,7 10 0,2 0 0,6 0 16,5-10-16,9-11 15,6-12-15,8-10 16,8-11-16,3-8 16,3-9-16,3-6 15,3-5 1,2 0-16,3 4 16,-1 9-16,-4 10 0,-6 6 15,-8 4 1,-5 3-16,-9 0 15,-5-1-15,-4 1 16,-2-3-16,-2 0 16,-1 0-16,-5 0 15,-4 0 1,-4 3-16,-4 3 16,-5 4-16,-1 4 15,1 3-15,1 4 16,1 2-16,6 2 15,6-2-15,6-3 16,13-5-16,3-9 16,6-8-16,4-4 15,1-7 1,4-7-16,5-6 16,6-5-16,4-2 15,2 3-15,5 2 16,-4 11-16,-9 12 15,-7 9-15,-4 6 16,-5 6-16,-3 0 16,-8 3-16,-6 4 15,-4 3-15,-5 2 16,-3-3 0,1-2-16,0-5 15,5-6-15,6-14 16,2 5-1,11-18-15,7-11 0,6-11 16,3-6-16,3-3 16,2 8-16,1 10 15,-5 23-15,-3 13 16,-6 6 0,-10 3-16,-6 2 15,-4 1-15,-10 0 16,-2 2-16,-3-7 15,5 0-15,2-9 16,6-5-16,7-8 16,7-9-16,6-5 15,9-9-15,3-1 16,3 3-16,1 5 16,-8 12-1,-5 11-15,-4 13 16,-9 9-16,-8 8 15,1-2-15,5 0 16,3-1-16,1-3 16,6-9-16,4-11 15,4-9-15,4-4 16,0-8-16,0-14 16,1 5-1,0 2-15,-5 3 16,-6 0-16,-8 6 15,-5 5-15,-15 2 16,-11 6-16,-9 9 16,3 7-16,2 7 15,2 6 1,5 1-16,10 3 0,-5-7 16,4-4-16,10-9 15,3-13 1,7 3-16,3-5 15,2-2-15,3-3 16,1-4-16,3-3 16,-3 2-16,-4 5 15,1 3-15,0 7 16,-2 4 0,-5 7-16,-4 3 0,-4 3 15,-4 4 1,-2 0-16,-2 1 15,5-13-15,-3-1 16,3-7-16,1-7 16,0 12-1,8-19-15,10-8 0,7-11 16,6-4 0,1 1-16,-2 3 15,-5 9-15,-3 3 0,-15 23 16,-3 5-1,-16 19-15,5-6 16,-6 5-16,-3 0 16,-1-3-16,5-8 15,-1-6-15,0-7 16,8-16-16,8-11 16,11-14-1,11-18-15,10-10 16,-10 28-16</inkml:trace>
  <inkml:trace contextRef="#ctx0" brushRef="#br0" timeOffset="23132.29">23475 1333 0,'7'38'0,"-8"-25"0,-3 10 15,-27 32 32,5-1-47,-1 3 0,0 3 0,2-2 0,5-1 0,11-8 16,-4-10-16,6-8 15,6 0-15,15-6 16,13-4-16,5-11 16,7-11-1,1-11-15,-1-9 16,-23 7-16,25-13 47</inkml:trace>
  <inkml:trace contextRef="#ctx0" brushRef="#br0" timeOffset="23428.9">23743 1652 0,'4'-12'0,"-2"2"0,-5 2 0,-13 7 0,-12 11 0,-7 8 0,-5 6 0,-1 2 16,2 2-16,4 0 15,16-9-15,4-4 16,8-4-16,17-5 16,14-5-16,10-6 15,10-4-15,3-1 16,1 6-16,0 5 16,-7 12-16,-9 4 15,-1-2-15,-11-3 16,-9-2-1,-10-3-15,-10 0 16,-11-5-16,-6 3 16,-10-5-16,-4-2 15,-6-4-15,-7-7 16,25 3-16</inkml:trace>
  <inkml:trace contextRef="#ctx0" brushRef="#br0" timeOffset="23585">23285 1596 0,'50'-11'0,"-36"4"16,-6 3-16,10 2 15,12 3-15,9 2 16,0-2-16,5-4 16,-14-2-16,-26-2 15</inkml:trace>
  <inkml:trace contextRef="#ctx0" brushRef="#br0" timeOffset="24522.78">19842 2284 0,'-1'4'0,"3"8"0,5-1 0,3 4 0,2-1 0,-4-3 0,-8-11 0,-2 4 31,3-2-15,-3-2-16,5 3 15</inkml:trace>
  <inkml:trace contextRef="#ctx0" brushRef="#br0" timeOffset="24866.89">19851 2505 0,'2'-8'0,"-2"-18"16,5 26-16,-5 7 0,-2 9 0,-3 9 0,-4 9 0,-3 6 15,-1 3-15,2 4 16,1 1-16,3 1 15,1 4-15,1 3 16,-3 3 0,1 8-16,4 9 15,3 9-15,0 6 16,7 6-16,-10-11 16,-7 2-16,-6-6 15,3 1-15,3 0 16,-2 0-16,9 2 15,-9-2-15,-3-1 16,0 7-16,1 1 16,-7 3-1,5-2-15,4-5 16,4-5-16,3-8 16,2-18-16,-1-16 15,-1-16-15,1-12 16,3-11-16,0-5 15</inkml:trace>
  <inkml:trace contextRef="#ctx0" brushRef="#br0" timeOffset="25445.19">19211 3058 0,'-1'-8'0,"0"-13"0,2-5 0,0-2 0,1-3 0,1 4 0,1 6 16,-1 14-16,8-12 47,-8 12-47</inkml:trace>
  <inkml:trace contextRef="#ctx0" brushRef="#br0" timeOffset="25507.36">19209 3032 0</inkml:trace>
  <inkml:trace contextRef="#ctx0" brushRef="#br0" timeOffset="25710.47">19342 2663 0,'-10'20'0,"5"-15"16,7-3-16,-11 9 15,25-25-15,-21-4 16</inkml:trace>
  <inkml:trace contextRef="#ctx0" brushRef="#br0" timeOffset="25851.39">19457 3057 0</inkml:trace>
  <inkml:trace contextRef="#ctx0" brushRef="#br0" timeOffset="25960.38">19470 2862 0</inkml:trace>
  <inkml:trace contextRef="#ctx0" brushRef="#br0" timeOffset="26054.11">19386 3126 0,'8'-1'0,"13"-2"0,2-4 0,4-7 0,-12 4 0,-15 10 0</inkml:trace>
  <inkml:trace contextRef="#ctx0" brushRef="#br0" timeOffset="26819.89">19547 2982 0,'4'-2'0,"-3"-5"0,1 3 0,-2-7 0,-2 1 0,-2-1 0,-2-2 0,-10 10 0,4-5 16,-1-1 0,4 4-16</inkml:trace>
  <inkml:trace contextRef="#ctx0" brushRef="#br0" timeOffset="27007.4">19394 3183 0,'0'0'0,"1"0"0,2-2 0,5-1 0,14-7 0,8-5 0,0-4 16,-3-4-16,-6 0 15,-3-1-15,-9-1 16,-10 14-16</inkml:trace>
  <inkml:trace contextRef="#ctx0" brushRef="#br0" timeOffset="27273.69">19613 2638 0,'1'19'0,"-2"24"0,-3-3 0,-2 0 0,-5 3 0,-2 7 0,2 10 15,3 11 1,5 7-16,0 1 15,4-6-15,-2-18 16,0-38-16</inkml:trace>
  <inkml:trace contextRef="#ctx0" brushRef="#br0" timeOffset="27789.21">19461 2932 0,'-7'1'0,"-10"1"0,2-1 0,2 0 0,0 1 0,13-2 0,-16 5 0,-1 3 0,3 1 0,3 3 0,4 3 15,4 0 1,4-2-16,4-4 16,5-4-16,-4-8 15</inkml:trace>
  <inkml:trace contextRef="#ctx0" brushRef="#br0" timeOffset="29761.72">19950 2873 0,'0'0'16,"0"0"-16,0 0 15,0 0-15,0 0 16,0 0-16,0 0 16,0 0-16,0 0 15,0 0-15,0 0 16,0 0-16,0 0 15,0 0-15,0 0 16,0 0 0,0 0-16,0 0 15,0 0-15,0 0 16,0 0-16,0 0 16,0 0-16,0 0 15,0 0-15,0 0 16,0 0-16,0 0 15,0 0-15,0 0 16,0 0-16,0 0 16,0 0-1,0 0-15,-1 1 0,-1 2 0,2-1 0,-1-1 0,-1 2 0,0 0 0,25-71 0,-17 58 16,1 1-16,3 1 16,0 4-16,1 1 15,0 3-15,2 3 16,3 1-16,-2 1 15,-2 0-15,0 7 16,0 2-16,-2 2 16,-1 2-1,0 2-15,-3 2 16,-2 8-16,1-1 16,-3-8-16,-2-1 15,-2-12-15,0-5 16,-1-5-16,0-3 15,5 1-15,2-2 16,2 7-16</inkml:trace>
  <inkml:trace contextRef="#ctx0" brushRef="#br0" timeOffset="30356.05">20468 2772 0,'7'13'0,"8"13"0,-6-8 0,-12-9 0,-9-4 0,3 5 0,5 7 0,8 9 0,3 2 16,5-2-16,7 1 16,-2-9-16,-3 0 15,1-9-15,-3-15 16,4-4-1,-4-6-15,-1-5 16,0-5-16,-3-1 16,-3 1-16,-5-4 15,-7 9-15,-1 5 16,-6 8-16,4 1 16,-1 5-16,2 2 15,-2 4-15,-2 1 16,1 1-16,0 0 15,3-5 1</inkml:trace>
  <inkml:trace contextRef="#ctx0" brushRef="#br0" timeOffset="30871.21">20106 2847 0,'9'-1'0,"9"-1"0,-1-1 0,-3-2 0,-3-2 0,-1-3 0,1-3 0,2 2 0,1 3 16,3 1-16,2 5 16,-2 5-16,-2 6 15,-2 5-15,3 10 16,-5 1-1,-2 1-15,1 1 0,-5 4 16,1 3 0,-1-2-16,-2-6 15,-3-4-15,-5-7 16,-1-5-16,2-3 16,1-7-16,3-5 15,6-4-15,1 5 16</inkml:trace>
  <inkml:trace contextRef="#ctx0" brushRef="#br0" timeOffset="31125.4">20619 2768 0</inkml:trace>
  <inkml:trace contextRef="#ctx0" brushRef="#br0" timeOffset="32125.89">20664 2904 0,'0'0'0,"0"0"0,8-6 15,-4 0-15,-2 0 0,-2 0 0,-1 0 0,0 1 0,20-17 0,-8 14 16,2 0-16,2 0 16,1 2-16,-3 4 15,-1 5-15,-3 8 16,-7 3-16,0 7 15,-5 3-15,-3 7 16,-2 0-16,4-6 16,1-6-16,1-7 15,1-6-15,2-7 16,-1-5 0,4-10-16,1-2 15,2-6-15,2-4 16,2 0-16,2 2 15,2 3-15,-3 5 16,1 5-16,0 4 16,0 6-16,0 5 15,1 1-15,1 2 16,-1 2 0,-2 2-16,-3 2 15,-3 1-15,-6 3 16,-3 2-16,-2-1 15,3-5-15,-1-3 16,0-4-16,3-9 16,3-8-16,2-4 15,5-5-15,5-3 16,2 1-16,2 5 16,-4 7-1,1 4-15,1 6 16,0 7-16,-2 6 15,-4 5-15,-2 1 16,-1 2-16,-2 2 16,0-2-16,1-3 15,2-5-15,3-4 16,2-8-16,3-8 16,3-5-16,-1-4 15,-1-4 1,-3-4-16,-3-2 15,-3 0-15,-7-1 16,-4 4-16,-2 6 16,-2 6-16,1 7 15,-1 10-15,-1 9 16,4 7-16,3 8 16,4 4-16,4 5 15,1-1 1,3-3-16,2-7 15,0-9-15,1-9 16,-8-14-16</inkml:trace>
  <inkml:trace contextRef="#ctx0" brushRef="#br0" timeOffset="43531.91">8003 2235 0,'5'11'0,"8"13"0,-2-6 0,-4-2 0,-7-16 0,6 18 0,-1 9 16,-2 8-16,2 9 0,-4 9 15,0 12-15,-3 9 16,-4 4-16,-1 11 15,-4 3-15,4 4 16,-5-1-16,0-5 16,-4-3-16,0-1 15,-4-4 1,2 1-16,6 1 16,12 2-16,-2 0 15,0 1-15,3 6 16,-4 4-16,2-1 15,7-6-15,-6 1 16,2-8-16,7-8 16,7-8-16,11-15 15,5-11-15,-1 0 16,5-4 0,3-4-16,8-5 15,12-6-15,7-4 16,8-4-16,2-2 15,8-3-15,4 1 16,6-10-16,-1 3 16,-5 1-16,-6-1 15,-4 3-15,10-1 16,13-10 0,10-4-16,-3 3 15,4-3-15,-4-1 16,-1 5-16,5-3 15,-3 5-15,3-2 16,5-2-16,-2 2 16,-1-1-1,3-2-15,1 3 0,5 0 16,-2-3 0,-3 0-16,2 1 15,5-1-15,2 4 16,1-2-16,-2 2 15,-4-1-15,1 2 16,-1-1-16,-1-2 16,-1 0-16,-2 1 15,-1 1 1,2 2-16,-3 1 0,3 0 16,1-2-1,-2 2-15,-1-2 16,-2 3-16,-5 0 15,-3 0-15,-4 0 16,-3-1-16,-2 6 16,-1-3-1,-5 0-15,-2-1 16,-2-3-16,0 0 16,4 1-16,3-4 15,1 2-15,-1 0 16,-2 0-16,-4-3 15,-2-1-15,-6 0 16,3 3-16,-8-2 16,-1 1-16,-3-2 15,-7-3 1,2-1-16,-4 0 16,-3 0-16,-3-1 15,-5-4-15,-4-3 16,-7-2-16,-6-1 15,-3 0-15,-4 0 16,-3 0-16,-3-4 16,-1-3-16,-1-3 15,0-7-15,-3-3 16,-3-4 0,0-1-16,-5-4 15,-3-4-15,-3 2 16,-3 2-16,0-1 15,0-2-15,1-4 16,1-4-16,1-3 16,1-3-16,3-2 15,4-1-15,-1-1 16,1-1 0,-3 0-16,-4 3 15,-4 3-15,2-2 16,0 0-16,0-1 15,0 1-15,1 0 16,4 2-16,2 0 16,-2-1-16,1-1 15,-1 0-15,3 4 16,1 1 0,0 2-16,-1 3 15,-1 3-15,-1 4 16,1 1-16,1 1 15,2 1-15,1 3 16,-2 1-16,-1 2 16,1 4-16,1 1 15,2 2-15,0 2 16,-3 3-16,-4 5 16,1 4-1,-2 3-15,-2 3 16,-6 2-16,-2 1 15,-2 3-15,-2 0 16,-5-1-16,-4 2 16,-2 0-16,-5 1 15,-4 0-15,-5 1 16,-5 1-16,-1 1 16,-6 1-1,-6-1-15,-2 1 16,-10 0-16,-5 1 15,-6 0-15,-3 2 16,1-1-16,-4 1 16,-1-2-16,0 1 15,-3 1-15,-4-2 16,-3 0-16,-11 2 16,-5 1-16,-2-1 15,6-1 1,3-2-16,-7 2 15,-3 1-15,-4 0 16,1-1-16,-2 1 16,-2 2-16,4-2 15,4-2-15,0 2 16,-9 3 0,0 1-16,-3-1 0,4-3 15,9-1-15,-4 1 16,-11 1-1,4 0-15,-5-1 16,9-1-16,-1 0 16,-8 5-16,5 0 15,-1-1-15,5-2 16,1-1 0,-1 3-16,3 0 15,0-2-15,3-1 16,-4-2-16,5 1 15,-2 4-15,2 4 16,3-2-16,0-2 16,5-1-16,4-2 15,-3 3-15,0 5 16,-4 1 0,6-3-16,7-1 15,3 0-15,3-3 16,7 5-16,-2-1 15,2 1-15,0 1 16,12 0-16,-2-3 16,-2 0-16,-1 2 15,2 2-15,1 2 16,4 0-16,4-2 16,2 0-1,-3-3-15,1 1 16,4 0-16,4 2 15,2-2-15,4 2 16,4 0-16,-1 0 16,-1-2-16,2 0 15,5 0-15,2-1 16,4-1-16,3-2 16,3 0-1,4-2-15,4 0 16,-2 2-16,0 0 15,3 0-15,2 2 16,2 0-16,-3 1 16,-2-1-16,2 4 15,1 0-15,2 0 16,1 3-16,6 2 16,3 2-16,0 2 15,0 3 1,4 4-16,-5 4 15,0 2-15,-4 3 16,-3 6-16,-1 4 16,-2 5-16,-1 6 15,1 3-15,-1 4 16,-1 5-16,-2 1 16,2 6-16,0 5 15,6 8-15,2 4 16,3 1-1,-1-10-15,-8-24 16,1-36-16</inkml:trace>
  <inkml:trace contextRef="#ctx0" brushRef="#br0" timeOffset="44312.9">8441 2303 0,'7'2'0,"6"4"0,-8-3 0,-5-6 0,-9-12 0,0-12 0,0-11 16,2-6-16,2-1 15,1 5-15,6 8 16,4 19-16,-2 10 16,-4 11-16,1 15 15,-2 8-15,5 5 16,-3-1-1,-1 0-15,-1-3 16,0-6-16,-3-10 0,-2-9 16,-2-12-1,0-5-15</inkml:trace>
  <inkml:trace contextRef="#ctx0" brushRef="#br0" timeOffset="44468.84">8449 1890 0,'0'0'0</inkml:trace>
  <inkml:trace contextRef="#ctx0" brushRef="#br0" timeOffset="44781.38">8796 2239 0,'3'-5'0,"5"-6"0,-1-1 0,-3-4 0,-5-5 0,-4-4 0,-6-3 0,-5 3 15,0 4-15,-2 7 16,-2 11-16,0 10 16,0 10-16,3 10 15,6 9-15,5 2 16,8 0-16,3-6 15,4-8-15,6-10 16,3-9 0,-7-17-16,1-12 15,1-14-15,-7 4 16</inkml:trace>
  <inkml:trace contextRef="#ctx0" brushRef="#br0" timeOffset="44984.46">8910 1884 0,'-3'17'16,"0"25"-16,2 0 0,2 2 0,2 6 0,0 0 0,1-2 15,-2-6-15,-5-12 16,-3-15-16,-2-13 15,-1-9-15</inkml:trace>
  <inkml:trace contextRef="#ctx0" brushRef="#br0" timeOffset="45484.61">9366 1438 0,'2'8'0,"0"9"0,2-2 0,1-3 0,-3 4 0,-7 10 0,-1 10 0,0 9 0,0 9 15,-4 9 1,-4 15-16,3 2 0,-4 9 16,1 10-1,7 9-15,8 8 16,-6-2-16,-4 4 16,4 7-16,0 5 15,2-1-15,4 5 16,-2 3-16,0 10 15,3 7-15,2-1 16,-1-3 0,2-4-16,1-7 0,-1-11 15,3-20 1,-1-18-16,-4-30 16,1-17-16,-1-37 15</inkml:trace>
  <inkml:trace contextRef="#ctx0" brushRef="#br0" timeOffset="46330.73">9606 1991 0,'-4'14'0,"-6"16"0,1-6 0,3 0 0,6-24 0,-2 27 0,3 8 16,6 6-16,6 4 15,8 0-15,11-1 16,10-22-16,5-15 16,-2-16-16,-3-17 15,-1-15 1,0-11-16,-2-11 16,-3-6-16,-3-6 15,-6-4-15,-8 0 16,0 1-16,1 9 15,-9 12-15,-7 21 16,-8 12-16,-3 13 16,-6 11-16,-8 7 15,-4 5 1,1 8-16,4 8 16,-1 9-16,0 6 15,4 11-15,1 9 16,4 10-16,2 3 15,11-1-15,6 0 16,6-10-16,4-16 16,3-15-16,4-14 15,5-14-15,4-13 16,1-13-16,1-10 16,-7-6-1,-5-4-15,-7-1 16,-3 7-16,-2 10 15,-1 12-15,1 8 16,-2 10-16,-3 13 16,-4 6-16,1 10 15,-4 3-15,-5-2 16,-8-6-16,1-10 16,-2-11-16,-3-17 15</inkml:trace>
  <inkml:trace contextRef="#ctx0" brushRef="#br0" timeOffset="46520.31">10288 1812 0,'0'0'0,"0"5"0,-1-1 0,1 2 0,1 3 0,1 0 0,-2 0 0,-5 5 0</inkml:trace>
  <inkml:trace contextRef="#ctx0" brushRef="#br0" timeOffset="47177.23">10524 2198 0,'10'-2'0,"12"-2"0,-2-6 0,-1-4 0,-4-10 0,-7-5 0,-2-4 0,-1-1 16,-3-2-16,-5 7 15,-3 8-15,-5 6 16,0 12-16,1 11 15,0 12 1,2 12-16,4 6 16,2 4-16,5 1 15,4-2-15,1-8 16,-2-9-16,2-13 16,0-8-16,1-13 15,6-7-15,1-10 16,7-7-16,1-2 15,1 0-15,-1 6 16,-3 10 0,-11 11-16,0 5 15,0 12-15,-2 6 16,2 7-16,-1 3 16,-2 3-16,-1 1 15,-3-3-15,-4-3 16,-3-5-16,0-5 15,0-7-15,4-5 16,4-9 0,3-8-16,3-6 15,2-10-15,9-3 16,-3 0-16,2 4 16,2 7-16,-3 12 15,-4 13-15,-3 14 16,-3 18-1,-6 1-15,-4 3 0,-5-3 16,-1-3 0,1-8-16,-3-6 15,2-13-15,-2-12 16,0 0-16</inkml:trace>
  <inkml:trace contextRef="#ctx0" brushRef="#br0" timeOffset="47600.14">11237 1545 0,'0'9'0,"1"10"0,3-3 0,-2-3 0,-1 0 0,-1-13 0,-1 20 0,-1 8 0,-3 10 0,-4 9 15,-1 10 1,0 13-16,2 8 16,6-4-16,11-5 0,8-11 15,4-20 1,2-12-16,2-15 16,0-14-16,-1-11 15,-2-8-15,-3-7 16,1-8-16,-2-1 15,-2 0-15,-8 4 16,-2 14-16,-5 13 16,-5 14-1,-5 15-15,-1 8 0,-2 6 16,0 3 0,0-5-16,1-6 15,2-7-15,1-12 16,2-10-16</inkml:trace>
  <inkml:trace contextRef="#ctx0" brushRef="#br0" timeOffset="47787.32">11148 1802 0,'3'1'0,"5"3"0,1-3 0,4 0 0,7 0 0,7-1 0,8-1 0,5 0 0,0 0 16,0 3-1,-20-1-15</inkml:trace>
  <inkml:trace contextRef="#ctx0" brushRef="#br0" timeOffset="48399.97">12138 1461 0,'-5'13'0,"-4"18"16,8-3-16,5-3 0,-4-25 0,7 21 0,-3 3 0,-4 8 0,-3 7 16,-2 8-16,-7 9 15,-1 8-15,0 4 16,0 2-16,3 6 16,1 5-1,-1 5-15,0 6 16,-5 6-16,2 7 15,8 7-15,4 3 16,2 3-16,-1 5 16,0 0-16,-4 3 15,3-1-15,2 3 16,1 3-16,-3 1 16,3-3-16,0-8 15,2-13 1,-4-20-16,-4-26 15,-4-19-15,4-35 16</inkml:trace>
  <inkml:trace contextRef="#ctx0" brushRef="#br0" timeOffset="48868.43">12377 2066 0,'1'-3'0,"-1"-3"0,2-3 0,1-8 0,0-10 0,1-11 0,-1-6 0,2 1 15,-2 9 1,-1 10-16,-2 12 16,1 16-16,0 12 15,0 11-15,-3 12 16,1 5-16,-1-5 16,-1-2-16,-3-7 15,0-11-15,-4-10 16,-4-13-16,11-10 15</inkml:trace>
  <inkml:trace contextRef="#ctx0" brushRef="#br0" timeOffset="49055.89">12458 1562 0,'-4'6'0,"-4"7"0,5-5 0,3 1 0,2 0 0,-2 1 0,0-1 0,0 1 0,-1 0 0,-2-4 16</inkml:trace>
  <inkml:trace contextRef="#ctx0" brushRef="#br0" timeOffset="49400.07">12716 2046 0,'10'-4'0,"16"-6"0,-3-4 0,-4-6 0,-6-8 0,-6-7 0,-5-5 0,-4-1 16,-4 3-1,-2 4-15,-7 11 16,1 13-16,-5 7 0,-4 12 16,-3 13-1,-1 11-15,6 10 16,4 6-16,7 5 16,6-1-16,8-10 15,3-13-15,2-14 16,-1-13-16,-1-10 15</inkml:trace>
  <inkml:trace contextRef="#ctx0" brushRef="#br0" timeOffset="49619.09">12986 1531 0,'8'5'0,"8"4"0,-8 0 0,-7 2 0,-10 11 0,9-22 0,-15 36 0,-4 13 0,0 12 15,0 8-15,1 8 16,-4-6-16,3-9 16,2-9-16,5-16 15,10-24-15</inkml:trace>
  <inkml:trace contextRef="#ctx0" brushRef="#br0" timeOffset="51188.58">13108 2021 0,'9'-5'0,"12"-4"0,-3-3 0,-2-1 0,-16 13 0,14-21 0,0-7 0,-14 28 0,14-35 0,-1-2 16,2 2-16,1 5 16,-2 8-16,-2 10 15,-3 9-15,-2 11 16,-2 6-16,-3 8 15,-2 9-15,-1 2 16,-1 2 0,0 0-16,3 1 15,2-6-15,3-6 16,4-6-16,5-8 16,5-9-16,4-9 15,2-6-15,-1-7 16,-1-8-16,-2-8 15,0-4-15,-6-3 16,-7 0-16,-3 2 16,-6 8-16,-5 11 15,-4 9 1,2 7-16,-4 10 16,1 10-16,4 8 15,3 8-15,4 6 16,-2 2-16,3 2 15,1-3-15,2-7 16,2-6-16,1-11 16,1-6-16,4-6 15,5-8 1,3-5-16,0-5 16,-1-4-16,0-1 15,1 0-15,-4 4 16,0 6-16,-3 8 15,-2 7-15,1 8 16,-3 6-16,0 7 16,-4 4-16,-3 0 15,-5 1-15,-2-1 16,-1-6 0,1-5-16,3-4 15,5-2-15,-1-8 16,4-11-16,2-9 31,4-9-31,2-7 16,2-7-16,3-1 15,3 2-15,5 11 16,-3 11-16,-1 15 16,-10 12-16,-9 9 15,-9 12-15,-6 1 16,-1-2-16,1-1 15,-2-7 1,6-5-16,3-5 16,4-7-16,4-11 15,2-7-15,6-7 16,7-7-16,4-4 16,4 1-16,2 3 15,0 9-15,-8 14 16,-4 12-16,-15 15 15,-3 2-15,0 4 16,5-4 0,2-4-16,3-4 15,3-6-15,4-6 16,0-8-16,4-7 16,3-7-16,-2-5 15,0-6-15,-2-3 16,-3-2-16,-5 5 15,-7 6-15,-7 9 16,-1 9 0,-6 8-16,-3 7 15,-5 7-15,-2 6 16,2 3-16,2 2 16,3 1-16,3-3 15,4-5-15,6-2 16,6-5-16,7-4 15,7-5-15,3-3 16,3 0-16,4 1 16,-6 1-1,1 3-15,-3 1 16,-2-2-16,-2-2 16,0-1-16,0-2 15,1-1-15,-1-5 16,-1-5-16,1-7 15,-2-5-15,-3-7 16,-3-6-16,-5-2 16,-7-2-16,-5 2 15,-6 11 1,-2 11-16,-1 5 16,-3 8-16,-2 17 15,1 5-15,3 11 16,5 4-16,3 1 15,7-1-15,3-4 16,1-7-16,2-10 16,-13-7-16,-5-11 15</inkml:trace>
  <inkml:trace contextRef="#ctx0" brushRef="#br0" timeOffset="51610.77">14859 1496 0,'-7'10'0,"-10"15"0,6-2 0,1 0 0,10-23 0,-7 26 0,-4 6 16,-2 5-16,1 4 15,1 5-15,-3 6 16,4 2-16,1-3 15,5-5-15,7-7 16,7-9-16,8-9 16,6-10-16,-1-7 15,1-9-15,-1-8 16,-3-8-16,2-6 16,-3-5-1,-1-6-15,2 2 16,-4 5-16,-1 6 15,-5 6-15,-8 7 16,-5 6-16,-3 6 16,-6 11-1,2 10-15,-1 5 0,-3 6 16,2 0 0,2-2-16,4-4 15,3-8-15,3-16 16</inkml:trace>
  <inkml:trace contextRef="#ctx0" brushRef="#br0" timeOffset="51798.2">15105 1594 0,'0'0'0,"1"6"0,3 1 0,-1 1 0,-2 0 0,-2-2 0,0 0 0,1-6 0,4 5 0,5-6 15,0-2-15</inkml:trace>
  <inkml:trace contextRef="#ctx0" brushRef="#br0" timeOffset="52097.03">15261 1810 0,'4'16'0,"5"22"0,-1 1 0,3-3 0,2-6 0,0-10 16,4-8-16,4-10 15,0-10-15,1-11 16,1-3-16,-1-9 15,-5-5-15,-1-3 16,-9 1-16,-11 2 16,-12 5-16,-10 6 15,-10 7-15,-6 7 16,-3 6-16,-3 8 16,-5 5-16,2 5 15,0 6 1,30-12-16</inkml:trace>
  <inkml:trace contextRef="#ctx0" brushRef="#br0" timeOffset="52581.3">12061 4059 0,'-10'12'0,"-14"12"0,4-2 0,5 1 0,15-23 0,-11 28 0,3 10 0,8-38 0,-2 50 15,6 13-15,4 17 16,9 8-16,3 4 16,0-4-16,-12-47 15</inkml:trace>
  <inkml:trace contextRef="#ctx0" brushRef="#br0" timeOffset="54268.82">18800 3494 0,'13'-2'0,"18"-3"16,-3-1-16,5 4 0,9 7 0,10 5 0,10 3 0,10 1 15,9-4-15,-3-5 16,0-2-16,5 0 15,-2 0-15,15 6 16,7-8-16,11-5 16,-3 2-1,6-3-15,11 2 16,0 3-16,16-5 16,8 3-16,-2-1 15,9-3-15,-4-4 16,1 2-16,1 1 15,7 2-15,11-1 16,2-2-16,5 0 16,1 2-1,-1 3-15,-2-1 16,-2 3-16,-4 1 16,-4 4-16,-9 6 15,-10 0-15,-9-3 16,-10 0-16,-20-3 15,-20 6-15,-22-3 16,-18-9-16,-40-5 16</inkml:trace>
  <inkml:trace contextRef="#ctx0" brushRef="#br0" timeOffset="55284.93">18858 4320 0,'4'4'0,"6"1"0,-4-4 0,-1-4 0,-3-5 0,0-6 15,0-7-15,1-6 0,2-3 0,1-5 16,1-7-16,-1-1 15,2 1-15,2 3 16,-3 14-16,-1 9 16,-2 9-16,-1 7 15,-5 12-15,-6 5 16,-4 8 0,0 10-16,-2 6 15,0 5-15,2 5 16,5 5-16,6 1 15,-2-6-15,0-10 16,1-13-16,-1-11 16,1-17-16</inkml:trace>
  <inkml:trace contextRef="#ctx0" brushRef="#br0" timeOffset="56299.99">19981 4016 0,'0'0'0,"2"5"0,-1 2 0,-2-2 0,0-1 0,0 2 0,-2 5 0,0 35 0,1-12 16,0 7 0,-1 1-16,0 0 15,-1-1-15,1-11 16,1-14-16,-1-12 15,1-10-15,0-12 16,4-11-16,-1-8 16,1-6-16,-2-3 15,-1-4-15,-1 1 16,0 5-16,1 2 16,4 6-1,4 6-15,2 4 16,2 2-16,0 5 15,-1-2-15,4 5 16,3 3-16,4 2 16,7 5-16,3 3 15,1 6-15,-1 7 16,-3 3-16,-6 5 16,-9 2-1,-9 1-15,-7 7 16,-8 1-16,-5 6 15,-5 1-15,-3-1 16,6 2-16,-6-4 16,-5-5-16,-4-4 15,1-3-15,9-4 16,18-13-16</inkml:trace>
  <inkml:trace contextRef="#ctx0" brushRef="#br0" timeOffset="57065.84">20243 4250 0,'4'-1'0,"8"-3"0,-1-1 0,-2-6 0,-2-5 0,0-5 0,-4 1 15,-2 0-15,0 4 16,-6-1-16,-6 2 16,4 2-16,-10 6 15,-9 9-15,-1 9 16,-2 6 0,4 12-16,11 3 0,7 0 15,14 0-15,13-4 16,-2-4-1,5-8-15,5-12 16,-1-8-16,0-13 16,0-9-16,-3-6 15,-2-6-15,-1 2 16,-1 3-16,0 5 16,0 5-1,1 12-15,0 9 0,-5 8 16,-1 1-1,-4 5-15,-2 3 16,0 0-16,-2 3 16,-2-1-16,2-1 15,2-2-15,1-3 16,4-7-16,1-6 16,1-5-1,-2-6-15,0-7 16,-5-7-16,-2-2 0,-4-4 15,-2 4 1,-2 8-16,-7 4 16,-5 9-16,-3 8 15,0 8-15,1 11 16,0 9-16,7 1 16,1 3-16,9-2 15,7-4 1,4-6-16,6-3 15,-5-16-15,3-1 16,2-8-16,1-6 16,0-8-16,-8 4 15</inkml:trace>
  <inkml:trace contextRef="#ctx0" brushRef="#br0" timeOffset="57738.47">20887 3961 0,'1'0'0,"-5"3"0,-1 0 0,-1 5 0,0 4 0,0 4 0,-1 4 0,2 3 16,3 4-16,2 4 16,4-1-16,3-1 15,3-1 1,4-4-16,1-7 15,4-8-15,0-7 16,-1-5-16,1-7 16,-1-4-16,-2-2 15,-1-1-15,-3 2 16,-3-1-16,-1 2 16,-2 1-16,-1 2 15,-2 0-15,1 2 16,-1 0-1,-3 2-15,1 0 16,-2 3-16,1 2 16,-1 2-16,0 0 15,1 0-15,-1 1 16,1 0-16,0 0 16,0-1-16,0 1 15,0-1-15,0 0 16,1 0-1,-1-1-15,1 1 16,-1-1-16,0 0 16,0 1-16,0 0 15,-1-1-15,1 1 16,0 1-16,0-1 16,0 0-16,0 0 15,1 0-15,-2 0 16,1 0-16,1 0 15,-1 0 1,-1 0-16,2 0 16,-1 0-16,0 0 15,-2-1-15,-1 1 16,-1-1-16,-2 1 16,-2 1-16,-1 1 15,-3-2-15,1-1 16,-4 0-16,7-2 15</inkml:trace>
  <inkml:trace contextRef="#ctx0" brushRef="#br0" timeOffset="58708.53">21002 4033 0,'0'0'0,"0"0"0,0 0 15,-7 5-15,4-3 0,-2 0 0,2-1 0,2 2 0,1 4 0,12 42 0,-7-31 16,1 1-16,0 2 16,3 1-16,0-2 15,2-3-15,2-3 16,1-3-16,0-4 15,-1-3 1,0-3-16,0-3 16,-1-5-16,0-3 15,-2-4-15,0-4 16,-1-4-16,2-6 16,3-4-16,1-9 15,-3 16-15,1-38 47,1 12-31,2 1-16,0 4 0,-1 5 0,1 5 0,-2 9 0,0 15 15,-4 8-15,-2 8 16,-3 2-16,-4 6 0,-4 9 16,-2 8-1,-1 10-15,-4 6 16,-1 11-16,3 2 15,3 10-15,2-12 16,0-10-16,1-10 16,-1-10-1,0-8-15,-1-9 16,0-7-16</inkml:trace>
  <inkml:trace contextRef="#ctx0" brushRef="#br0" timeOffset="58864.77">21186 4033 0,'4'-4'0,"7"-7"0,-3 1 0,4 0 0,4 0 0,7 2 16,6-1-16,4 1 0,-4 4 15,-4 5-15,-7 1 16,-10 4-16,-12-1 15</inkml:trace>
  <inkml:trace contextRef="#ctx0" brushRef="#br0" timeOffset="60114.92">21616 4221 0,'3'-2'0,"4"-6"0,1-5 0,-2-6 0,-1-6 0,-3-4 0,-3 1 15,-5 0 1,-7 2-16,-2 4 16,-5 8-16,-1 6 15,-2 10-15,-1 10 16,3 7-16,4 6 15,6 5-15,3 2 16,6-1-16,5-4 16,6-7-16,3-7 15,2-7-15,4-7 16,1-7 0,0-4-16,2-7 15,0-2-15,1-2 16,-1-1-16,2 5 15,-3 5-15,-1 6 16,-2 10-16,-4 8 16,-5 5-16,-2 7 15,-6 1-15,-3 0 16,-1-2-16,-2-1 16,0-5-1,1-3-15,2-8 16,2-6-16,2-7 15,5-8-15,3-3 16,3-6-16,2-2 16,0 3-1,1 5-15,0 7 0,-2 5 16,-2 5-16,-2 4 16,-4 6-1,-4 1-15,-1 7 16,-5 1-16,0-1 15,-2-3-15,1-2 16,3-4-16,1-1 16,-1-4-16,3-2 15,1-1 1,2-3-16,2 2 0,3 2 16,2-1-1,2 4-15,0 0 16,-1 6-16,-1 3 15,-1 1-15,1-1 16,-1-4-16,1-3 16,1-6-16,-1-2 15,0-4 1,1-5-16,-3-2 16,-2 0-16,-3 1 0,-2 2 15,-1 2 1,-3 3-16,-4 4 15,-1 1-15,-5 5 16,-1 7-16,-1 2 16,2 3-16,2 0 15,3 2 1,3-1-16,6-2 16,3-4-16,4-5 15,3-5-15,5-7 16,1-4-16,0-3 15,1-3-15,-1-6 16,-3-3-16,-5 0 16,0-1-16,-2-4 15,-1-6-15,-1-4 16,0-3 0,-2-1-16,3 5 15,-4 5-15,-2 12 16,-3 9-16,-1 10 15,1 2-15,0 3 16,0 1-16,-1 5 16,-4 8-16,-2 6 15,-1 9-15,-2 10 16,-1 9-16,1 6 16,0 4-1,2 5-15,0-10 16,-1-9-16,-2-15 15,-1-15-15,5-17 16</inkml:trace>
  <inkml:trace contextRef="#ctx0" brushRef="#br0" timeOffset="61411.82">18270 4803 0,'5'5'0,"4"6"0,-1-5 0,5-4 0,3-1 0,-16-1 0,20-2 0,8-5 0,7-4 15,5 1-15,2 4 16,6 0-16,7 0 16,2-2-1,-4 4-15,1-6 16,9 0-16,7-1 15,1 2-15,6-1 16,2 2-16,-1 1 16,7 3-16,4 0 15,3-4-15,5 4 16,0-7-16,5 1 16,-2-5-16,2-2 15,-2 3 1,2 3-16,2-1 15,6 3-15,1-1 16,-1 2-16,4-2 16,0-4-16,-1 5 15,1-1-15,0 6 16,1-1-16,0-1 16,-2 1-16,3-2 15,-3 4 1,0-4-16,-3 1 15,0 0-15,3-3 16,1 5-16,1 2 16,-1 4-16,-4-5 15,1 2-15,0-8 16,-1 5-16,1 2 16,0-5-16,-4-2 15,-5 2-15,0 2 16,-1 1-1,-5 2-15,-8 0 16,-9-1-16,-17 0 16,-24-6-16,-19-2 15,-17-7-15,-13 6 16</inkml:trace>
  <inkml:trace contextRef="#ctx0" brushRef="#br0" timeOffset="62099.15">18762 5133 0,'-1'-10'0,"-4"-12"0,1 2 0,-2 3 0,6 17 0,-6-11 0,3 1 16,3 10-16,-2-9 0,1 3 0,2 4 0,1 5 16,0 5-16,1 6 15,-1 9-15,-1 8 16,-1 7-16,1 2 16,-2-2-16,1-6 15,0-10-15,1-16 16,-1-14-16</inkml:trace>
  <inkml:trace contextRef="#ctx0" brushRef="#br0" timeOffset="62755.4">19875 4894 0,'8'2'0,"-7"0"0,-1 3 0,-3 5 0,-2 3 0,-1 4 0,0 2 0,0 0 15,1-2-15,1-4 16,2-5-16,3-4 16,2-4-16,0-5 15,-2-6-15,2-4 16,-3-7-16,0-2 15,0-5 1,0 0-16,-2 4 16,1 5-16,4 0 15,3 5-15,2 4 16,4 6-16,3 4 16,6 5-16,2 6 15,1 3-15,-1 5 16,-1 5-16,-5 3 15,-6 3-15,-7 0 16,-5 1 0,-9-3-16,-7 1 15,-7-4-15,-6-1 16,-3-3-16,-5 0 16,1-3-16,5-4 15,5-4-15,8-5 16,8-5-16,8-4 15,12-5-15,1 2 16</inkml:trace>
  <inkml:trace contextRef="#ctx0" brushRef="#br0" timeOffset="63020.96">20292 4883 0,'1'-2'0,"-2"4"0,1 1 0,-3 5 0,-2 9 0,-1 8 0,-1 7 0,-1 4 16,-1 1-16,2-6 15,0-8 1,4-8-16,1-11 0,4-13 16,1-8-16</inkml:trace>
  <inkml:trace contextRef="#ctx0" brushRef="#br0" timeOffset="63193.1">20361 4780 0,'0'0'0,"4"2"0,0 1 0,2 2 0,-1 2 0,0 2 0,1-2 0,5 3 0</inkml:trace>
  <inkml:trace contextRef="#ctx0" brushRef="#br0" timeOffset="63770.79">20459 5054 0,'0'21'0,"-1"29"0,-6-3 0,-1-2 0,8-45 0,-11 39 0,1-5 15,1-4-15,3-10 16,2-16-16,1-13 15,1-13-15,0-18 16,1-11 0,0-13-16,1-9 15,2-2-15,4 1 16,4 13-16,5 17 16,1 19-16,-1 9 15,2 2-15,0 6 16,1 3-16,1 4 15,-1 2-15,2 3 16,-1 3-16,-2 2 16,-1 4-1,-4 4-15,-2 2 16,-2 1-16,0 1 16,-2-1-16,0-1 15,0 0-15,-1-3 16,2-6-16,0-5 15,2-7-15,1-7 16,0-5-16,1-5 16,-1-6-1,2-1-15,-2 2 16,0 4-16,-1 4 16,-3 6-16,-2 8 15,-3 6-15,-1 5 16,-3 6-16,-1 2 15,-2 0-15,-2-2 16,1-5-16,0-5 16,3-11-1</inkml:trace>
  <inkml:trace contextRef="#ctx0" brushRef="#br0" timeOffset="63974.22">20813 4641 0,'1'4'0,"1"7"0,0-4 0,0 2 0,-1 1 0,1 1 0,0 0 0,-1 3 0,0-1 0,0 0 16,-1-5-16</inkml:trace>
  <inkml:trace contextRef="#ctx0" brushRef="#br0" timeOffset="64224.17">20920 4870 0,'7'-2'0,"10"-5"0,-3-3 0,-3-1 0,-1-4 0,3 0 0,2-1 0,1 4 16,1 4-16,-1 7 15,-1 9-15,-1 6 16,-5 2-16,-2 3 16,-2 1-16,0-2 15,-2-3-15,2-7 16,0-8 0,1-7-16</inkml:trace>
  <inkml:trace contextRef="#ctx0" brushRef="#br0" timeOffset="65036.41">21287 4669 0,'1'4'0,"-1"6"0,-2-2 0,-2 2 0,-3 7 0,-1 7 16,1 5-16,3 2 0,4-1 15,3-5-15,3-8 16,4-6-16,3-11 16,2-8-1,1-6-15,-1-7 16,0-3-16,0-2 0,-4-1 16,-3 2-1,-3 1-15,-4 1 16,-2 6-16,-5 5 15,-3 9-15,-5 8 16,-3 7-16,-2 6 16,-1 3-16,2 1 15,4 0 1,5-3-16,6-4 16,8-6-16,6-9 0,7-5 15,8-8 1,2-1-16,2-3 15,1 0-15,-1 1 16,0 2-16,-2 5 16,-3 4-16,-4 6 15,-6 7 1,-5 4-16,-6 2 16,-4 1-16,-4-2 15,-2-1-15,0-1 16,1-4-16,2-6 15,4-4-15,5-6 16,4-7-16,6 0 16,2 2-16,1 3 15,4 3-15,-2 4 16,1 4 0,1 5-16,0 1 15,-1 1-15,-1 6 16,2-6-16,3-6 15,0-5-15,0-2 16,-1-1-16,-3-2 16,-1-5-16,-4-2 15,-5 0-15,-5 0 16,-8 0 0,-6 4-16,-8 7 15,-6 4-15,-5 7 16,-3 6-16,-1 4 15,-1 3-15,-1 3 16,-3-4-16,0-2 16,0-3-16,13-9 15</inkml:trace>
  <inkml:trace contextRef="#ctx0" brushRef="#br0" timeOffset="65880.28">18431 4920 0,'5'0'0,"6"-1"0,0-4 0,4-2 0,4 0 0,5 4 0,-24 3 0,28 2 0,4 6 16,-5 4-16,-4 5 16,-7 7-16,-6 6 15,-4 8-15,-12 3 16,-2 6 0,1 1-16,-2-1 15,-5-5-15,-1-2 16,-2-6-16,0-4 15,0-7-15,0-7 16,-1-7-16,0-9 16,0-12-16,1-6 15,3-11-15,5-7 16,6-1 0,8-1-16,7 4 15,6 7-15,7 12 16,8 7-16,1 8 15,0 3-15,1 4 16,0 4-16,2 2 16,1 5-16,-2 1 15,1 2-15,3 1 16,-1-3 0,-7-6-16,0-3 15,-2-2-15,-3-3 16,-6-4-16,-4 0 15,-4-2-15,-11 0 16</inkml:trace>
  <inkml:trace contextRef="#ctx0" brushRef="#br0" timeOffset="67020.75">18370 4963 0,'5'1'0,"6"0"0,2 0 0,1-2 0,0-5 0,4-1 0,3 0 0,5 4 15,2 4-15,4 4 16,2 6-16,0 5 16,-4 5-16,-2 6 15,-6 4 1,-8-1-16,-5 5 0,-4 2 15,-7-1 1,-5 0-16,-6 0 16,-7-1-16,-5-2 15,-6-1-15,-5-4 16,-4-1-16,-2-6 16,-1-8-16,7-6 15,8-8 1,9-7-16,5-7 15,7-5-15,7-4 0,8-1 16,7-1 0,2 4-16,6 3 15,7 2-15,3 3 16,5 5-16,8 6 16,1 4-16,4 5 15,2 7 1,-4 6-16,-1-1 15,-5 1-15,-5-1 16,-6-2-16,-6-3 0,-18-6 16</inkml:trace>
  <inkml:trace contextRef="#ctx0" brushRef="#br0" timeOffset="71312.39">16311 2325 0,'-8'4'0,"-9"2"0,2-4 0,-2-4 0,-7-4 0,24 6 0,-31-5 0,-3 1 15,-5 1-15,0 1 0,3 1 16,-7 2 0,-5 2-16,-2 0 15,-5-1-15,-11 3 16,-6 1-16,4 1 16,4-2-16,-6 1 15,-3 1-15,2-3 16,-2 2-1,-5 0-15,1 1 16,2-1-16,-5-1 0,-5 2 16,2-3-1,-3 1-15,0 0 16,0 0-16,3 1 16,-3-2-16,-3 0 15,2 0-15,-3 1 16,-4 0-1,1-2-15,-2 1 16,-2-3-16,1 1 16,3-1-16,-1 4 15,1 0-15,-4 2 16,-3 0-16,1-1 16,-3 0-16,-1 0 15,-4 1-15,-3-1 16,1 0-1,-4-3-15,1 2 16,2 0-16,0-1 16,5 3-16,-3-1 15,7-1-15,1 5 16,-3-1-16,-1-1 16,-2 2-16,1-2 15,0 0-15,0-1 16,2 1-16,4-2 15,2-1 1,2 0-16,0-2 16,2 1-16,-3 1 15,7-2-15,-2 1 16,5-1-16,0-3 16,-1 1-16,4-1 15,5-4-15,2 1 16,7 2-16,1-2 15,-5 1 1,1 2-16,2-2 16,4 1-16,-1-1 15,-1 0-15,0 0 16,-3 0-16,3 0 16,4 1-16,5 1 15,1 1-15,-4 1 16,-4-1-16,-3 0 15,-3 0-15,3 2 16,2 1 0,3 4-16,2 2 15,6 1-15,0-3 16,1-3-16,29-6 16</inkml:trace>
  <inkml:trace contextRef="#ctx0" brushRef="#br0" timeOffset="77172.42">8635 3218 0,'0'0'16,"0"0"-16,1-3 0,-2-1 0,-1 0 0,1 1 0,0-1 0,0-4 0,-6-57 0,6 28 15,2-4-15,-1-2 16,2 3-16,-1-3 15,0 12-15,-1 3 16,2 8-16,1 5 16,1 5-1,-1 4-15,0 6 16,-4 4-16,-2 6 16,-2 9-16,0 9 15,-2 9-15,0 6 16,-1 6-16,-1 2 15,-1-1-15,-1-6 16,-1-13-16,6-21 16</inkml:trace>
  <inkml:trace contextRef="#ctx0" brushRef="#br0" timeOffset="77859.84">8548 3675 0,'2'-4'0,"7"-9"0,5 1 0,4 1 0,5 2 0,-23 9 0,25-6 0,1 7 0,-26-1 0,26 8 16,0 6-16,-3 8 15,-1 6-15,-5 7 16,-5 7-16,-6 6 15,-7 4-15,-6 4 16,-5 2-16,-3-2 16,-2-3-1,-1-4-15,-6-6 16,-4-9-16,-4-11 16,-3-17-16,-1-20 15,2-19-15,9-11 16,14-1-16,13 9 15,12 12-15,6 14 16,5 7-16,0 13 16,5 4-16,1 9 15,2 3 1,5 5-16,-1-3 16,0 0-16,-7-8 15,-7-9-15,-15-12 16</inkml:trace>
  <inkml:trace contextRef="#ctx0" brushRef="#br0" timeOffset="78703.36">9899 2902 0,'0'0'0,"-1"4"0,-7-3 0,0 1 0,-8-13 0,2 10 0,0 8 0,-3 0 0,0 6 0,-1 6 0,1 7 16,0 9-16,8-14 0,-6 27 47,8-7-47,4-2 0,1-14 15,10-18 1,7-10-16,1-4 16,-2-1-16,-1-3 0,-1-1 0,-4 0 0,-3 3 0,-5 6 15,-3 6-15,-8 7 16,-6 10-16,-3 11 16,-5 9-1,1 5-15,4 1 16,4 0-16,7-2 15,15-13-15,6-11 16,8-12-16,3-6 16,3-11-16,5-3 15,-4-6 1,-4-6-16,-5-3 0,-4 1 16,-7-2-16,-6 2 15,-9 2 1,-5 3-16,2 13 15,-4-8 17,-1 16-17,-1 8 1,0 12-16,19-11 16,1 2-16,1-3 0,-3-7 15</inkml:trace>
  <inkml:trace contextRef="#ctx0" brushRef="#br0" timeOffset="79047.03">10122 3256 0,'-2'0'0,"4"0"0,7-2 0,-5 6 0,6-7 0,4-2 0,3-5 0,0-5 0,-2-3 0,-5-5 16,-7-1-1,-6 1-15,-7 1 16,-3 13-16,-8 2 47,-6 13-31,4 3-16,-6 13 0,7 0 0,1 5 0,7 3 0,3 4 15,11-5-15,4-4 16,9-7-16,9-12 15,7-11-15,-3-6 16,8-15-16,-20 10 16</inkml:trace>
  <inkml:trace contextRef="#ctx0" brushRef="#br0" timeOffset="80406.62">10421 2859 0,'0'-1'0,"-1"1"0,-3 4 0,-5 4 0,-2 5 0,-5 6 0,0 7 0,0 6 15,1 7-15,2 5 16,4 2-16,3 1 16,9-2-1,3-8-15,6-8 16,4-11-16,7-11 15,1-6-15,1-7 16,-3-8-16,-1-5 16,-5-5-16,-6-3 15,-3 0-15,-4 2 16,1 6-16,-2 5 16,0 9-1,-3 7-15,-2 8 16,-2 7-16,-2 4 15,1 4-15,0 0 16,1-3-16,6-2 16,4-7-16,2-5 15,6-10-15,6-8 16,3-8-16,3-7 16,1-4-1,1 0-15,-4 3 16,-2 6-16,-3 7 15,-3 11-15,-2 8 16,-5 8-16,-1 7 16,-1 2-16,1-1 15,0-1-15,-1-7 16,2-7-16,-1-7 16,2-6-16,0-7 15,3-8 1,-4 9-16,-4-23 15,2 6-15,-4 4 16,-4 3-16,2 7 16,0 6-16,4 8 15,3 5-15,3 6 16,6 2 0,2 2-16,2 0 0,-2-1 15,0-2-15,-2-2 16,-3 0-1,-4-3-15,0-4 16,-4-3-16,3-4 16,0-5-16,4-5 15,1-3-15,4-3 16,0 1 0,0 2-16,-5 5 15,-3 3-15,-4 5 16,3 2-16,0 1 15,-8 3-15,-6 6 16,-2 6-16,-1 3 16,1 2-16,1 2 15,4 0-15,3 0 16,6-1-16,4-6 16,0-5-1,8-4-15,3-9 16,3-7-16,0-7 15,-3-1-15,-4-1 16,-6 0-16,-4-2 16,-4 3-16,-4 3 15,-6 4-15,-4 6 16,-2 6-16,-3 7 16,2 3-16,4 5 15,2 2 1,5 0-16,3-1 15,3-2-15,4-4 16,7-2-16,2-5 16,3-4-16,3-4 15,1-3-15,1 0 16,0 0-16,-2 3 16,-2 5-1,-7 4-15,-3 4 16,-3 3-16,-3 5 15,-3 1-15,1 0 16,2-2-16,1-4 16,5-4-16,-4-4 15,2-5-15,4-6 16,1-3-16,4-2 16,4 0-16,0 4 15,5 6 1,2 4-16,-11 5 15,3 4-15,-6 3 16,-5 5-16,-12-1 16,-4-1-16,-7-4 15,3-4-15</inkml:trace>
  <inkml:trace contextRef="#ctx0" brushRef="#br0" timeOffset="80953.27">9951 3864 0,'-6'5'0,"-9"8"0,-2 3 0,0 1 0,6-7 0,-13 27 0,9-7 0,7 4 16,1 2-16,7-1 16,4-1-16,7-2 0,8-2 0,6-6 0,4-7 0,3-12 15,3-12-15,4-15 16,1-10-16,4-8 15,3-5 1,1 2-16,-2 7 16,-5 8-16,-7 10 15,-21 14-15,28 4 47,-23-1-31</inkml:trace>
  <inkml:trace contextRef="#ctx0" brushRef="#br0" timeOffset="83456.38">10390 4031 0,'-4'0'0,"-9"-3"0,0 2 0,-1 3 0,6 1 0,-22 1 0,11 3 0,2 4 0,1 4 0,4 6 0,4 5 0,5 6 15,4 2-15,4 1 16,6 1-16,5-5 16,1-10-16,2-8 15,0-12-15,1-10 16,0-9-16,1-8 15,-1-4-15,-3-3 16,-3-2-16,-1 3 16,-2 4-1,-4 4-15,-2 5 16,-5 6-16,0 4 16,-2 4-16,4 3 15,2 5-15,3 4 16,-4 3-16,1 4 15,-1 3-15,4 2 16,1 1-16,4 0 16,2-1-1,3-2-15,0-5 16,0-3-16,1-6 16,2-5-16,-2-4 15,-1-6-15,-4-4 16,0-3-16,-4-1 15,-1-5 1,-5-1-16,-2-1 0,1-1 16,-2 1-1,-2 2-15,4 2 16,2 6-16,0 3 16,2 4-16,-1 3 15,0 4-15,-3 0 16,2 1-16,1 0 15,1-1-15,0 0 16,-2 2 0,2 2-16,2 3 0,0 2 15,-2 0 1,4 0-16,1 3 16,-3 0-16,-2 1 15,1 4-15,-1 0 16,1 3-16,-2 1 15,0 4 1,2 2-16,2 2 16,1 2-16,0 0 15,4-1-15,1-6 0,-1-5 16,1-9 0,2-9-16,2-9 15,-1-11-15,0-9 16,-2-10-16,0-5 15,-1-8-15,-6-4 16,-6-1-16,-1 2 16,-1 4-16,2 8 15,-2 11-15,-1 9 16,0 9-16,-2 9 16,-1 6-16,-2 6 15,-1 5 1,-2 6-16,-2 7 15,1 3-15,0 7 16,3 7-16,0 3 16,4 5-16,2 2 15,9 2-15,5-3 16,5-4 0,6-7-16,2-8 0,-1-9 15,-1-9 1,2-7-16,0-6 15,-2-8-15,-1-4 16,-3-5-16,-6-7 16,-5-3-16,-3-5 15,-5-3-15,-3 1 16,4 4-16,2 7 16,-9 7-1,-2 9-15,-8 8 0,-2 2 16,-2 9-1,0 5-15,-1 8 16,7 4-16,4 5 16,4 1-16,11 4 15,-2-5-15,4-4 16,2-6-16,7-9 16,2-6-1,5-6-15,3-7 16,-2-6-16,-3-7 0,-3-4 15,-4-3 1,-5-2-16,-7-1 16,-11-2-16,1 2 15,-3 4-15,-4 7 16,-2 5-16,-5 9 16,-5 4-1,-4 7-15,3 5 16,2 4-16,3 0 15,5 0-15,6-3 16,10-1-16,5-3 16,7-3-16,6-3 15,7-1-15,5-3 16,4 0-16,4 0 16,1 1-16,2 2 15,-6 3 1,0 3-16,-1 5 15,-7 2-15,-1 4 16,-2 0-16,-5 1 16,-6 3-16,-8 2 15,-9-1-15,-6-12 16</inkml:trace>
  <inkml:trace contextRef="#ctx0" brushRef="#br0" timeOffset="86667.37">13399 3044 0,'4'2'0,"5"-1"16,0-2-16,-4-3 0,-2-3 0,-1-6 0,1-6 0,-1-4 0,1-5 0,-1-5 15,4-6-15,-1-5 16,0-4 0,2 0-16,-3 7 15,-2 13-15,-1 13 16,-1 10-16,1 6 16,-4 9-16,0 9 15,-4 10-15,-5 7 16,-4 5-16,-7 1 15,-5 0-15,-7-2 16,-6-6-16,2-9 16,15-16-1</inkml:trace>
  <inkml:trace contextRef="#ctx0" brushRef="#br0" timeOffset="88089.46">7952 3435 0,'3'0'16,"0"-2"-16,3 0 0,5-1 0,2 2 0,3 3 0,4 1 0,3 3 0,7 0 15,4 1-15,0 0 16,2-1-16,3-1 16,0 0-16,0-2 15,-1 0-15,-1 1 16,2-1 0,10 2-16,2 1 15,6 2-15,7-1 16,0 1-16,-4-2 15,2-2-15,4-3 16,1-1-16,5-2 16,2-3-1,1 0-15,2 2 0,3 0 16,4 4 0,4 4-16,3-2 15,-3 0-15,0 1 16,2-2-16,0-3 15,1 1-15,3 0 16,-1-1-16,2 2 16,1 0-16,4-1 15,2 4 1,3-2-16,4 0 0,-1-1 16,-1-1-1,3 0-15,-3-1 16,-3-3-16,4 2 15,0-2-15,0-2 16,0 1-16,-1-2 16,5 2-16,1 1 15,2-1-15,4 0 16,-1-1 0,0-5-16,0-1 0,0 3 15,2-4 1,-1 6-16,-2-2 15,-4 5-15,2 1 16,2-2-16,-2 2 16,-2 0-16,-3 2 15,-4-2-15,4-1 16,-2 1 0,0 6-16,0 0 15,-3-1-15,-5 1 16,-2-5-16,-3 2 15,-2 2-15,-3 0 16,1-1-16,0 1 16,0 0-16,0 1 15,-3 1-15,-2 0 16,-2-1 0,-7-1-16,-8-4 15,-4 1-15,-3-2 16,-4 0-16,-3 1 15,-5 0-15,-3-1 16,-1-1-16,-4 1 16,-6 0-16,-9 1 15,-10 2-15,-11 2 16</inkml:trace>
  <inkml:trace contextRef="#ctx0" brushRef="#br0" timeOffset="89261.13">13487 3831 0,'3'-5'0,"6"-6"0,0 4 0,4 1 0,2 1 0,4-2 0,-19 7 0,33-7 0,10 3 16,4 5-16,1 6 16,-2 10-16,0 5 15,-13 14-15,-9 3 16,-7 6-16,-6 3 16,-9 2-1,-8-1-15,-7 1 16,-8 0-16,-5 2 15,-8-1-15,-9 0 16,-9-3-16,-6-5 16,-4-3-16,-4-8 15,3-9-15,6-11 16,12-13-16,12-10 16,13-10-1,10-8-15,8-3 16,9 0-16,9 2 15,4 5-15,5 6 16,4 10-16,6 4 16,6 13-16,6 1 15,8 2-15,6 4 16,5 1-16,-2 2 16,-6 1-16,-11 2 15,-10 2 1,-27-12-16</inkml:trace>
  <inkml:trace contextRef="#ctx0" brushRef="#br0" timeOffset="90901.34">19531 4842 0,'1'1'0,"1"1"0,-1 0 0,1 1 0,0 2 0,-1 3 0,-4 3 0,-4 6 0,-1 6 0,-1 3 15,0 3-15,2 3 16,1 0-16,4 2 16,4 0-16,3 1 15,2-4-15,-1 3 16,1 0-1,-4 0-15,-1-1 0,0-1 16,-2-16-16</inkml:trace>
  <inkml:trace contextRef="#ctx0" brushRef="#br0" timeOffset="103562.92">22068 2240 0,'0'0'16,"0"0"-16,0 0 15,0 0-15,0 0 16,0 0-16,0 0 16,0 0-16,0 0 15,0 0-15,0 0 16,0 0-16,0 0 15,0 0-15,3 1 0,0-3 0,-2 0 0,-1 1 0,0-2 0,-1 0 0,13 67 16,-13-53-16,-3 2 16,4 2-16,-1-1 15,-1 3-15,1-1 16,1-1-16,1 4 16,0 2-16,3-3 15,1 4-15,0 1 16,1 3-16,-3 2 15,-3 1-15,1 1 16,-1 2 0,-1-3-16,2-3 15,1 3-15,5-3 16,0-3-16,2 3 16,0 1-16,-3 0 15,-5 4-15,0 3 16,1 1-16,-2 0 15,2-3-15,-1-1 16,-1-3 0,4 0-16,-3 0 15,2-1-15,-1 3 16,-1 6-16,5-1 16,-2 2-16,1-1 15,-6-1-15,1 0 16,0-1-1,0-1-15,0 0 0,0 3 16,3 0 0,-1-1-16,1 0 15,1-1-15,-2 3 16,1 0-16,-1 2 16,1-1-16,1-1 15,-2-1-15,2-3 16,-2 1-16,1-1 15,-2 3 1,-1 1-16,0-1 0,2 0 16,-1-1-1,2-3-15,-3 1 16,0-3-16,2 1 16,-1-1-16,-1 0 15,0 1-15,0-1 16,1 0-16,-2-1 15,1 0 1,-1-3-16,2-2 16,0 1-16,-1 0 0,2-1 15,-2-1 1,0-3-16,1 0 16,0 0-16,0-3 15,1-4-15,1-3 16,-2-4-16,1 5 15,-1 3 1,-1-2-16,0-3 16,-3-2-16,2-3 15,-1-2-15,1-1 16,-1-2-16,1 1 16,0-2-16,1 1 15,0 0-15,0 0 16,0-1-16,0 2 15,-1-1-15,0 1 16,1-1 0,-1 3-16,1 3 15,-2-1-15,1 0 16,0-3-16,1-1 16,0-1-16,0-1 15,0-6-15,0 6 16,0 1-16,0-5 15,2-3-15,-2-1 16,1 1-16,-1 1 16,-3 1-1,-3-5-15,3-6 16,-2-2-16,-1 4 16</inkml:trace>
  <inkml:trace contextRef="#ctx0" brushRef="#br0" timeOffset="104875.67">22244 3241 0,'8'0'0,"12"0"0,-4 0 0,-2-2 0,-1-5 0,2-4 0,0-4 0,1-3 0,0-4 0,-1-3 15,-2-3 1,-4-1-16,-5 1 16,-3 0-16,-3 2 15,-1 6-15,0 9 16,0 4-16,-1 7 15,-1 7-15,-1 8 16,1 5-16,-1 4 16,5 3-16,1 4 15,5 0 1,4-6-16,5-4 16,3-8-16,1-11 15,-1-12-15,1-5 16,-2-6-16,-2-6 15,-3-2-15,-3-1 16,-4 1-16,-3 3 16,-3 8-16,1 4 15,1 7 1,1 4-16,3 4 16,3 3-16,4 2 15,4 2-15,3-1 16,2 4-16,1 0 15,-1 0-15,-1-1 16,-3 1-16,-3 2 16,-2 0-16,-5 1 15,-2-1-15,-4 6 16,-4 0 0,-2-1-16,-5 2 15,1-3-15,0-4 16,2-9-16,2-10 15,3-11-15,5-2 16</inkml:trace>
  <inkml:trace contextRef="#ctx0" brushRef="#br0" timeOffset="105863.5">22826 2600 0,'9'13'0,"6"19"15,-11-6-15,-9-3 0,-9 2 0,2 6 0,1 9 0,5 11 16,6 10-16,7 4 16,0-11-1,3-9-15,3-11 16,1-12-16,3-9 15,2-6-15,1-5 16,2-6-16,-1-1 16,-2-2-16,-1-8 15,-3-3-15,-4-7 16,-4-2-16,-8 0 16,-3-1-16,-4 0 15,-3 4 1,-5 6-16,-1 11 15,-3 11-15,-2 7 16,2 4-16,1 6 16,2 7-16,5 6 15,3 1-15,9-2 16,7-4-16,5-4 16,4-5-16,0-7 15,1-12-15,2-7 16,-2-6-16,1-3 15,-2-1 1,-3-3-16,-1-3 16,-3 0-16,-4 4 15,-3 3-15,-2 6 16,-2 5-16,0 4 16,-2 8-16,0 6 15,3 1-15,2 0 16,4-1-16,1-4 15,5-2-15,2-2 16,2-4 0,3-6-16,3-6 15,-1-2-15,1-5 16,-3-3-16,-4 1 16,-3 1-16,-1-4 15,-6 5-15,-2-3 16,-1 6-16,-3 5 15,-3 11-15,-3 6 16,1 9 0,-1 7-16,-1 5 15,0 7-15,5-20 16,-7 35 15,10-32-15,5-9-16,6-9 15,-3 4-15,3-8 0,1-8 0,4-11 0,-1-4 0,2-8 16,-6 6 0,-3 7-16,-4 8 15,0 4-15,-2 11 16,1 7-16,-4 11 16,-3 13-16,-1 15 15,2-18-15</inkml:trace>
  <inkml:trace contextRef="#ctx0" brushRef="#br0" timeOffset="106318.14">23185 3292 0,'3'-20'0,"8"-28"0,3 5 0,5 7 0,-19 36 0,22-30 0,-1 6 0,-2 7 0,-3 5 16,-2 2-1,-2 1-15,-5 3 16,-4 7-16,-2 2 16,-2 2-16,2-4 15,2-2-15,6-6 16,0-1-16,1 2 15,0 3-15,0 9 16,-1 5 0,0 1-16,1 1 0,-3 4 15,-4-11-15,10 16 47,-6-10-31,3-14-16,1-7 15,4-17-15,-8 10 16,-1 1-16,1-21 0,-7 19 16,-7 5-16,-7 7 0,-3 4 0,-11 20 15,9 6-15</inkml:trace>
  <inkml:trace contextRef="#ctx0" brushRef="#br0" timeOffset="106489.64">22691 2811 0,'12'-1'0,"18"0"0,-5 0 0,-5 1 0,-2 0 0,4-3 0,2-1 0,2 0 15,-9-1-15</inkml:trace>
  <inkml:trace contextRef="#ctx0" brushRef="#br0" timeOffset="107770.93">22512 4183 0,'4'3'0,"3"2"0,-3-5 0,2-6 0,-3-5 0,0 1 0,-2-2 0,-1-5 0,0-1 0,-1-3 0,-1-5 15,-2-5-15,2-6 16,-1 0 0,0 4-16,1-1 15,2 8-15,2 7 16,-1 6-16,1 10 15,0 8-15,-2 5 16,0 4-16,0 3 16,1 4-16,0 2 15,-1 4-15,1 4 16,0 2 0,-1 4-16,1-1 15,-2 2-15,0-2 16,-2-9-16,3-6 15,3-14-15,-2-11 16</inkml:trace>
  <inkml:trace contextRef="#ctx0" brushRef="#br0" timeOffset="108270.6">22848 3859 0,'-1'3'0,"-2"5"0,1 1 0,0-1 0,0 3 0,1 4 0,5 2 0,2 4 0,3 5 16,3 4-16,1 0 15,5-3-15,1-5 16,2-6-16,1-4 16,2-9-1,-3-2-15,1-8 16,-1-7-16,-4-7 15,-4-6-15,-3-6 16,-4-6-16,-4-5 16,-7-6-16,-7 0 15,-6 6-15,-3 8 16,-4 15-16,-3 18 16,-3 17-16,-1 15 15,0 9 1,2 1-16,5 5 15,4-1-15,8-3 16,4-4-16,6-21 16</inkml:trace>
  <inkml:trace contextRef="#ctx0" brushRef="#br0" timeOffset="109442.48">22481 4608 0,'0'0'16,"0"0"-16,0 0 16,0 0-16,0 0 15,0 0-15,0 0 16,0 0-1,0 0-15,0 0 16,0 0-16,0 0 0,-3-1 0,0 1 0,-1-1 0,1 2 0,-1 0 16,0 0-16,84-33 0,-62 38 0,-1 2 15,-1 9-15,-4 0 16,-2 2-16,-6 5 16,-5 0-16,-8 3 15,-4-2-15,-3 3 16,-5-3-1,4-5-15,-1-6 16,2-7-16,1-5 16,0-6-16,0-2 15,1-6-15,2 0 16,3-1-16,2 5 16,4 1-16,6 4 15,2 2-15,7 1 16,3 0-1,5 1-15,5 1 16,3 3-16,2 2 16,-1 3-16,-2-1 15,-3 2-15,-4-2 16,-1 0-16,-4-2 16,-4-3-16,-8-6 15</inkml:trace>
  <inkml:trace contextRef="#ctx0" brushRef="#br0" timeOffset="110363.86">22954 4609 0,'0'0'16,"0"0"-16,-1-8 0,-3 3 0,-2 5 0,0 1 0,0 0 0,-2-1 0,-22 3 0,17 4 16,0 5-16,0 1 15,4 1-15,0 5 16,3 2-16,5 1 15,2 5 1,6 2-16,5 1 16,5-6-16,4-3 15,4-2-15,4-6 16,3-4-16,2-7 16,0-2-16,-1-10 15,-2-3-15,-5-5 16,-3-9-16,-9-5 15,-6-6 1,-6 1-16,-7 5 16,-8 5-16,-4 0 15,-7 4-15,-4 12 16,-6 10-16,-4 8 16,-4 13-16,-2 11 15,-2 8-15,3 4 16,5-2-16,21-18 15</inkml:trace>
  <inkml:trace contextRef="#ctx0" brushRef="#br0" timeOffset="118273.79">16358 1514 0,'7'3'0,"9"6"0,3-2 0,5-4 0,1-4 0,0-2 0,-1-1 0,0 1 16,2 1-16,0 0 16,6 0-16,1 0 15,0-1-15,5 2 16,3-1-16,4-1 16,-2-1-1,-2 3-15,0-2 16,1-1-16,0 1 15,-6 1-15,5 1 16,0-1-16,1 0 16,-1-1-16,-5-2 15,1 0-15,-1 1 16,-3 1 0,-4-1-16,0 3 15,-3 2-15,-3 1 16,-4 2-16,-4 0 15,-1 2-15,-4 2 16,-1 3-16,-2 1 16,0 3-16,1 1 15,-1 0-15,3 3 16,-4 3-16,-4 1 16,2 4-1,-4 2-15,-1 2 16,3-13-16,-4 39 15,2-16-15,0 2 16,2 3-16,-7 2 16,3 0-16,-4 3 15,3-25-15,-6 51 47,-2-17-31,2-2-16,0 3 0,-1 3 0,1 3 0,0 4 0,3 2 15,2 2-15,2 1 16,-2 1-16,1-1 16,-9 4-16,1-2 15,-3 1-15,3-1 16,3-3 0,11 0-16,0 8 0,-6 6 15,3 0 1,2 3-16,-7 0 15,5-8-15,1-1 16,3 5-16,-5-10 16,3-5-16,-9-10 15,-13-2-15,8-8 16,8 3-16,3 0 16,1-4-16,-2-7 15,-9-15-15,-4-10 16,0-7-16,-2-5 15,0-1 1,-1 0-16,0-1 16,-3 1-16,-4 4 15,-9-3-15,-8-5 16,-5 1-16,-7-6 16,-6-2-16,0-1 15,1 4 1,-2 2-16,-5 0 0,-3 3 15,-1 1-15,-5-5 16,-4-1 0,-2 2-16,-1-8 15,3 10-15,8 4 16,2-3-16,9 3 16,6 1-16,9 2 15,7 1-15,6-4 16,12-7-1,3-2-15</inkml:trace>
  <inkml:trace contextRef="#ctx0" brushRef="#br0" timeOffset="118726.57">16107 3477 0,'4'6'0,"6"4"0,-4-3 16,-2-3-16,3-3 0,7-1 0,9 1 0,8-1 0,10 0 0,8 1 0,6 1 15,7-1-15,8 2 16,-3-2-1,-3 2-15,2-2 16,5-3-16,7-2 16,2-1-16,4-1 15,4-2-15,-9 4 16,-5 2-16,2-5 16,-6 2-16,-16 2 15,-15-5-15,-19-7 16,-18 3-16</inkml:trace>
  <inkml:trace contextRef="#ctx0" brushRef="#br0" timeOffset="119164.2">16326 2465 0,'5'-5'16,"10"-7"-16,3 3 0,6 0 0,18-1 0,-42 10 0,56-11 0,9-1 0,4 2 15,6-1-15,-4 6 16,-9 5-16,-3 2 15,-5 3-15,-5 0 16,-12-4 0,-6-5-16,-1-5 15,-21 0-15</inkml:trace>
  <inkml:trace contextRef="#ctx0" brushRef="#br0" timeOffset="119898.25">16476 1728 0,'-6'8'0,"-9"13"0,9-9 0,-17 15 0,23-27 0,-15 16 0,1-2 0,0-3 16,1-3-16,-4 25 15,5-4 1,3 2-16,4 6 0,5 5 0,4 6 0,9 7 0,9-7 16,11-4-16,5-10 15,4-13-15,-1-13 16,-2-11-16,-7-8 15,-8-10 1,-6-7-16,-8-6 16,-2-2-16,-4-2 15,-3 2-15,-3 1 16,-4 5-16,-5 4 16,-6 5-16,-5 2 15,-5 3-15,-4 5 16,-6 5-16,1 4 15,1 2-15,4 3 16,5 0 0,6 2-16,5 3 15,5 1-15,3 4 16,0 0-16,3 1 16,-2-2-16,2 0 15,2-2-15,3-2 16,2-3-16,3-4 15</inkml:trace>
  <inkml:trace contextRef="#ctx0" brushRef="#br0" timeOffset="120242">16360 2170 0,'-1'-2'0,"0"-2"0,1 1 0,-6-3 0,10-10 0,1 0 0,1-5 0,-6 21 0,8-15 0,4 4 15,1-2-15,11 6 16,-1 12-16,-5 4 16,3 4-16,-1 7 0,0 6 0,-3 7 0,-5 4 0,-5-1 15,-1-6 1,3-7-16,3-7 16,2-8-16,4-8 15,0-5-15,3-8 16,-7-2-16,-3-4 15,-8 6-15</inkml:trace>
  <inkml:trace contextRef="#ctx0" brushRef="#br0" timeOffset="120663.83">16825 2211 0,'0'0'0,"0"0"16,0 0-16,0 0 15,0 0-15,-4-1 0,2 0 0,0 1 0,1 0 0,-2-4 0,5 1 0,13-56 0,-25 36 16,7-9 0,6 6-16,-2 13 0,6 4 15,-11 7 1,-11 4-16,7 0 16,4-2-16,5-4 15,-3 17-15,0 12 16,1 8-16,1-5 0,0 2 0,2 1 0,1 0 15,-2-6-15,-1-4 0,0-11 16,4-9-16,6-13 16,-3 0-1</inkml:trace>
  <inkml:trace contextRef="#ctx0" brushRef="#br0" timeOffset="121007.17">16905 1666 0,'-19'43'0,"0"-3"0,0-3 0,1-4 0,1-3 0,1-2 16,1-3-16,8-15 0,-9 55 31,19-20-16,-3-1-15,4 2 0,2 1 0,1-1 0,0-2 0,-15-13 16,-8-24-16</inkml:trace>
  <inkml:trace contextRef="#ctx0" brushRef="#br0" timeOffset="121382.07">16655 1994 0,'0'0'0,"0"10"0,13-7 0,-11-2 0,18-8 0,8 0 16,5-3-16,1-6 15,1 0-15,0 0 0,-4-1 0,-4 1 0,-6 2 0,-18 7 16</inkml:trace>
  <inkml:trace contextRef="#ctx0" brushRef="#br0" timeOffset="121788.35">16998 2229 0,'-1'8'0,"0"3"0,4-3 0,15-15 0,0-7 15,-5-4-15,3-6 0,-3-3 0,-4-3 0,-7-1 0,-4 0 0,-5-1 0,2 14 16,-1-16 15,-6 18-31,-6 10 0,-2 9 16,-9 15-16,-3 15 0,-1 10 0,18-16 16,15 45 30,4-28-46,11-8 0,7-9 0,4-12 0,4-17 0,-16-11 16</inkml:trace>
  <inkml:trace contextRef="#ctx0" brushRef="#br0" timeOffset="122089.9">17187 1751 0,'-1'12'0,"-3"16"0,-1 4 0,-4-1 0,-4 2 0,1 1 0,2 7 16,4 4-16,7 2 16,12 0-16,4-12 15,2-16-15,0-14 16,2-12-16,0-16 15,-4-6-15,-5-8 16,-3 4-16,-3 6 16,1 5-1,-4 13-15,-8 14 16,-4 17-16,-5 14 16,-3 18-16,-4 0 15,-2 3-15,4-8 16,4-9-16,8-23 15</inkml:trace>
  <inkml:trace contextRef="#ctx0" brushRef="#br0" timeOffset="127448">16491 3156 0,'2'6'0,"5"7"0,-1-1 0,2-2 0,2-3 0,-10-7 0,13 7 0,5-1 0,9-4 0,5-1 16,2-4-16,2-3 15,-2-2-15,-3-3 16,-1-2-1,-5-3-15,-2-1 16,-3 0-16,-4 0 16,0-2-16,-3 1 15,-7-1-15,-5 2 16,-8 1-16,-8 2 16,-6 1-16,-6 2 15,-2 1-15,-3 3 16,0 1-1,-2-1-15,2 1 16,4-2-16,3-1 16,2-1-16,-3 1 15,6-4-15,4-2 16,6 0-16,8 0 16,5-1-16,2 1 15,7 1-15,3 2 16,3 0-16,2 2 15,4 0 1,4-1-16,6 2 16,3-1-16,3 0 15,0 0-15,0 1 16,-5 2-16,-8 2 16,-17 3-16</inkml:trace>
  <inkml:trace contextRef="#ctx0" brushRef="#br0" timeOffset="131949.34">16362 3917 0,'0'0'0,"-2"7"0,0-3 0,1 0 0,0 0 0,-3 3 0,0 4 0,-5 23 0,4-10 0,1 2 16,-1 4 0,0 1-16,2 2 15,-2-3-15,2 1 16,0-3-16,0-7 16,0-8-16,-3-12 15,2-7-15</inkml:trace>
  <inkml:trace contextRef="#ctx0" brushRef="#br0" timeOffset="132480.44">16611 4312 0,'3'4'0,"4"5"0,2-5 15,6 1-15,2-5 0,-2-5 0,0 0 0,-1 0 0,3-4 0,0 0 16,-2-1-16,-2-1 16,-2-2-1,5 7-15,-5 0 16,-5-3-16,-9-3 16,-8-5-16,-3 0 15,-2 0-15,-3-2 16,1-1-16,0-1 15,4 4-15,1-1 16,2 4-16,6 0 16,6 2-16,3-2 0,4 1 15,5 1-15,7 0 16,2 1-16,5 0 16,0 3-16,1 1 15,-1 4-15,-18 3 16</inkml:trace>
  <inkml:trace contextRef="#ctx0" brushRef="#br0" timeOffset="151043.04">23436 4009 0,'0'0'16,"0"0"-16,0 0 15,0 0-15,0 0 16,0 0-16,0 0 15,0 0-15,0 0 16,0 0-16,0 0 16,0 0-16,0 0 0,0 6 15,-3-2-15,1-2 0,1-2 0,1-1 0,0-1 0,94-12 0,-70 14 0,2-9 32,1 2-32,0 0 0,0 2 31,-1-2-31,-2-4 15,1-1-15,-1 2 0,-2 2 0,0 4 32,-3 2-32,-1-1 15,-1-3-15,-4 0 0,-4-1 0,-2 3 16,-4 2 0,-2 0-16,-1 3 31,-1 0-31,-1 1 0,-2 7 0,1 2 15,1-3-15,1 3 16,2-6-16</inkml:trace>
  <inkml:trace contextRef="#ctx0" brushRef="#br0" timeOffset="151486.74">24109 3949 0,'11'1'0,"17"3"0,-3 2 0,-3-5 0,-3-5 0,-19 4 0,19-10 0,2 1 0,-1 1 0,1-2 16,-1-3-16,-2 1 15,-1-1-15,-7 6 16,-5 2-16,-3 0 16,-5-6-16,-4-2 15,-6 0-15,-4 0 32,-3 4-32,-2 0 15,-2 2-15,-1 2 16,4 0-16,3-2 15,6-1-15,5-5 16,7-6 0,5-4-16,7-9 15,5 2-15,2 2 16,5-3-16,1 7 16,-3 7-16,-1 7 0,-6 7 15,-13 8 1</inkml:trace>
  <inkml:trace contextRef="#ctx0" brushRef="#br0" timeOffset="156392.63">23749 4706 0,'0'0'15,"0"0"-15,0 0 16,0 0-16,0 0 0,1 2 0,-3 2 0,-3 1 15,2 0-15,0 0 0,0-1 0,3 17 0,1-18 0,1-2 16,1 0 0,3 1-16,3 1 15,3 1-15,5 0 16,3 1-16,3 0 16,4 0-16,4 0 15,0 0-15,4-8 16,0-4-16,-2 1 15,-1-9-15,-2-3 16,-4-1-16,-5 0 16,-6 3-1,-6-1-15,-8 2 16,-8 4-16,-9 3 16,-5-1-16,-8 2 15,-2 2-15,-2 1 16,2 0-16,4 0 15,7 0-15,5 0 16,7 1-16,6-2 16,7-5-1,5-2-15,5-2 16,4-1-16,5-2 16,2 0-16,3 0 15,-1 3-15,-2 3 16,-4 1-16,-6 2 15,-12 5-15</inkml:trace>
  <inkml:trace contextRef="#ctx0" brushRef="#br0" timeOffset="156704.89">23457 4738 0,'0'0'0,"-3"0"0,0 1 0,0 2 0,5 6 0,9-1 0,6-2 0,7-4 0,1-1 0,4-2 0,-14-2 16</inkml:trace>
  <inkml:trace contextRef="#ctx0" brushRef="#br0" timeOffset="164158.85">2570 3029 0,'12'9'0,"14"7"0,-2-13 0,1-9 0,-25 6 0,29-18 0,7-1 15,9 2-15,8 2 16,13 2-16,10 7 16,4-3-16,4-3 15,4 1 1,2-3-16,-2 2 15,6 1-15,-3 4 16,3 3-16,2 2 16,-5 4-16,0-4 15,-4 2-15,-8-2 16,-6-9-16,-12 3 16,-13 3-16,-8 3 15,-7 5-15,4 1 16,6-5-1,4-3-15,-4-5 16,0-2-16,-28 5 16</inkml:trace>
  <inkml:trace contextRef="#ctx0" brushRef="#br0" timeOffset="163919.93">8042 4635 0,'0'0'0,"0"0"0,0 0 0,6-6 15,-4 1-15,-3 0 0,-2 1 0,-2 2 0,-3-2 0,-38-3 0,32 7 16,-6 3-16,-1 5 15,-2 3-15,2 4 16,8-5-16,-3 4 16,1 6-16,-3 3 15,-4 5-15,-2 6 16,0 4-16,6-4 16,6 0-16,6 2 15,10-5 1,-5 7-16,4 3 15,4 0-15,3 2 16,5 0-16,5-2 16,2 1-16,-1-2 15,-3-3-15,4-3 16,6-6-16,3 1 16,1-1-16,3 1 15,-1-3 1,-1-5-16,1-1 15,5-7-15,4-2 16,2 0-16,0 2 16,2 0-16,0 1 15,0 0-15,0-2 16,2-4-16,-3-4 16,-3-1-16,-4-2 15,-1-2-15,-4 2 16,-2 2-1,3-2-15,-1-1 16,-2 0-16,-6 0 16,-2-2-16,-3-2 15,-4-4-15,-1-1 16,-3 0-16,-4 0 16,-3 1-16,-1 3 15,2-4-15,2-1 16,-3 1-16,-6 4 15,4-5 1,-3-2-16,1-3 16,2-2-16,1-1 15,0 1-15,-1 2 16,0 3-16,1 1 16,-2 6-16,1 2 15,-1 5-15,1 0 16,-3 3-16,-2 2 15,-1 3 1,-5 4-16,-1 2 16,-6 7-16,11-5 15,-3 5-15,2-2 16,0 2-16,2-1 16,6-2-16,-2 1 15,-1-1-15,1-4 16,-1-3-16,0-5 15,2-4 1,0-4-16,-2-1 16,1-1-16,-2 0 15,1 0-15,-4 2 16,4-1-16,-1 1 16,1 0-16,2 0 15,-2 1-15,7 1 16,3-1-16,2 2 15,0 1-15,11-6 16,3 0 0,1 1-16,7-1 15,0-1-15,-3 3 16,-10 0-16,6 0 16,1 1-16,-1 0 15,-2-2-15,6-4 16,-3-2-16,1-1 15,-7 0-15,-5-1 16,-6 3 0,-8 3-16,19-15 47,-17 13-47,-7-8 15,14 5-15,4 2 16,-11-3-16,-2 0 0,-3-1 0,-3-2 0,-10-2 0,-10 2 15,-6-1-15,-14 0 16,18 10-16,-44-7 47,23 5-47,1 1 0,5 0 0,9 0 0,0-1 16,-1 4-16,-4 3 15,-1 2-15,2 0 16,0 3-16,26-8 15,-10-1 17,12-1-17</inkml:trace>
  <inkml:trace contextRef="#ctx0" brushRef="#br0" timeOffset="99087.6">9135 2579 0,'0'0'0,"0"0"16,0 0-16,12-3 0,-7-2 0,-7 2 0,-5 1 0,-1-1 0,0 0 0,-28-17 0,32 17 16,4-1-16,-1 3 15,1 1-15,1 1 16,-1 3-16,7 3 16,-7 2-16,0 4 15,5-3 1</inkml:trace>
  <inkml:trace contextRef="#ctx0" brushRef="#br0" timeOffset="119589.54">16986 3961 0,'0'-3'0,"-2"-6"0,-8-2 0,-5-1 0,-8-1 0,0-1 0,23 14 0,-21-14 0,-2-4 16,0-2-16,-3 0 16,-1 0-16,-4 3 15,1 3-15,-6 3 16,-3 8-16,-1 1 15,3 5-15,1-1 16,1 3-16,-2 1 16,1 3-16,5 1 15,0 1-15,1 3 16,1 7-16,2 6 16,1 4-1,3 6-15,-3 2 16,1 4-16,2-1 15,1 0-15,3 0 16,7 0-16,5-2 16,7-2-16,6-1 15,4-2-15,6-1 16,5-1-16,5-5 16,3-3-16,3-1 15,3-2 1,-3-7-16,2-2 15,-1 1-15,5-1 16,0-1-16,5-1 16,3-5-16,2-6 15,3-5-15,-1-10 16,5-1-16,-3-1 16,-2 0-16,-4-2 15,1-4 1,-4-4-16,-3 1 15,-1-2-15,-1-4 16,-3-4-16,-5-3 16,-8-1-16,-6-1 15,-2 5-15,-5 5 16,-8-1-16,-3-2 16,-4 2-16,-3 5 15,-5 4-15,-2 0 16,-1 1-1,-1 1-15,-3 3 16,-10 4-16,-12-2 16,-5 14-16,-7 7 15,-2 12-15,-1 2 16,5 1-16,5-1 16,7-4-16,6-7 15,24-5-15</inkml:trace>
  <inkml:trace contextRef="#ctx0" brushRef="#br0" timeOffset="120516.07">16553 4581 0,'0'0'0,"0"0"16,0 0-16,0 0 0,-2 2 0,-1 1 0,-4 0 0,-2-3 16,2 3-16,3 2 0,-15-12 0,16 4 0,4 3 15,0 1-15,-2 3 16,-2 2-16,0 1 16,0 1-16,-2 4 15,-1 0-15,1-1 16,-2-1-1,-2 4-15,2-3 16,3 0-16,-3 2 16,2 0-16,-2-2 15,-3-1-15,3 1 0,3 3 16,-3 0-16,2-1 16,0 2-1,-4-2-15,1 0 16,-2 0-16,1-1 15,-1-1-15,-1 1 16,3 0-16,6 1 16,-6 1-16,2-1 15,2 2 1,1 3-16,-3-3 0,3 2 16,4 1-1,-2-1-15,0 0 16,-1-1-16,5 3 15,-1 3-15,-4-13 16</inkml:trace>
  <inkml:trace contextRef="#ctx0" brushRef="#br0" timeOffset="123314.23">16191 5048 0,'3'7'0,"5"11"0,-3-7 0,-1-4 0,0-5 0,-4-2 0,4 8 0,-1 1 0,2 11 0,5 11 0,3 6 16,-3 5-16,0-1 15,-1 4-15,2-1 16,-1-2-16,0 1 16,7 8-16,3 3 15,-1-1-15,2 1 16,4 3-16,3 0 16,3 2-1,5 5-15,8 3 16,-1 1-16,0 4 15,2 0-15,-8-4 16,8 1-16,1 2 16,12 2-16,-4-6 15,6-2-15,1-3 16,7-2-16,3 0 16,4-2-16,4 0 15,4 1 1,2-1-16,4-3 15,-1-1-15,5-2 16,-2 4-16,6-1 16,3 0-16,2-5 15,0-5-15,-3-6 16,1-4-16,7 0 16,4-4-16,5-1 15,2-5-15,-1-3 16,2-6-1,3-4-15,2-3 16,5 4-16,4 1 16,-5-12-16,-4-10 15,-4-9-15,-2 6 16,-1 2-16,-2-2 16,3-6-16,1-10 15,4-2-15,-5-10 16,-3 6-16,1 4 15,-4-7 1,-2-4-16,-4-4 16,0-2-16,-6-1 15,-3-2-15,-3-7 16,-4 3-16,-4 5 16,-1-3-16,-4-3 15,-8-7-15,-5 5 16,-3 4-16,-5 3 15,-7-8 1,-3-2-16,-6-2 16,-5 0-16,-2 0 15,0-1-15,-3 1 16,4-3-16,-4-3 16,-2 12-16,-2-3 15,-3 2-15,-5 6 16,-4 5-16,-2 1 15,-2 1 1,0 1-16,4 0 16,4-4-16,5-2 15,6-3-15,3-4 16,1-1-16,-2 4 16,-3 5-16,-6 5 15,-6 5 1,-6 5-16,-2 3 0,-3 2 15,-2 4-15,-1 1 16,1 3 0,3-1-16,-1 5 15,1-1-15,0 0 16,-1 2-16,-2 2 16,-3 5-16,-3 3 15,-1 3-15,0 0 16,-1 2-1,-1 0-15,1 0 0,0 0 16,0 1 0,-1-2-16,-1 1 15,-1-1-15,1-1 16,0 1-16,2-2 16,1 1-16,-1 1 15,5-6-15,1 7 16,2 0-16,5 5 15,3-1 1,1 1-16,6 0 0,1 0 16,0 1-1,2 0-15,0-2 16,1 0-16,-3 0 16,-2-2-16,-4-2 15,0-1-15,-4 2 16,-1 0-16,-3-6 15,0-6 1,-1-2-16,0 1 16,2-5-16,1-2 15,1 1-15,1 3 16,-3-2-16,-3-2 16,-4 2-16,-4 3 15,-6 3-15,-7 7 16,-10 6-16,-11 9 15,-11 12 1,-11 11-16,-8 12 16,-7 4-16,6-2 15,9-16-15,33-23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26:50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13259 3904 0,'0'-6'0,"4"-10"0,2 2 0,0-3 0,-3-8 0,-3-11 0,-2-10 0,0-9 0,1-5 16,2-7 0,8 7-16,2 9 0,-4 14 15,-3 16-15,-2 14 16,-2 12 0,-3 10-16,-4 13 15,-5 10-15,0 9 16,-1 5-16,6 1 15,-1-3-15,2-8 16,1-16-16,2-17 16,3-18-1,3-8-15</inkml:trace>
  <inkml:trace contextRef="#ctx0" brushRef="#br0" timeOffset="531.48">13374 3178 0</inkml:trace>
  <inkml:trace contextRef="#ctx0" brushRef="#br0" timeOffset="1672.16">13764 3734 0,'-4'-2'0,"2"0"0,3-5 0,3-6 0,-1-4 0,2-5 0,2-6 16,1-3-16,5-2 15,5 2-15,2 6 16,5 4-16,3 9 16,-1 9-16,4 7 15,-3 11-15,-1-3 16,-5 6-16,-6 4 16,-5 1-1,-2 2-15,-5 3 16,-6-2-16,1-4 15,-1-2-15,1-8 16,4-11-16,-3-12 16,5-14-16,3-14 15,2-11 1,9-5-16,2 3 0,6 16 16,-3 16-16,-6 15 15,-5 10 1,-2 6-16,-1 6 15,2 2-15,-1 4 16,-2-4-16,0-3 16,4-7-16,-2-5 15,3-8-15,-1-9 16,1-5 0,0-6-16,-1-1 0,-4 3 15,1 3 1,0 10-16,1 7 15,-2 10-15,2 9 16,2 6-16,1 7 16,0 4-16,-2 3 15,1-3-15,-4-2 16,-3-3 0,-1-7-16,-1-8 15,2-7-15,-3-8 0,4-8 16,2-9-1,0-7-15,0-6 16,0-6-16,1-6 16,2 0-16,-2 0 15,3 5-15,-1 10 16,-2 9 0,-2 12-16,-5 10 15,-2 11-15,-7 12 16,-1 6-16,-1 6 15,4 1-15,1-1 16,3-4-16,3-7 16,5-11-16,7-14 15,0-7-15,4-17 16,-2-3 0,0-9-16,3-6 15,-2 2-15,1 7 16,-4 11-16,2 13 15,2 17-15,1 11 16,0 4-16,2 15 16,-1 0-16,-1 2 15,-1-4-15,-6-4 16,-6-6-16,-4-9 16,-5-9-1,0-13-15</inkml:trace>
  <inkml:trace contextRef="#ctx0" brushRef="#br0" timeOffset="1921.79">15185 2921 0,'1'14'0,"-1"18"0,-1 4 0,1 9 0,2 15 0,4 9 16,3 6-16,2 2 16,-4-4-16,-2-11 15,-4-10-15,-3-31 16</inkml:trace>
  <inkml:trace contextRef="#ctx0" brushRef="#br0" timeOffset="2062.41">15141 3281 0,'3'-5'0,"7"-3"0,2 2 0,10 2 0,11-3 0,8-3 0,4-3 16,-1 0-16,-2 4 15,-2 2-15,-25 6 16</inkml:trace>
  <inkml:trace contextRef="#ctx0" brushRef="#br0" timeOffset="4328.22">17441 6629 0,'7'-10'0,"10"-18"0,-2-5 0,-1-8 0,-14 41 0,9-54 0,-3-8 0,-3-5 16,-2-3-16,-2 5 15,1 7-15,2 11 16,-1 14-16,-1 14 15,-2 14 1,1 13-16,-2 14 16,-1 13-16,1 10 15,3 8-15,4 3 16,5 0-16,8-7 16,2-5-16,0-8 15,0-11-15,-1-8 16,1-10-16,-1-11 15,-2-12-15,-1-10 16,1-14 0,0-5-16,-1-6 15,3-4-15,0 3 16,-1 5-16,0 7 16,-6 7-16,-1 10 15,-3 11-15,-2 9 16,-1 12-16,-1 8 15,0 11 1,-1 10-16,0 2 16,0 0-16,1-3 15,1-8-15,1-10 16,5-12-16,2-12 16,4-12-16,2-12 15,0-3-15,0-2 16,-1 1-16,0 7 15,-3 9-15,-3 14 16,-5 13 0,-3 16-16,-4 12 15,-6 11-15,-2 15 16,-1 8-16,1 5 16,7 6-16,2-1 15,7-10-15,0-15 16,-5-15-1,-1-25-15,0-17 0,-1-18 16,-2-17-16,-1-15 16,1-14-1,-1-10-15,0-6 16,5-2-16,3 8 16,2 11-16,2 5 15,5 8-15,5 9 16,0 7-16,0 9 15,-1 4 1,3 6-16,-1 4 16,-2 7-16,-1 4 15,0 8-15,-2 9 16,-1 4-16,-1 5 16,-1 3-16,-3-1 15,0 0-15,1-3 16,1-5-16,0-7 15,0-4 1,4-4-16,3-7 16,5-2-16,5-1 15,0-1-15,1-1 16,-2 1-16,-2 1 16,-2 0-16,-5 0 15,-3-3-15,-6-1 16,-2-3-16,-3-1 15,0-2-15,-1-1 16,0 1 0,0 2-16,-1 1 15,-2 2-15,0 3 16,0 2-16,-2 2 16,1 1-16,-1 1 15,2 1-15,-3-1 16,0-1-16,1 0 15,-4-2-15,1-2 16,-3-3 0,2 0-16,0 1 15,1 0-15,0 1 16,1 2-16,0 2 16,-2 4-16,0 0 15,0 3-15,-2 3 16,1 1-16,0 0 15,0-1-15,0 3 16,2-1-16,0 1 16,1 2-1,3 3-15,2 4 16,-1 0-16,2 1 16,2-1-16,-2-4 15,-3-5-15,1-7 16,-5-8-16,-2-5 15</inkml:trace>
  <inkml:trace contextRef="#ctx0" brushRef="#br0" timeOffset="4922.34">18689 5549 0,'0'4'0,"1"9"0,-2 0 0,-4 5 0,-2 9 0,0 5 0,2 7 16,0 8-16,3 5 15,-2 6-15,2 6 16,-3 0-16,2-4 15,3-9-15,3-13 16,4-11-16,4-8 16,2-9-16,3-5 15,4-3 1,3-3-16,1-4 16,-1 0-16,-1-3 15,-3-2-15,0-3 16,-5-4-16,-3-1 15,-4 0-15,-4-2 16,-2-1 0,-3 1-16,-5 3 0,-4 5 15,-4 3-15,-2 6 16,-1 5 0,1 7-16,2 6 15,5 4-15,3 2 16,7 3-16,4 0 15,7-2-15,4-5 16,0-6-16,2-6 16,-2-7-1,2-10-15,-1-10 0,-9 6 16</inkml:trace>
  <inkml:trace contextRef="#ctx0" brushRef="#br0" timeOffset="5312.91">19107 5562 0,'4'7'0,"5"7"0,-6-3 0,-5 4 0,-5 2 0,7-17 0,-10 25 16,-1 8-16,0 6 0,1 5 15,4 5-15,4 7 16,5 2-16,2-5 16,5-7-1,2-8-15,3-12 16,2-13-16,1-11 16,-1-9-16,-3-9 0,0-8 15,0-7 1,-2-3-16,-1 0 15,-1 6-15,-1 9 16,-2 11-16,-2 11 16,-3 9-16,-3 9 15,-7 9 1,-5 6-16,-8 5 16,7-19-16</inkml:trace>
  <inkml:trace contextRef="#ctx0" brushRef="#br0" timeOffset="5453.21">19044 5759 0,'5'-5'0,"8"-5"0,-2 2 0,1 1 0,2 2 0,-14 5 0,17-5 0,1 0 0,-2 0 0,-8 1 16</inkml:trace>
  <inkml:trace contextRef="#ctx0" brushRef="#br0" timeOffset="10484.37">15434 3314 0,'-8'3'0,"-13"3"0,3-3 0,-3-3 0,2-3 0,19 3 0,-16-6 0,0 2 15,-2 1-15,2 1 16,-3 1-16,1 4 16,1 0-16,-1 2 15,2 2-15,0 2 16,0-3-16,2 0 15,1-1-15,5-10 16</inkml:trace>
  <inkml:trace contextRef="#ctx0" brushRef="#br0" timeOffset="22664.45">13545 1837 0,'2'5'0,"2"7"0,1 0 0,0-3 0,-2-3 0,-3-6 0,-1 7 0,-5 3 0,6-10 0,-5 13 0,1 6 0,2 6 0,4 7 16,3 6-1,5 2-15,4 1 16,7 1-16,2-7 15,1-9-15,-4-7 16,1-9-16,0-9 16,0-10-16,1-8 15,-2-5-15,-1-9 16,2-7-16,0-5 16,-2-3-1,-5-1-15,-3 1 16,0 5-16,0 8 15,-1 8-15,-1 9 16,-1 6-16,-1 7 16,3 7-16,0 3 15,-3 1-15,6 0 16,1-3-16,-10-4 16</inkml:trace>
  <inkml:trace contextRef="#ctx0" brushRef="#br0" timeOffset="23117.94">14123 2178 0,'7'17'0,"6"23"16,-7-2-16,-3-20 0,0 32 0,6-12 0,-8-11 0,-3-11 15,1-8-15,1-1 16,-3-21 0,-4-10-16,3-10 15,-3-2-15,1-7 0,-1-4 0,1-3 0,3 2 0,3 8 0,5 6 16,1 7-1,1 8-15,3 3 16,1 5-16,1 3 16,2 4-16,4 3 15,0 2-15,-1 2 16,-1 2-16,-2 3 16,0 3-1,-2 5-15,-4 6 16,-1 3-16,-1 1 0,-5-2 15,-6-3 1,-1-7-16,-1-7 16,-1-11-16</inkml:trace>
  <inkml:trace contextRef="#ctx0" brushRef="#br0" timeOffset="23477.11">14455 2165 0,'4'-1'0,"4"-1"0,4 1 0,12 2 0,11 2 0,6-1 0,4-3 16,-3-1-16,-5 0 15,-9 1-15,-26 1 16</inkml:trace>
  <inkml:trace contextRef="#ctx0" brushRef="#br0" timeOffset="24548">14973 1581 0,'3'5'0,"3"11"0,0 1 16,-2 3-16,-4 10 0,0-30 0,0 39 0,-1 8 0,-1 5 15,-1-5-15,-1-1 16,4-16-16,-3-10 15,-6-8 1,1-7-16,6-10 16,3-5-16,6-3 15,5 0-15,9 0 16,5 5-16,8 5 16,1 6-16,4 6 15,2 5-15,-8 5 16,-9 2-16,-12 1 15,-9 2 1,-14 0-16,3-10 16,-1 33 15,-13-12-15,1-5-16,-3-2 0,2-1 0,-6-8 15,-4-7-15,12-10 0,11-21 47,9 8-47,6-3 0,8-2 0,10-2 0,8 3 0,11 3 16,-23 10-16,39-28 31,-20 15-31,-2 0 0,-5 0 0,-6 3 16,-7-1-16,-4 2 15,-5 1-15,0 2 16,-1 2-16,-5 0 15,-3 0-15,-2-1 32,-4-2-32,0-3 15,-2-2-15,-4-2 16,0 0-16,-2 6 16,-3 5-16,0 6 15,0 9-15,-7 7 16,2 15-1,10-7-15,-4 2 47,9 0-47,14 0 16,-9-11-16,11-4 16,8-7-16,3-7 15,2-3-15,4-9 0,2-5 0,2-8 0,-2-2 0,1 5 16,-3 6-1,-1 5-15,-2 12 16,-1 4-16,-4 13 16,-4 3-16,-11-9 15,6 27 17,-14-14-17,2-1-15,-3-5 0,-3-3 0,6-8 0,5-9 16,6-9-16,9-14 0,3 7 15,-11-10 32,7 5-47,1 2 0,0 3 0,1 5 0,-1 7 0,-4 11 16,-4 3-16</inkml:trace>
  <inkml:trace contextRef="#ctx0" brushRef="#br0" timeOffset="24922.84">16062 1779 0,'0'1'0,"2"-1"0,-2 2 0,-2-1 0,-19 7 0,8 7 0,-10 15 0,-3 4 0,10 8 15,6-8-15,-4-3 16,16-6 0,0 8-16,34-4 15,-1-13-15,-4-6 16,3 1-16,-3-3 0,-5-3 0,0-2 0,-4 0 0,-8-2 16,12-1-16,1 0 15,6-2-15,-2-4 16,1-2-16,-5-2 15,-7-2-15,-8 1 16,-6 0 0,-1 7-16,-7-5 47,-10 9-47,-6 1 15,-2 4-15,-4 3 0,-3 4 0,-4 3 0,-1 3 0,18-8 16</inkml:trace>
  <inkml:trace contextRef="#ctx0" brushRef="#br0" timeOffset="26672.18">13932 8956 0,'2'14'0,"1"19"0,-2 4 0,-2 6 0,1-43 0,-3 51 0,2 7 0,5 7 16,4 2-16,8-6 16,6-9-1,4-11-15,2-16 16,-1-11-16,2-6 16,-1-14-16,-4-15 15,-4-15-15,-1-13 16,0-10-16,-3-7 15,-4-5-15,0 3 16,-3-5-16,2 4 16,8 5-1,0 12-15,-1 10 16,-10 25-16</inkml:trace>
  <inkml:trace contextRef="#ctx0" brushRef="#br0" timeOffset="27250.24">14551 9220 0,'-3'14'0,"-3"21"0,-1 6 0,1 3 0,6-44 0,-5 46 0,1 0 0,3-1 16,3-7 0,2-7-16,4-9 15,3-9-15,-2-13 16,-3-18-16,-3-15 15,-3-16-15,-2-6 16,0-3-16,2 0 16,7 9-16,2 6 15,1 7-15,2 11 16,2 8 0,-2 5-16,0 5 15,5 5-15,1 1 16,-1 1-16,6-1 15,-1 1-15,-1 2 16,-1 1-16,-1 2 16,-1 1-16,-4 2 15,-6 2-15,-1 4 16,-5 4 0,-4 4-16,-4 3 15,-7 3-15,-4 1 16,1 2-16,-1 0 15,4-5-15,2-7 16,0-8-16,7-10 16,-2-9-16</inkml:trace>
  <inkml:trace contextRef="#ctx0" brushRef="#br0" timeOffset="27547.06">15147 9242 0,'3'1'0,"9"2"0,6 0 0,6-2 0,8-1 0,4-3 0,-17 1 16</inkml:trace>
  <inkml:trace contextRef="#ctx0" brushRef="#br0" timeOffset="28203.56">15685 8637 0,'-5'15'0,"-9"20"0,2 3 0,-2 3 0,14-41 0,-11 44 0,9-1 0,3-3 15,7-5-15,4-6 16,-5-6 0,1-8-16,4-6 15,0-6-15,0-3 0,-1 0 16,6 0-1,4 4-15,3 2 16,-6 6-16,4 5 16,2 4-16,3 3 15,-9 3-15,-3 3 16,-7-18-16,-7 37 16,-10-20-1,-12-3-15,-11-5 16,-1-3-16,-7-6 0,26-9 15,1 10 32,-13-10-47,22 10 16,13-5-16,1 0 16,11-11-16,9-7 0,10-8 0,9-11 0,-1-7 0,4-6 15,-11-6 1,-13 13-16,-11 6 15,-10 5-15,1-3 16,-2 0-16,3-3 16,-8 4-16,-7 3 15,-2 7-15,-5 8 16,-10 18-16,-3 13 16,-5 15-16,3 21 15,17-22 1</inkml:trace>
  <inkml:trace contextRef="#ctx0" brushRef="#br0" timeOffset="28580.9">16001 9183 0,'9'-8'0,"14"-15"0,2-1 0,2-3 0,1-1 0,0 3 0,-3 6 16,3 14-16,-5 3 15,-8 7-15,-6 4 16,-4 5-16,-3-1 16,-2-6-16,-9 29 15,0-10-15,-3-4 16,4 6-16,1-12 16,1-6-16,5-8 15,4-8-15,6-9 16,10-6-1,4-3-15,5 1 16,2 2-16,-2 4 16,-2 7-16,-4 7 15,-5 6-15,-5 4 16,-5 3-16,-3-4 16,-2-1-16,-3-4 15,3-7-15</inkml:trace>
  <inkml:trace contextRef="#ctx0" brushRef="#br0" timeOffset="29159.25">16726 8824 0,'-5'13'0,"-10"18"0,-4 5 0,0 4 0,-1 4 0,3-3 0,6-9 16,10-9 0,5-7-16,7-11 15,4-6-15,5-6 16,7-4-16,1-2 16,6 3-16,-3 3 15,-1 1-15,-2 4 16,-6 0-16,-4 1 15,-2-1-15,0 0 16,-2-2-16,2 0 16,-12 1-1,-8 2-15,-10 1 16,2 1-16,-6 2 16,-5 8-16,-5 5 15,11 8-15,3 6 16,-11 4-16,3-6 15,11-4-15,11-6 16,17-10-16,6-8 16,5-13-1,7-8-15,3-9 16,-4-5-16,-6-1 16,-10 1-16,-2 3 15,-7 1-15,-10 7 16,-5 8-16,-7 10 15,-8 10-15,-5 12 16,-5 9-16,6 8 16,-1-2-16,12-7 15,14-16 1</inkml:trace>
  <inkml:trace contextRef="#ctx0" brushRef="#br0" timeOffset="29617.32">17351 8654 0,'6'-3'0,"9"-3"0,2 2 0,11 7 0,9 9 0,1 3 0,-4 5 15,-9 4-15,-8 7 16,-10 3-16,-16 5 16,-11 3-16,1 4 15,-4-1-15,0-5 16,0-4-16,4-6 16,1-4-16,1-5 15,-1-9-15,1-5 16,2-3-1,2 3-15,2 0 16,6 9-16,7 5 16,8 9-16,8 3 15,4 4-15,3-2 16,-7-14-16,4-5 16,-2-11-16,-1-11 15,-2-9-15,-3-3 16,-6-4-16,-10 1 15,-9 9 1</inkml:trace>
  <inkml:trace contextRef="#ctx0" brushRef="#br0" timeOffset="31637.05">13341 4231 0,'12'5'0,"14"6"0,-6-5 0,-1-3 0,-19-3 0,23-3 0,7-4 0,6 0 0,12-1 0,9-1 15,12 2 1,2-2-16,5 2 16,5-1-16,-1-1 15,6 1-15,7-2 16,4 0-16,4 0 16,9 4-16,-5 4 15,5 0-15,-5 3 16,-2-2-16,0 1 15,0 4 1,-1-1-16,-2-1 16,-5-4-16,-5-4 15,-10-3-15,-8-1 16,-5-3-16,-13 0 16,-17-1-16,-14-4 15,-8-2-15,-3-6 16,-1-7-16,0-6 15,3-5-15,2-6 16,-3-6-16,-2-3 16,2-2-1,4-3-15,-5 0 16,-3 1-16,-7 3 16,-5-1-16,-6 1 15,0 6-15,0 4 16,-3 5-16,-7 5 15,-3 5-15,-4 1 16,-1 3-16,-1 2 16,-3 4-1,-4 3-15,-5 3 16,-8 2-16,-5 5 16,-6 1-16,-4 1 15,-3 1-15,-1 1 16,1 1-16,1 1 15,-1 0-15,-6 1 16,-5 3-16,-3 0 16,-3 4-16,-1 3 15,2-1-15,4-1 16,-7 2-16,1-5 16,6-3-1,-2 2-15,-3-1 16,7-1-16,-2 2 15,2 1-15,1-2 16,10 0-16,-2 2 16,2-1-16,-1-1 15,1 0-15,4 0 16,7 1-16,3 1 16,5 0-1,4 1-15,-1 2 16,2 0-16,1 2 15,5 2-15,6 4 16,8 2-16,0 1 16,2 3-16,3 3 15,2 5-15,0 5 16,3 3-16,2 7 16,-2 0-16,2 0 15,4 3 1,3 1-16,-2-1 15,2 5-15,-1 0 16,-2 2-16,-1 1 16,5 1-16,1 4 15,-7 4-15,-9 3 16,-2 4-16,-6 1 16,-5 2-16,10-8 15,2-7 1,-3-11-16,5-8 15,6-8-15,11-7 16,5-4-16,4-4 16,2-4-16,8-3 15,6-1-15,5-3 16,9 0-16,7-1 16,10 0-16,7-1 15,12-1-15,5 0 16,8-2-1,6 0-15,15 4 16,9 3-16,-5 1 16,-14-9-16,-64-2 15</inkml:trace>
  <inkml:trace contextRef="#ctx0" brushRef="#br0" timeOffset="37620.92">7335 9868 0,'-4'3'0,"-4"3"0,-11-2 0,3 1 0,-3-1 0,19-4 0,-20 2 0,-1-2 0,0-1 0,-4-1 15,-6-2 1,-6 0-16,-7-1 15,-2 0-15,-9-2 16,-8 0-16,-3 0 16,-1-1-16,-2 0 15,-3 2-15,-2-1 16,-4 2-16,-6-1 16,-1 1-16,-1 2 15,1 0-15,1 1 16,-1 4-1,-8 2-15,2 1 16,-3 0-16,-2-1 16,2 2-16,3 0 15,-3 1-15,0 0 16,0 1-16,-2-2 16,-2-1-16,2-1 15,-1 2-15,1 1 16,0-1-1,5-2-15,1-2 16,1-2-16,5 0 16,-1 1-16,3 3 15,8-4-15,3 4 16,5-2-16,4 0 16,5-1-1,6 0-15,2 1 0,4-2 16,4 0-1,3-3-15,4 0 16,7-1-16,6 2 16,6 1-16,6 2 15,3 0-15,4 0 16,3 1-16,1-1 16,1-1-16,1 2 15,-2 0 1,1 4-16,11 1 0,4 4 15,-5-2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28:27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15341 2243 0,'-6'-9'0,"-5"-13"0,4-3 0,6-2 0,5-1 0,3 2 15,2 4-15,1 4 16,0 4 0,-4 4-16,-3 3 15,-3 4-15,0 3 16,0 3-16,0 2 16,2 3-16,1 7 15,-1 6 1,-2 7-16,1 4 15,-4 8-15,-2 4 16,0-1-16,-5 0 16,-2-2-16,5-9 15,0-5-15,3-7 16,3-13 0</inkml:trace>
  <inkml:trace contextRef="#ctx0" brushRef="#br0" timeOffset="562.73">15342 2884 0,'9'5'0,"12"7"0,0 1 0,-4 0 0,-5 4 16,-2 6-16,-3 7 0,-3 6 0,-5 7 15,-5 4-15,-8 2 16,-4 1-16,-5-6 16,-3-1-1,-9 0-15,-4-3 16,0-6-16,6-11 15,6-16-15,6-17 16,3-16-16,5-12 16,8-7-16,7 5 15,8 9-15,5 10 16,6 15-16,2 11 16,5 20-16,-2 2 15,2 3 1,4-1-16,0-5 15,1-2-15,-3-6 16,-6-10-16,-15-6 16</inkml:trace>
  <inkml:trace contextRef="#ctx0" brushRef="#br0" timeOffset="1235.6">15182 3784 0,'2'-1'0,"5"0"0,-2-2 0,3 0 0,6 1 0,6 4 0,3 1 0,2 5 0,-3 5 16,-4 6-16,-10 8 15,-8 5-15,-7 5 16,-7 2-16,-9 1 16,-2-6-16,4-10 15,6-10-15,10-10 16,7-5-16,8-6 15,9-3 1,5 4-16,4 2 16,1 7-16,0 4 15,-3 6-15,-5 2 16,-2 5-16,-4 4 16,-4 3-16,-7 6 15,-9 5-15,-6 6 16,-11 5-16,-11 6 15,-10 2-15,-4-2 16,-3-3 0,-4-7-16,-1-10 15,4-13-15,26-16 16</inkml:trace>
  <inkml:trace contextRef="#ctx0" brushRef="#br0" timeOffset="6127.26">15032 5127 0,'0'0'16,"0"0"-16,-5-6 0,2-2 0,2 4 0,0 4 0,3 6 0,1 8 0,-3 70 0,-7-46 15,-6 2-15,-3 3 16,-1 1-16,-2-3 16,8 1-16,8-1 15,1-4-15,1-3 16,2-6-16,0-8 15,4-6 1,-1-4-16,2-6 16,1-5-16,1-4 15,2-3-15,1 0 16,1 0-16,2-1 16,2 0-16,0 3 15,1 1-15,-2 1 16,1-2-16,0-1 15,2-1 1,0-1-16,0-3 16,2-2-16,0-3 15,0-5-15,-3-4 16,-2-4-16,1-3 16,-2-2-16,0-3 15,2 0-15,2 1 16,3 2-16,-2 3 15,-3 5-15,0 7 16,-6 6 0,-5 5-16,-3 6 15,-3 2-15,2 5 16,1 10-16,-6-2 16,1 2-16,-2 3 15,-1 1-15,-4 2 16,-1 4-16,-3 4 15,-4 2-15,10 10 16,0 0 0,-5-7-16,5 2 15,1 1-15,4 6 16,-1 1-16,1 14 16,5 7-16,0 2 15,-10-8-15,5-4 16,-1-3-16,0-7 15,-5-7-15,4-5 16,-1-7-16,-1-10 16,-5-12-1,7-5-15</inkml:trace>
  <inkml:trace contextRef="#ctx0" brushRef="#br0" timeOffset="7972.05">14751 5017 0,'-14'10'0,"-20"10"16,0-4-16,0-4 0,-1 0 0,0 3 0,0 7 0,-2 4 16,-1 7-16,-3 6 15,0 7-15,3 3 16,2 6-16,2 2 15,3 2-15,-1-4 16,4-2 0,9-5-16,9-5 15,11-6-15,3-5 16,0-7-16,0-4 16,7 1-16,5 2 15,7 0-15,12 4 16,4-2-16,5-1 15,0-5-15,12 2 16,9-2-16,6 2 16,10-1-1,7-1-15,-5-8 16,3 4-16,3-6 16,2-3-16,3 1 15,9-3-15,-1-5 16,7 2-16,-1 1 15,14 0-15,-2-1 16,3 0-16,2 1 16,9-2-16,-3-5 15,2 1 1,0 1-16,-2 1 16,14 6-16,-4-6 15,2-2-15,0 1 16,2-1-16,2 1 15,5 0-15,-2 0 16,1-1-16,1-1 16,0 0-16,0-2 15,-2 3 1,-5 3-16,-1 1 16,-1-1-16,1-5 15,3-6-15,-4 0 16,-1-1-16,-1 0 15,-2 0-15,-1 3 16,-2-1-16,-1-1 16,-2-4-16,-4-6 15,-4 0-15,-5-3 16,-5 1 0,-6 3-16,-4 2 15,-3-1-15,-8-6 16,-2-5-16,-6-4 15,-7 4-15,-6-1 16,-8-3-16,-6 1 16,-12-3-16,-10 3 15,-10 2-15,-10 5 16,-7-1 0,-5-1-16,-7-1 15,-5 1-15,-5-1 16,-8 1-16,-5 0 15,-5-2-15,-8 5 16,-6 0-16,-5 0 16,-5 0-16,-6-1 15,-4 1-15,-5 1 16,-2 3-16,-3 3 16,-5-2-1,-2-3-15,-3 0 16,-4 2-16,-4 2 15,-3 4-15,-1 2 16,-3-2-16,-4 2 16,-4 7-16,-2-1 15,5-5 1,-1 3-16,-4 3 0,-2 3 16,1 1-16,1-3 15,-1-2 1,0 2-16,-2 3 15,5 3-15,3 6 16,1 5-16,-4-7 16,-7-3-16,-2-8 15,6 5-15,0 8 16,1 2 0,-1-3-16,-2-1 0,3 3 15,4 1 1,-3-2-16,0-3 15,2 0-15,-1 6 16,3 0-16,4-4 16,0-2-16,-3 2 15,3 1 1,-2 4-16,9 4 16,3-7-16,-7-1 15,-3-5-15,0-2 16,-1-3-16,4 0 15,2-2-15,1 3 16,5 0-16,6 5 16,2 6-16,-2-8 15,0 5-15,-3-2 16,5 3 0,-2-1-16,3 7 15,-10-7-15,-2 3 16,3 5-16,-8 2 15,-6 8-15,-4 2 16,10 1-16,13 1 16,-1-1-16,3-6 15,44-10-15</inkml:trace>
  <inkml:trace contextRef="#ctx0" brushRef="#br0" timeOffset="14974.55">14625 3851 0,'6'-2'0,"-1"4"0,-2 1 0,3 2 0,2 2 0,5 1 0,5 1 16,4 3-16,1 0 16,2 4-16,0 0 15,2 1-15,2 0 16,1 2-16,-2 1 16,4 1-1,2 0-15,5 2 16,0 2-16,1 0 15,6 1-15,3-1 16,1 1-16,3 2 16,2-2-16,2 5 15,6 1-15,4 0 16,2 3-16,4-1 16,2-2-16,1 1 15,6 0 1,5 0-16,-5-1 15,-4-1-15,2 2 16,4 1-16,2-3 16,11 5-16,3 2 15,11 7-15,12 10 16,4 2-16,-9-7 16,-14-10-16,6 0 15,2 2 1,2-2-16,4 4 15,-2-3-15,0 1 16,3 0-16,2-1 16,4-3-16,-1 0 0,-1-3 15,-1 1 1,-1-1-16,-3-2 16,-7-4-16,-7-3 15,-3-3-15,-5-4 16,-2-2-16,-8-1 15,-11-5-15,-12 1 16,-10 1 0,-13 0-16,-19-2 15,-16-2-15,-15-6 16</inkml:trace>
  <inkml:trace contextRef="#ctx0" brushRef="#br0" timeOffset="16649.13">14851 6439 0,'-2'1'0,"1"-5"0,4-4 0,4-3 0,1-5 0,6-2 0,3-2 0,5 0 16,1-3-16,12-5 16,10-6-16,10-2 15,9-4-15,5 0 16,3 2-16,-16 6 15,6-5-15,1-2 16,8-1-16,14-5 16,-1 2-16,5-2 15,-5 2 1,5-4-16,-2-1 16,36-16-16,-16 3 15,1 2-15,6-2 16,2-1-16,5 1 15,-1-2-15,5-1 16,6-3-16,-2 0 16,3 1-16,0 1 15,2 4-15,-1 2 16,-1 2-16,1 1 16,0-6-1,5 3-15,-3 4 16,-1 0-16,-3 1 15,-7-1-15,-3 5 16,-7 8-16,2-1 16,-1 3-16,-10 3 15,0 0-15,-9 7 16,2 0-16,-14 3 16,-23 7-1,-10 8-15,-12 6 16,3-1-16,1-2 15,-9 5-15,-16 6 16,-12 1-16,-9 4 16,-8 1-16,2-3 15,5-1-15,1 0 16,3-5-16,4 0 16,0 1-16,0-1 15,-1 1 1,-3 0-16,1 0 15,-1 0-15,-1-1 16,1 1-16,-2 0 16,2-1-16,0 1 15,0 1 1,-3 1-16,4-2 16,1-1-16,-2 3 0,1-2 15,0 1 1,-1-1-16,-2-1 15,3 1-15,-1 1 16,1-1-16,-3-1 16,2 1-16,0 0 15,0 0 1,0 0-16,0 0 16,0 0-16,0 0 15,0 0-15,0 1 0,0-1 16,-3 1-1,0 1-15,1-1 16,-1 0-16,1 0 16,1-1-16,0 1 15,0-1-15,1 0 16,0 0 0,-1 0-16,1 0 15,-1-3-15,2 2 16,-1 1-16,1 0 15,-1 0-15,1 0 16,-1 0-16,1 0 16,-1 1-16,-1-2 15,1 1-15,1 0 16,-1 0-16,1 0 16,-1 1-16,1-2 15,2 0 1,-4 0-16,1 1 15,1-1-15,1 0 16,-1 0-16,2 0 16,-3 1-16,1 1 15,-2 0-15,-1-1 16,-2-5-16,3 0 16,-1-4-16,-1-4 15</inkml:trace>
  <inkml:trace contextRef="#ctx0" brushRef="#br0" timeOffset="30086.38">6850 10518 0,'-11'7'0,"-17"10"0,1-2 0,2-4 0,25-11 0,-25 5 0,-3-3 0,-3-2 15,-2 0-15,-2-2 16,-5-2-16,-2-2 15,-10 5-15,-1 1 16,-4 2-16,-6 4 16,-10 0-1,-5 1-15,-5 3 16,-7 6-16,5 14 0,7 6 16,14 1-1,9-9-15,17-14 16,5-7-16,10-8 15,14-4-15</inkml:trace>
  <inkml:trace contextRef="#ctx0" brushRef="#br0" timeOffset="30570.36">7754 10490 0,'17'5'0,"22"6"0,-4-4 0,-3-1 0,-32-6 0,28 2 0,-1-5 0,2 2 16,2 2-16,2 3 15,4 2-15,2 1 16,-19-4 0,58 6 15,-8-7-16,23 0-15,12-1 16,-7-2-16,2-3 0,0-1 0,-6-2 0,-10-1 0,-56 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30:20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3400 7822 0,'6'5'16,"10"7"-16,-2 0 0,-1-4 0,-2-1 0,-11-7 0,11 4 0,0 0 0,0 0 0,0-1 0,0 1 15,0-2-15,1 1 16,0-2 0,-1-1-16,2 1 15,1-2-15,1 1 16,2-2-16,3 0 16,3 0-16,2 0 15,2 1-15,2 0 16,1 3-16,-1 1 15,0 1-15,-1-3 16,0 0-16,1-1 16,0 0-1,1-2-15,0 1 16,0-3-16,0 0 16,-3 1-16,-2 1 15,-2-2-15,0-2 16,2 1-16,0-1 15,-1 2-15,-1 2 16,3 1-16,1-1 16,-1 1-1,-1-1-15,0 1 16,0 1-16,-1-2 16,2 0-16,0-1 15,0 3-15,0 0 16,3 1-16,0 2 15,2 1 1,-2-2-16,0-1 0,-2 0 16,0-1-16,-2-3 15,-13 1 1</inkml:trace>
  <inkml:trace contextRef="#ctx0" brushRef="#br0" timeOffset="1469.4">8834 7902 0,'3'-1'0,"5"0"0,1 1 0,2-3 0,4-4 0,2-1 0,3-2 0,4 0 0,3 1 16,0 0-16,3 3 16,-3 1-16,4 2 15,1 1-15,0 3 16,-3 0 0,-1 0-16,0 0 15,-3 2-15,0 1 16,-3 0-16,1 0 15,0 2-15,2-2 16,-1-1-16,6 0 16,-3 0-16,0 1 15,2 1-15,0 0 16,-2 1-16,1-2 16,-1 0-1,0 0-15,-2-2 16,1 0-16,2-3 15,2 1-15,-1 0 16,4 0-16,-2 0 16,1 2-1,-2-1-15,0-1 0,-1 1 16,-5 0-16,-1 0 16,1 0-1,0 0-15,-2 0 16,1 0-16,-2 1 15,-5-2-15,0 0 16,1 0-16,-2 1 16,-6 0-16,2 0 15,-1 1 1,-7 2-16,2 0 16,3 0-16,2-1 0,0 0 15,1 2 1,-1 1-16,2 2 15,8 4-15,4 3 16,4 4-16,1-2 16,-5-4-16,-3 0 15,-9-7-15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56:29.3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7742 7462 0,'-1'1'16,"-4"-1"-16,-3-4 0,-2 0 0,-3-4 0,1 1 0,-1 0 0,3 1 0,-2 0 0,0-1 0,1 3 16,1-1-1,-1 0-15,-1 1 16,-1-2-16,1-1 16,-1 1-16,2 0 15,2 1-15,0 1 16,1 1-16,1 1 15,-1 0-15,1-1 16,-1 1-16,0-2 16,-2 1-16,1-1 15,-5 0 1,2-1-16,0-1 16,0 0-16,-7-2 15,-4-1-15,5 2 16,-5-1-16,1 3 15,-2 0-15,2 2 16,-2 0-16,0 2 16,4 0-16,0 1 15,0-2 1,1 0-16,2 1 16,-3 1-16,2 1 15,-3 0-15,2 1 16,0 2-16,-1-1 15,-1 0-15,1-1 16,2 0-16,0 1 16,0 1-16,2 1 15,-1 0-15,3 0 16,-1 2 0,1 0-16,-1 0 15,3 0-15,-1 3 16,3 0-16,0 0 15,-1 0-15,2-1 16,-2 2 0,-2-3-16,1 1 0,-1 0 15,0 0-15,-1 0 16,3 2 0,0 1-16,0 1 15,1-1-15,-1 1 16,1 2-16,1-1 15,1 2-15,0-1 16,0-1-16,-1 0 16,2 0-1,1 2-15,-2-3 0,0 2 16,2 1 0,0 0-16,0-1 15,3 3-15,0-2 16,4 3-16,1 1 15,2-2-15,1 0 16,0-2-16,0-1 16,1 0-1,0 0-15,2-1 16,0-1-16,0 0 0,0 1 16,1 0-1,0 0-15,0-1 16,1-1-16,4-1 15,-2 0-15,3 1 16,-2-2-16,-1 1 16,0-2-1,0 0-15,2-1 16,1-1-16,-1 0 16,-2 0-16,2-1 15,0 0-15,1-2 16,0 0-16,1-1 15,-1-1-15,-1 1 16,3-2-16,1 0 16,-3 0-16,4 1 15,-2-2 1,-1 0-16,1 0 16,-1 1-16,-1-1 15,1-2-15,0 1 16,-1-1-16,0-1 15,-1 0-15,-1-1 16,1 0-16,1-1 16,-1 0-16,-1 2 15,-1-3-15,-2 0 16,-3-2 0,1 0-16,-1-1 15,2 0-15,-2-1 16,1 1-16,2 0 0,-4-1 15,3-1 1,-1-1-16,-4 1 16,1 0-16,0-2 15,2 3-15,-1-2 16,-4 0-16,3-1 16,-3 0-16,-3 0 15,3-1-15,-4 2 16,4 0-1,-2-1-15,-4 0 16,-1 0-16,-3 1 16,-1-1-16,-2 0 15,1 0-15,-2 1 16,0 2-16,0-2 16,0 2-16,1 0 15,-2 0-15,-1 0 16,1-1-1,-2 1-15,-2 0 16,-4 2-16,0 1 16,-2 3-16,-1 2 15,-1 0-15,1 2 16,3 2-16,-1 1 16,2 1-16,2 1 15,2 1-15,1 1 16,1 1-1,0 0-15,2 0 16,-1 1-16,2 1 16,1 1-16,-3-1 15,2 2-15,1 0 16,-1 2-16,-2 0 16,1 1-16,0 1 15,3 0-15,-2 1 16,0 0-16,1-1 15,0-1 1,2 1-16,1-1 16,4 0-16,1 2 15,1 0-15,0-1 16,-1 1-16,2 0 16,0-1-16,-1-1 15,1 0-15,0-1 16,1 0-16,-1-1 15,1-2 1,2 2-16,-1 0 16,3-1-16,-1 0 15,0-2-15,1 1 16,-1 0-16,0 2 16,1 0-16,3 0 15,2 0-15,-1 1 16,0 0-16,3 1 15,1-1 1,-2 1-16,3-1 16,5-2-16,0 1 15,2 0-15,-1 0 16,-1 1-16,2-1 16,1-1-16,-1-1 15,2 0-15,-1-2 16,4 0-16,-1-2 15,0 0-15,2 0 16,-3-1 0,0-1-16,-1-2 15,-2-2-15,-1-1 16,-1-2-16,-5 1 16,-1-3-16,-3-3 15,-3-1-15,-2-2 16,-2 0-16,-1-2 15,-3-1-15,-1 2 16,-3-1-16,0 1 16,-1-2-1,-2 2-15,-1-1 16,-2 0-16,-2 0 16,-1 2-16,0 1 15,-4 2-15,-2-1 16,-1 3-16,0 1 15,-2 4-15,-1 2 16,0 0-16,2 2 16,-2 0-1,0 0-15,-1 0 16,1 2-16,-1 2 16,2 0-16,2 4 15,0 1-15,1 3 16,1 1-16,2-1 15,-1-1-15,3 1 16,-2-4-16,4 3 16,3-1-16,2 0 15,1-2 1,6-3-16,2-1 16,-1-7-16</inkml:trace>
  <inkml:trace contextRef="#ctx0" brushRef="#br0" timeOffset="984.32">11148 8417 0,'0'0'15,"0"0"-15,0 0 16,0 0-16,-7 3 0,0-1 0,6 0 0,5 3 0,-1-1 0,-2 1 0,-4 33 0,1-27 15,-1 0-15,1 1 16,0-1-16,-2 2 16,3 0-1,1-1-15,0 1 16,0 0-16,0-2 16,3 2-16,0 0 15,-3-1-15,0 1 16,0 0-16,1 0 15,0 1-15,-1-1 16,1 1-16,1-1 16,1 0-1,-3-1-15,1 1 16,-1-2-16,3 3 16,-2-2-16,-2-1 15,1-1-15,0 0 16,1 2-16,1-2 15,-2 0-15,-1-1 16,0-1-16,0 2 16,2 1-16,1 1 15,1 2 1,-2-1-16,0-1 16,0-2-16,-1 0 15,0-1-15,7 5 16,-4-5-16,1 0 15,-7-5-15,-2-3 16,-1-1-16,-1-2 16,4 2-16,3 2 15,3 0 1,-1 1-16,0 1 16,-1-2-16,1 2 15,-5-6-15,1-1 16,0-1-16,-2-3 15,1 3-15,4-3 16,3-3-16,-1-3 16,4-1-16,1-1 15,5-3-15,-10 6 16</inkml:trace>
  <inkml:trace contextRef="#ctx0" brushRef="#br0" timeOffset="2298.19">11531 8425 0,'0'0'0,"0"0"16,0 0 0,0 0-16,0 0 15,0 0-15,0 0 16,0 0-16,0 4 0,-4-5 0,-2-1 0,0 1 0,1-1 0,1 2 0,22 57 0,-18-47 15,-7 0-15,1 0 16,3 1-16,1-1 16,4 1-16,-3 4 15,4-2-15,1 1 16,-4 1 0,0-2-16,3 2 15,2-1-15,-4-1 16,-2 0-16,0 1 15,1 0-15,3 3 16,2 0-16,-2-1 16,-2-2-16,-5 0 15,0-1-15,6 1 16,-2-3 0,-3 1-16,2 0 15,1-1-15,1 0 16,1-2-16,1 4 15,-1-1-15,-1-1 16,-1-2-16,0 1 16,0 2-16,1-1 15,-1 1-15,-2-2 16,2-2-16,2 2 16,0 1-1,-2-1-15,-3-2 16,2-1-16,1 0 15,0 2-15,4 1 16,-1-1-16,-3-1 16,-1-2-16,0-1 15,0 0-15,-2-2 16,-1-1-16,1 2 16,3-1-16,2 6 15,-1-3 1,-1 0-16,2 0 15,-1 0-15,0-2 16,-1 1-16,-1-3 16,2 1-16,-2-1 15,-2 0-15,1 2 16,0-1-16,1 0 16,1 0-16,1-3 15,-4-4-15,2-6 16,-1-2-1,-3-3-15</inkml:trace>
  <inkml:trace contextRef="#ctx0" brushRef="#br0" timeOffset="4366.07">10735 9233 0,'0'0'0,"0"0"16,0 0-16,0 0 15,0 0-15,0 0 16,0 0-16,0 0 16,0 0-16,0 0 15,0 0-15,0 0 16,0 0-16,0 0 16,0 0-1,0 0-15,0 0 16,0 0-16,0 0 0,-2 6 0,7-1 0,1 0 0,-2-5 15,-3 0-15,-1-2 0,-17 38 0,17-32 0,4 2 16,-3-1-16,0 0 16,-3 0-16,4 4 15,2 1 1,-1-2-16,3-1 0,-3-1 16,0-1-1,1 1-15,2 1 16,3 2-16,-3-4 15,0 0-15,1 0 16,-3-2-16,2 1 16,3 1-16,-4 0 15,0-1-15,2 2 16,-1-1 0,1 1-16,1 0 0,-1 0 15,-1-1 1,1 1-16,-2 0 15,1 0-15,1 0 16,0 0-16,0-3 16,3-2-16,4 1 15,1 0 1,-2 1-16,0-1 16,-2-1-16,0 1 15,2 3-15,-4-2 16,3-2-16,1 2 15,-3-1-15,0 1 16,-1-1-16,-1 2 16,0-1-16,1 1 15,1-2-15,-1-1 16,9 2 0,-5 0-16,0-1 15,-1 1-15,-1 0 16,-2-1-16,1 0 15,3 1-15,1-1 16,-3-2-16,-2-1 16,-1 0-16,2 1 15,-1 2-15,1 1 16,3-3 0,-1 0-16,-3 0 15,3 0-15,-1 1 16,-4-3-16,1-1 15,3 1-15,-2 1 16,1 1-16,2 0 16,2-4-16,-2 1 15,-3-1-15,0 0 16,3-2-16,-2 1 16,-2 1-1,2 0-15,-2 0 16,2-3-16,0 2 15,-3 0-15,1 0 16,5 0-16,-4 0 16,2 1-16,1 2 15,-2-4-15,-1-1 16,-1 1-16,-1-1 16,2 0-16,-1-2 15,-2 1 1,2-2-16,2 0 15,-1 0-15,-1 1 16,6-2-16,-2 2 16,0 0-16,1 1 15,-5-4-15,0 2 16,-3-2-16,1-1 16,0 3-16,1-2 15,1 0 1,2 1-16,3-1 15,-4-2-15,-1 1 16,1-1-16,-3 1 16,-2 1-16,-2 3 15,0 2-15,5 0 16,0 1-16,0 3 16,-7-5-16,-4 1 15,0 1-15,-1 1 16,0 1-1,2 0-15,-1 0 16,6 3-16,3 2 16,3 0-16,-1-3 15,-1-5-15,8 2 16,-13-4-16</inkml:trace>
  <inkml:trace contextRef="#ctx0" brushRef="#br0" timeOffset="6915.72">11186 9562 0,'0'0'16,"0"0"-16,0 0 15,0 0-15,0 0 16,0 0-16,0 0 15,0 0-15,0 0 16,0 0-16,0 0 16,0 0-1,0 0-15,0 0 16,0 0-16,0 0 16,0 0-16,0 0 15,0 0-15,0 0 16,0 0-16,0 0 15,0 0-15,0 0 16,0 0-16,0 0 16,0 0-16,1 10 0,-2-1 0,0-3 0,0-2 0,0-1 0,-2 0 0,50-69 0,-47 62 15,1-2-15,-7-2 16,1 1 0,3-1-16,1 1 31,0 1-31,2-1 15,-1 1-15,-4-3 16,1 1-16,0 1 16,0 1-16,2 2 15,-1 0-15,1 3 16,1-1-16,3 0 0,4 1 16,-3-1-16,1 0 31,0 0-31,0-1 15,0 1-15,-1 0 0,-1 1 0,0 0 32,-3 0-32,-2 0 0,0 0 0,0 0 15,-1 2-15,1 0 16,3 0-16,-1-3 16,1 0-1,2 1-15,3-2 31,2 0-31,-2 3 16</inkml:trace>
  <inkml:trace contextRef="#ctx0" brushRef="#br0" timeOffset="11931.29">24113 7463 0</inkml:trace>
  <inkml:trace contextRef="#ctx0" brushRef="#br0" timeOffset="11932.29">24105 7447 0</inkml:trace>
  <inkml:trace contextRef="#ctx0" brushRef="#br0" timeOffset="11978.14">24100 7448 0</inkml:trace>
  <inkml:trace contextRef="#ctx0" brushRef="#br0" timeOffset="12025">24126 7521 0</inkml:trace>
  <inkml:trace contextRef="#ctx0" brushRef="#br0" timeOffset="12056.58">24119 7522 0,'-9'3'16</inkml:trace>
  <inkml:trace contextRef="#ctx0" brushRef="#br0" timeOffset="12087.84">24088 7570 0</inkml:trace>
  <inkml:trace contextRef="#ctx0" brushRef="#br0" timeOffset="12165.9">24024 7635 0</inkml:trace>
  <inkml:trace contextRef="#ctx0" brushRef="#br0" timeOffset="12181.21">24007 7684 0</inkml:trace>
  <inkml:trace contextRef="#ctx0" brushRef="#br0" timeOffset="12228.08">23994 7692 0</inkml:trace>
  <inkml:trace contextRef="#ctx0" brushRef="#br0" timeOffset="12259.36">23971 7735 0</inkml:trace>
  <inkml:trace contextRef="#ctx0" brushRef="#br0" timeOffset="12337.48">23966 7769 0,'-3'-1'0,"2"2"15,0-3-15,-6 0 16,1 7-16,1-1 16,1-2-16,-3-2 15</inkml:trace>
  <inkml:trace contextRef="#ctx0" brushRef="#br0" timeOffset="14373.86">23354 6866 0</inkml:trace>
  <inkml:trace contextRef="#ctx0" brushRef="#br0" timeOffset="14545.63">23257 6972 0</inkml:trace>
  <inkml:trace contextRef="#ctx0" brushRef="#br0" timeOffset="14592.55">23214 6988 0</inkml:trace>
  <inkml:trace contextRef="#ctx0" brushRef="#br0" timeOffset="14717.16">23130 7146 0</inkml:trace>
  <inkml:trace contextRef="#ctx0" brushRef="#br0" timeOffset="18703.84">23074 7204 0,'-1'0'0,"-8"-4"0,3 4 0,3 2 0,-2 10 0,-1 4 0,3-6 0,-1-3 0,-8-5 0,6 2 16,-1 15-16,4 19 15,-3-7-15,-1-7 16,1 2-16,1-5 0,-2-7 0,0-9 0,0-12 15,0 4-15,0 3 16,-1 5-16,1 4 16,1 2-16,0 0 15,2-3-15,0-1 16,-1 1-16,0-3 16,-1 5-16,-1-1 15,1-1 1,0-4-16,1 6 0,0-2 15,-1 0 1,1-1-16,0-1 16,1 1-16,0-2 15,0-1-15,-1-2 16,1 5-16,0 3 16,-2 0-16,1 0 15,-1-1 1,0 0-16,1-2 15,-1-1-15,-1 4 16,1-2-16,-1 2 16,2-4-16,-1-2 15,1-6-15,0-2 16,1 0-16,0 1 16,-1 7-16,0 5 15,0 0-15,2 2 16,1 0-1,-1-1-15,-1-4 16,-1-1-16,0 1 16,2-3-16,1 1 15,-1-2-15,1-1 16,-1-1-16,0-1 16,1-2-16,-2 4 15,0 2-15,0 2 16,0 3-1,1-1-15,0-6 16,1 3-16,-1-5 16,1-4-16,1 4 15,0 3-15,-4-5 16,2 5-16,0-1 16,3 3-16,1 3 15,-2-4-15,-1 7 16,-1 0-1,1-4-15,1-2 16,0 0-16,1-3 16,-1 1-16,0-1 15,0-1-15,1 6 16,1 5-16,-1-1 16,1 0-16,0 1 15,-3-3-15,1-2 16,-1 0-16,0-3 15,2 5 1,-2 0-16,1-1 16,3-1-16,-1-1 15,0-1-15,1-2 16,0 2-16,0 2 16,1-3-16,1 1 15,0 5-15,1 2 16,-2-7-16,-4-7 15,0-1-15,5 9 16,1 1 0,-2 0-16,-1 0 15,3-3-15,0-1 16,2-2-16,0 5 16,2 3-16,-1 0 15,-2-7-15,0 3 16,1 1-16,-1-2 15,0 3-15,0-2 16,-3-1 0,-1-1-16,-1-2 15,0 0-15,-1 0 16,3 6-16,0-2 16,2 1-16,2 0 15,0 4-15,0-1 16,-1-4-16,-2-6 15,0 3-15,2-1 16,2 1-16,-4 1 16,2 0-1,1-1-15,-3 3 16,3 0-16,-1-3 16,1 1-16,1 4 15,1-1-15,-2 0 16,2-1-16,0 0 15,-1 0-15,0-2 16,-1 1-16,-2-2 16,0 4-16,0-2 15,-1-5 1,2 6-16,-2-3 16,2 5-16,3 2 15,-1-2-15,-2-1 16,-1 0-16,0 0 15,0-1-15,0-1 16,1 1-16,1-1 16,-1-1-1,1 3-15,0-2 16,0-3-16,-1 2 16,1 2-16,0-3 15,-1 0-15,-1 0 16,-2 2-16,0 2 15,1-1-15,-3-4 16,4 9 0,0-2-16,-2-1 0,2-3 15,3 2 1,-2 2-16,0-3 16,0-1-16,1-3 15,-3 5-15,0 1 16,1 1-16,-1-2 15,0-1-15,0-3 16,2 3 0,1-1-16,1-2 15,0 2-15,-2-4 0,0-1 16,-1 5 0,-1 4-16,1 2 15,1 2-15,-1-1 16,-1-3-16,1-1 15,-1-2-15,1 1 16,0 1-16,-2-3 16,0 1-1,0-9-15,-1 2 16,2 7-16,0 3 16,1 1-16,-1-1 15,1-2-15,0 4 16,2-3-16,-1-4 15,1-1-15,-2-2 16,0-2-16,-2 4 16,0-2-16,-1-2 15,1 2 1,1-2-16,-2 0 16,0 1-16,0-2 15,0 4-15,1-1 16,1 7-16,1-1 15,-2-4-15,-1-5 16,0 4-16,0-2 16,-1 1-16,2-1 15,0 2-15,3-3 16,3-1 0,-1 0-16,0-1 15,4-2-15,-1 0 16,-5 5-16,0 0 15,2-5-15,-1-1 16,1-5-16,-1 3 16,-2 3-16,0 0 15,1-1 1,4 0-16,1 1 16,-1 1-16,-1 1 15,0-1-15,-2 1 16,-1 2-16,1 0 15,-3-3-15,2-1 16,-2 1-16,0-1 16,2-3-16,-1 5 15,2-1-15,0-4 16,2-3 0,-3-4-16,1 12 15,-2-3-15,0 0 16,-1 0-16,1-1 15,1 2-15,1 0 16,0 3-16,1 0 16,0 1-16,-1-3 15,-2 0-15,1 1 16,-2-1-16,1-1 16,-1 0-1,2-3-15,1 1 16,1 2-16,-1 0 15,3-2-15,0-1 16,1 4-16,-4 1 16,2-2-16,-1 0 15,-1-3-15,1-1 16,0 0-16,-3 5 16,1-1-1,-1 1-15,0 0 16,0 1-16,1 1 15,-1 0-15,-1-8 16,0 5-16,-1-4 16,0 7-16,-1-1 15,2 5-15,-1 3 16,0 1-16,1-1 16,-1-6-1,1-1-15,1 0 16,1-5-16,0 1 15,1-2-15,-2 2 16,0 2-16,1 1 16,-2-3-16,1 1 15,1-7-15,-2 3 16,-1 7-16,1-1 16,-1 2-16,1 0 15,1 0 1,-1-5-16,-3-3 15,-3-2-15,6-2 16,-1 8-16,0 3 16,-1-2-16,1-5 15,-1 8-15,1-2 16,-1 8-16,1 1 16,-1-4-16,1-1 15,0-3 1,1-1-16,1-2 15,-1 0-15,1 1 16,-1 2-16,1 2 16,2 1-16,-4-3 15,0-7-15,1 4 16,0-6-16,-1 5 16,1 2-16,2 0 15,-2 1-15,0 2 16,1 0-1,-1 0-15,-1-1 16,2-1-16,1 2 16,-2-1-16,0 3 15,-1-2-15,0-2 16,0 1-16,-2-1 16,1-1-1,-1 2-15,-1 1 0,1 1 16,0 3-1,-2 0-15,2-2 16,0 3-16,1-3 16,0 2-16,1 0 15,1-2-15,-2-1 16,0-1-16,1-1 16,-1-1-16,-1-1 15,2 0 1,-1-4-16,0 1 0,1 2 15,-2 3 1,0 1-16,0 0 16,0 2-16,-1 1 15,0 0-15,0 1 16,0 0-16,0 0 16,0 0-1,0 0-15,0-1 16,0 0-16,0 0 15,1-4-15,0-4 16,2 1-16,0 0 16,0 1-16,0-1 15,-2 1-15,1 4 16,-1 0-16,0 1 16,-1 1-16,-1 1 15,1 2 1,0-2-16,0 1 15,-1 0-15,1 0 16,-1-1-16,1 0 16,-1-3-16,2 2 15,0-2-15,-2 0 16,0 1-16,0 1 16,0 1-16,-1-3 15,1 2 1,1 0-16,-2 6 47,2-4-47,-1-1 15</inkml:trace>
  <inkml:trace contextRef="#ctx0" brushRef="#br0" timeOffset="18766.32">24140 7467 0</inkml:trace>
  <inkml:trace contextRef="#ctx0" brushRef="#br0" timeOffset="18813.52">24143 7444 0</inkml:trace>
  <inkml:trace contextRef="#ctx0" brushRef="#br0" timeOffset="18828.8">24127 7465 0</inkml:trace>
  <inkml:trace contextRef="#ctx0" brushRef="#br0" timeOffset="19188.09">24088 7393 0</inkml:trace>
  <inkml:trace contextRef="#ctx0" brushRef="#br0" timeOffset="19250.58">24178 8384 0</inkml:trace>
  <inkml:trace contextRef="#ctx0" brushRef="#br0" timeOffset="19814">24171 8337 0,'0'0'0,"0"0"16,0 0-16,0 0 15,0 0-15,0 0 16,0 0-1,0 0-15,0 0 0,0 0 16,0 0 0,0 0-16,0 0 15,0 0-15,0 0 16,0 0-16,0 0 16,0 0-16,0 0 15,0 0-15,0 0 16,0 0-1,0 0-15,0 0 16,0 0-16,0 0 0,0 0 16,0 0-1,0 0-15,0 0 16,0 0-16,0 0 0,1 10 0,1-7 0,1 13 0,-4-22 16,0 4-16,1 2 0,-32-76 0,34 97 0,-7-46 15,1 13-15,4 6 16,0 5-1,-1 2-15,0-1 16,-2-3-16,2 4 16,0 1-16,1 0 15,0-3-15,0 4 16,-1-5-16,0 1 16,-6-11-16,9 22 15,-1-4-15,0-4 16,-2 2-16,-20-60 15,3 37 1</inkml:trace>
  <inkml:trace contextRef="#ctx0" brushRef="#br0" timeOffset="19829.87">24116 8182 0</inkml:trace>
  <inkml:trace contextRef="#ctx0" brushRef="#br0" timeOffset="19939.09">24306 7521 0,'-4'1'16,"-15"2"-16,7-3 15,19-1-15,-1 1 16,-4 0-16,-6 1 15,2-1-15,1 0 16</inkml:trace>
  <inkml:trace contextRef="#ctx0" brushRef="#br0" timeOffset="24838.19">24092 7480 0,'0'0'15,"0"0"-15,0 0 16,0 0-16,0 0 16,0 0-16,0 0 15,0 0-15,0 0 16,0 0-16,0 0 16,0 0-1,0 0-15,0 0 16,0 0-16,0 0 15,0 0-15,0 6 0,0-6 0,1-4 0,2-4 0,1 0 0,1 5 0,-1-31 0,-3 29 16,0 1-16,0 1 16,-1 2-16,0-2 15,-1 2-15,0 1 16,0-2-16,0 1 16,-1-6-1,1 0-15,-1 0 16,1-1-16,-2-1 15,1 2-15,0-2 16,0 4-16,1 1 16,1 2-16,-1 1 15,0 2-15,1-2 16,0 3-16,1 0 16,-1-2-16,-1-6 15,-1 4 1,2-4-16,-1-3 15,-4-1-15,4 7 16,-1-4-16,1 3 16,2-1-16,1 2 15,-2 1-15,1 4 16,1-7-16,-1 3 16,1 0-16,-2-2 15,-2 3-15,1-6 16,-1-1-16,1 3 15,0 1 1,-1-2-16,-1-1 16,2 7-16,0 5 15,-1-6-15,0-1 16,0-1-16,2-1 16,-4-4-16,1 1 15,1 4-15,1 6 16,-1-1-16,1 4 15,1 0-15,0-3 16,0-1 0,0-6-16,0 4 15,-2 2-15,0 0 16,0-3-16,0-2 16,0-3-16,1 6 15,0-1-15,0 0 16,0-8-16,-1-1 15,-1 0-15,0 4 16,0 1 0,0 1-16,-2-2 15,1 7-15,0 1 16,0-4-16,1 2 16,-1 5-16,2 1 15,-2-4-15,1-7 16,0 2-16,0-5 15,1-1-15,-2 1 16,1 0-16,-3 3 16,1 10-1,1-3-15,-2-1 16,-1-2-16,0-1 16,3-3-16,-1 1 15,0-2-15,1 0 16,1 5-16,-1-4 15,-2-5 1,2-2-16,-2 2 0,2 2 16,-2 3-16,0 2 15,1 2 1,0 4-16,-1-1 16,1-1-16,0-6 15,-1 1-15,2 4 16,-1 1-16,-1-6 15,-1-2 1,-2 0-16,0-8 16,0 11-16,2 3 0,-1 1 15,-1-5 1,1 0-16,0-1 16,0-2-16,1 0 15,0 3-15,0 2 16,-1-1-16,1-6 15,0 1 1,1 3-16,-2-1 16,0-2-16,0 2 15,1 6-15,-1 6 16,1-2-16,1-5 16,-2-2-16,1-3 15,1 0-15,1-1 16,0 2-16,-1 2 15,-1 1-15,0-1 16,0 5 0,1 3-16,-3-2 15,2-3-15,1-3 16,0-1-16,-1-5 16,2 4-16,-1-2 15,2 6-15,-1 7 16,1-4-16,-2-1 15,0-2-15,0 2 16,0-3 0,2-2-16,0-3 15,2-2-15,-1 5 16,0 6-16,1-7 16,-2 5-16,1-1 15,0 1-15,0-1 16,0-2-16,-1 1 15,1-2-15,-4-5 16,1 3-16,1 2 16,1 2-1,-2 1-15,0 8 16,0-2-16,1-5 16,-1-1-16,1 0 15,1-1-15,0 1 16,0-1-16,0 0 15,1 0-15,-2 0 16,3 0-16,0 7 16,0 8-1,0-5-15,0-5 16,-2 5-16,2-9 16,-3 3-16,-1-2 15,0-2-15,2 5 16,1 6-16,0 1 15,0-2-15,1 3 16,-2-3-16,-1-2 16,0-6-1,2 11-15,-2-7 16,-2-3-16,-2 3 16,3 1-16,-2 6 15,-6-1-15,-1 0 16,2 9-16,1-5 15,1-3-15,0 2 16,3 5-16,2 0 16,2-4-16,-2-4 15,-2-1 1,2-4-16,-3-4 16,4 3-16,-1-4 15,-1 0-15,3 2 16,2 0-16,1 11 15,-1-5-15,1 0 16,0 0-16,-2 4 16,0 1-16,-2 0 15,0-1-15,-1-3 16,-1 2 0,0-6-16,1 1 15,-1 0-15,1 4 16,3 2-16,1-2 15,1 1-15,-1 0 16,0 3-16,0-3 16,1-4-16,-2-5 15,0-3-15,2 1 16,-2 1 0,1 3-16,0 3 15,-1 2-15,1 2 16,0-4-16,-1 5 15,-1-3-15,1-3 16,-3 0-16,0-3 16,0 1-16,1-3 15,0 1-15,-1 1 16,2 4-16,-2-2 16,1 7-1,1-4-15,1 5 16,0 3-16,-2-6 15,0-2-15,1-2 16,-2 0-16,-1-2 16,0 0-1,0-2-15,0 9 16,1-4-16,-1 1 0,0 1 16,1-3-1,1 1-15,0 0 16,0-2-16,1 0 15,0-3-15,-2-1 16,2 3-16,1 2 16,1 0-1,-1 1-15,-1 0 16,0-1-16,1-1 16,0 2-16,1 2 0,-2 2 15,1-4 1,-1 0-16,1 1 15,0-3-15,-1 2 16,1-1-16,-1 0 16,1 1-16,-1-1 15,-2-1 1,2 5-16,-2 1 16,1-2-16,-2-4 15,1 6-15,1-1 0,0-2 16,1 0-1,1-3-15,-1-1 16,1 1-16,0 1 16,0 7-16,-1-2 15,-1-3-15,1 2 16,-1 3 0,1-3-16,1-4 15,-1 0-15,1-4 16,-1 0-16,0 1 15,-1 1-15,1 2 16,-1 4-16,1-2 16,2 2-16,-2-7 15,-1 4-15,2 3 16,0 1-16,1-3 16,0-5-1,-3 1-15,2-1 16,-1-1-16,2 0 15,0-1-15,-1-1 16,1 0-16,1 1 16,0 2-16,-1 0 15,1 1-15,0-1 16,-1 0-16,0-2 16,1 1-16,1 3 15,-4 8 1,-2 2-16,-1 6 15,-5-8-15,-4-3 32,-2 2-32,3-16 0</inkml:trace>
  <inkml:trace contextRef="#ctx0" brushRef="#br0" timeOffset="30640.94">23340 9141 0,'0'0'0,"0"0"16,0 0-1,0 0-15,0 0 16,0 0-16,0 0 16,0 0-16,0 0 15,0 0-15,0 0 16,0 0-16,0 0 16,0 0-1,0 0-15,0 0 0,0 0 16,0 0-1,0 0-15,0 0 16,0 0-16,0 0 0,1 4 0,-2-1 0,-1-3 0,-2-1 0,2-1 16,2 1-16,67-5 0,-60 6 0,1 1 15,0 0-15,-1 0 16,-3-1-16,1 0 16,0-1-16,1-1 15,1 1 1,3-2-16,-2 5 0,3 3 15,-3-5 1,2 4-16,-2-2 16,0 0-16,-3 0 15,2 2-15,0-2 16,-2-1-16,0 0 16,-2-2-16,-1 1 15,-2-1 1,-1-1-16,-1 0 15,1 2-15,0 0 0,0 1 16,1-1 0,-2 1-16,1 1 15,0-1-15,0-1 16,2-1-16,-2 1 16,2 1-16,-1-2 15,1 1 1,0 0-16,-1-2 15,0 2-15,-1 0 16,0-1-16,2 2 16,-1-1-16,0 0 15,0 2-15,2-1 16,-2 0-16,0 2 16,1 0-16,-2-2 15,3 6-15,2 3 16,0-1-1,0-1-15,0 0 16,0-2-16,-1-1 16,-1-2-16,3 4 15,-1 3-15,0 0 16,0 0-16,-2-1 16,0-3-16,1 1 15,2 3-15,-2 3 16,1-2-1,-2-1-15,0 1 16,4 5-16,-2-6 16,-1 2-16,1-4 15,-2-2-15,2 1 16,0 0-16,0 1 16,1 3-16,-3-2 15,1-1-15,-1 0 16,1 1-16,1 5 15,0-1 1,-1 0-16,0-3 16,-2-3-16,-1-1 15,0-2-15,0-2 16,0 0-16,0 1 16,1 2-16,2 1 15,0 4-15,0-3 16,0 0-16,0 0 15,-1-2 1,-2-3-16,2-1 16,-1 0-16,1 0 15,0-1-15,-2 0 16,-1-4-16,-1 2 16,1 4-16,1 6 15,1-2-15,0 2 16,0-1-16,0 3 15,2-1 1,-2-1-16,1-3 16,-1-3-16,0 0 15,1-1-15,-2-1 16,2-1-16,-1 0 16,0-1-16,1 1 15,-2 0-15,1 1 16,-1 0-16,0 0 15,0 1-15,0 0 16,0 0 0,0-1-16,0-1 15,0 2-15,0-2 16,0 1-16,0-1 16,0 1-16,0-1 15,0 1-15,0 0 16,0 0-1,1 0-15,-1 0 0,0 0 16,0 1-16,0-1 16,0 0-1,-1 1-15,1-1 16,0 0-16,0 2 16,0-2-16,0-1 15,0 0-15,0 2 16,0 0-16,0-2 15,0 0 1,0 1-16,0 4 0,1 3 16,0-3-1,-1 4-15,-1-3 16,1 3-16,0-1 16,1-1-16,-1-1 15,0-2-15,0-2 16,0 1-16,0-2 15,-2-4 1,3 3-16,-1 0 16,-1 1-16,3 0 0,-1 0 15,1 1 1,-1 1-16,0 1 16,0-2-16,1 0 15,-2-2-15,0 1 16,0 0-16,0-1 15,0 0 1,1 0-16,-1 0 16,0-1-16,0 1 15,2 0-15,-1-1 16,1 1-16,-1 1 16,2 0-16,-3-3 15,-1 0-15,2 2 16,-1-3-16,0 2 15,0 3 1,0-7-16,0 2 16,-1 3-16,0-1 15,0-4-15,2 2 16,-2 0-16,1-1 16,0 1-16,2 0 15,3-1-15,-3 2 16,3-7-16,-1 0 15,0 1-15,0-3 16,-2 8 0,0 6-16,-1 1 15,-2-5-15,0 0 16,0-2-16,1 1 16,1-1-16,2 0 15,1 0-15,1-1 16,-1-5-16,-1-3 15,0 0-15,-1-1 16,-1 5-16,0 3 16,1 1-1,0 1-15,1 0 16,-3-6-16,1 0 16,1 1-16,1-3 15,2 0-15,1 3 16,1-4-16,-2 2 15,0-2-15,-2-2 16,-1 6-16,2 2 16,-1 4-1,-1-3-15,-1 4 16,2 1-16,-2-4 16,0 1-16,-1-4 15,1 2-15,0-2 16,-1 2-16,2 2 15,-1-1-15,2 2 16,-2 1-16,2 0 16,0 2-1,1-2-15,2-1 16,-2 1-16,2 0 16,-1-7-16,1-1 15,0 1-15,-2-2 16,1 0-16,-2-3 15,0 5-15,0 4 16,2 6-16,-2-1 16,-1 0-16,-1-4 15,2 4 1,-2-6-16,-1 0 16,2-1-16,2-2 15,-1 2-15,1-1 16,-1-1-16,1 5 15,-2 3-15,0 1 16,0 0 0,-1 1-16,-1 1 0,0 1 15,0 0 1,0 0-16,0-1 16,-1-2-16,0-1 15,1-4-15,2 2 16,-1 0-16,1 0 15,-2 1-15,0 4 16,0-2-16,-3-1 16,2 2-1,1 1-15,1 1 0,2-1 16,0-1 0,0 0-16,1-1 15,1 1-15,0-2 16,-1 1-16,-1-2 15,-2 0-15,1 1 16,2 3-16,3 3 16,0-5-1,1-2-15,0 4 16,2 2-16,-2 0 0,-2-1 16,4 0-1,-2-1-15,-2 0 16,-1-2-16,4 2 15,-1-2-15,1-1 16,-2 0-16,0 0 16,-1-1-1,2 2-15,0-1 16,3 1-16,1-3 16,-4 4-16,-1-1 15,1 0-15,2 0 16,0 1-16,-1-2 15,1-1-15,-1-1 16,1 3-16,-2-2 16,-1 0-16,1 0 15,-1 1 1,-3-2-16,0 1 16,3 4-16,2 3 15,-3-6-15,-1-1 16,0 0-16,3 2 15,3 3-15,0-3 16,0 2-16,2-4 16,-1 5-16,-1-1 15,-2-4 1,0 3-16,-1 1 16,-1-1-16,-2-1 15,-3 0-15,-2-1 16,5 0-16,-2-1 15,-2 3-15,1 0 16,1-2-16,3 1 16,-3 0-16,1-1 15,0-1-15,-2-2 16,4 4-16,0 0 16,3 3-16,0-1 15,-3-2-15,0-1 16,-1 1-1,0 2-15,2-1 0,0-1 16,-2 1 0,0 0-16,-3 0 15,-4 3-15,-1-3 16,-8-6-16,-3 1 16,5-2-16</inkml:trace>
  <inkml:trace contextRef="#ctx0" brushRef="#br0" timeOffset="33390.08">24026 9273 0,'-3'1'0,"-3"2"0,1 3 0,-2 3 16,0 6-16,1-2 0,2-1 0,2-2 0,2-3 0,1-3 16,0 0-16,1-3 15,0-3-15,-1-1 16,1 0-16,-2 0 15,2 2-15,1 4 16,-1-5 0,0 0-16,0 0 15,1 0-15,0 1 16,2 0-16,2-3 16,0 1-16,0-1 15,0-2-15,-4 4 16,0-1-16,3 0 15,-2 0-15,1 0 16,-1 2-16,-1-1 16,0 2-1,-1 0-15,1-1 16,0 0-16,-1 0 16,0 0-16,2 1 15,0 2-15,0-3 16,1 2-16,-2-1 15,3-1-15,-1 0 16,-1 0-16,1-2 16,0 1-16,1-1 15,1 1-15,-3 0 16,2 1-16,-1-1 16,-1 1-1,1 2-15,0 2 16,-1-3-16,-2 0 15,2 1-15,0 1 16,0 5-16,0 4 16,-6-8-16,5 7 15,-1-2-15,-1-1 16,0-1-16,0-2 16,0-1-16,3-1 15,-5-3 1,3 2-16,-2-1 15,1 1-15,-1 3 16,1 4-16,-3-3 16,2 4-16,-2-1 15,0-2-15,-3-3 16,2 2-16,-1 0 16,2-3-16,0 1 15,1 0 1,0-1-16,-1-2 15,1 0-15,-1 0 16,1 1-16,-2-1 16,0 0-16,1 0 15,0 0-15,-1 0 16,2 4-16,0-1 16,-1-1-16,-2 1 15,-1 2 1,-1 2-16,2 4 15,1-4-15,-1-1 16,1-1-16,1 0 16,1-1-16,-2-8 15,0 3-15,2 1 16,2 0-16,0 0 16,0 0-16,-3-2 15,0 5-15,0 0 16,-1 1-1,0-1-15,-1 1 16,0-1-16,-2 2 16,1 0-16,3-1 15,-1-2-15,2-2 16,-2 2-16,3 3 16,1 3-16,-2-3 15,1 0-15,0-1 16,0 2-1,-3-6-15,1 4 16,-1-3-16,-1 2 16,0-3-16,1 4 15,-3-2-15,-1 1 16,2 0-16,2 1 16,1 0-16,0 0 15,1 0-15,-2-1 16,-4-1-16,3-2 15,0 0-15,-1-1 16,2-1-16,0 0 31,0 1-31,0 1 16,1 3-16,1 0 16,-1 1-16,-3 0 15,-1 4-15,0 3 16,1 0-16,2-2 15,-1 1-15,-1-2 16,0-3-16,3 3 16,1-4-1,0-1-15,1 0 16,-1 0-16,0 0 16,0-3-16,-1 1 15,1-1-15,1 4 16,-1 2-16,1 0 15,0 0-15,1-1 16,0-1-16,1 0 16,2-2-16,-2-2 15,-1 0 1,1 0-16,-3-4 16,3 2-16,-2-3 15,0 3-15,0 0 16,0 2-16,1-2 15,0 2-15,0 0 16,0 1-16,0-2 16,0 2-16,-1-6 15,2-2 1,1 0-16,-1 5 16,-1 4-16,1-6 15,0 0-15,1 3 16,-1-1-16,0 4 15,2 3-15,1-5 16,-1-2 0,0 2-16,-1-4 0,3 0 15,2-1-15,0 1 16,2 3 0,5 6-16,0 1 15,1 1-15,1-4 16,-2-4-16,-1 4 15,-2-4-15,-2 0 16,-1-2-16,2 1 16,-3-1-1,2 3-15,-1-2 0,0 0 16,2 3 0,1 0-16,0 1 15,0 2-15,-4-5 16,4-1-16,-1 1 15,-1 0-15,0-2 16,-1 3 0,0-2-16,1 0 15,-2 2-15,-1-2 16,2 1-16,-2-2 16,0 2-16,0 0 15,0 0-15,1 0 16,1 1-16,-9-2 15,8 1-15,0 0 16,-6 2-16,-6 7 16,10-9-1,-12 2-15,-1-1 16,0-1-16,-2-2 16,3 0-16,1 3 15,8-1-15,-5 1 16,0 1-16,3 2 15,-1-1-15,-1 0 16,4-1-16,1-1 16,0 1-16,-3-2 15,-1 0 1,-5 2-16</inkml:trace>
  <inkml:trace contextRef="#ctx0" brushRef="#br0" timeOffset="37749.76">23317 7362 0,'0'0'0,"0"0"0,0 0 16,0 0-1,0 0-15,1-1 0,-1-1 0,-3 1 0,0-2 0,-2 2 0,0-1 0,-15-34 0,21 32 16</inkml:trace>
  <inkml:trace contextRef="#ctx0" brushRef="#br0" timeOffset="39782.37">23240 7334 0,'0'0'16,"0"0"-16,0 0 15,0 0-15,0 0 16,0 0-16,0 0 15,0 0-15,0 0 16,0 0-16,0 0 16,0 0-1,0 0-15,0 0 16,0 0-16,0 0 16,0 0-16,0 0 15,0 0-15,0 0 0,1 5 0,3-5 0,-2-1 0,0-2 16,0 0-16,0 2 0,22-26 0,-23 27 0,1-1 15,3 3-15,0 3 16,2-1-16,0-3 16,-2-5-16,2 3 15,-1-3 1,-2 0-16,1 1 16,0 1-16,0-1 15,1-4-15,-1 1 16,-1 2-16,2 1 15,0-1-15,-1 3 16,-2 1-16,0 1 16,1 0-16,1 1 15,0-4-15,-1 5 16,-1-1 0,-1-1-16,1 1 15,1-2-15,1 4 16,0-4-16,-1-6 15,-1 1-15,2-1 16,-1 0-16,1 1 16,-2 1-16,-6-2 15,-1-3-15,5 7 16,4 4 0,-1-2-16,1 2 15,-1 1-15,2 3 16,-1 0-16,-2-3 15,2-4-15,-2-1 16,2 4-16,-1-1 16,1 1-16,-2-2 15,1-4-15,-2-1 16,0-3-16,1 5 16,2 0-1,1 0-15,-2 5 16,-1 2-16,0-1 15,-1 0-15,2 0 16,0-1-16,0 3 16,-1-1-16,1 0 15,-4-7 1,1-1-16,2 3 0,3 4 16,-6-6-1,0-3-15,4 9 16,-3 4-16,1 0 15,1 2-15,-2-3 16,0-1-16,0 0 16,0 0-16,2-1 15,-2-4-15,-1-2 16,1 9 0,-1-4-16,-2-8 0,3 8 15,1 5 1,-2-3-16,1 4 15,0-4-15,0 0 16,-1-1-16,0 2 16,0 1-16,0-2 15,0-1-15,-1 7 16,0-2 0,-1-2-16,-1 0 15,0-2-15,0 1 0,0-1 16,2 0-1,-1-2-15,0-1 16,0 1-16,1 2 16,-1-5-16,-1 3 15,2 1-15,-2-4 16,0 6-16,1-1 16,0 3-1,0 0-15,3-1 16,-3 1-16,1-4 15,1 0-15,-2-1 16,2 0-16,-1 1 16,-1 0-16,2 2 15,2-1-15,-1-2 16,0-6 0,0 5-16,1-5 15,-1 1-15,-1-3 16,4 12-16,-2-6 15,-4-5-15,5 7 16,1 6-16,-1-3 16,1 0-16,0-1 15,2-3-15,1 3 16,-1-2-16,0 0 16,0-1-1,0-2-15,-2 3 16,0-3-16,-1 1 15,2 1-15,-1-1 16,1 1-16,-2 0 16,2-3-16,-1-6 15,1 0-15,1 1 16,0-2-16,-1-5 16,0 6-16,0-6 15,-2-2 1,3 8-16,-2-2 15,1 2-15,2-2 16,0 6-16,1-2 16,1-2-16,0 0 15,-1 1-15,0-4 16,0 1-16,-1 1 16,-1 0-16,0 1 15,0-2 1,0 2-16,-2 2 15,1 0-15,1 0 16,0 3-16,0-2 16,0-2-16,-3 2 15,0 3-15,-3 1 16,0 0-16,-4-2 16,-2 1-16,-5-2 15,5 0-15</inkml:trace>
  <inkml:trace contextRef="#ctx0" brushRef="#br0" timeOffset="42298.93">23454 7069 0,'-2'0'0,"-1"-1"0,0 3 0,0 4 0,-2 5 0,1-1 16,0-1-16,2-2 0,1-3 0,0-2 0,1-3 15,-2-1-15,0 0 16,-1 0-16,2 1 16,-2 0-16,0 0 15,1 1-15,1 0 16,-3 5-16,0 2 15,0-1 1,0 0-16,-3-2 16,1-2-16,-1 5 15,1 4-15,-1 1 16,1-2-16,-1-1 16,0-1-16,0 1 15,0-2-15,2 0 16,1-3-16,-1-1 15,0 2 1,1-4-16,0 0 16,-3 5-16,1 1 15,0 0-15,0-4 16,0-4-16,2 7 16,1 6-16,-1-1 15,2-1-15,1-6 16,-1 1-16,0-3 15,0 1-15,1-1 16,-1-2 0,0-1-16,0-1 15,0 2-15,-2-2 16,-1 2-16,1 3 16,-2-1-16,1 2 15,2-1-15,-2-2 16,0 2-16,2 6 15,0-1-15,0-1 16,-1-4 0,1 0-16,0 0 15,0-1-15,1 1 16,-1 1-16,0 0 16,2 0-16,-2-2 15,-1-3-15,-4-3 16,6 5-1,-1 0-15,2 0 0,1 0 16,-2 2-16,1 1 16,-1-1-1,0 5-15,0-3 16,0-2-16,0 2 16,0 4-16,0-2 15,1 1-15,-1-3 16,0-1-16,0-1 15,2 2 1,2 2-16,1 0 0,1 0 16,1-1-1,1 1-15,-2-3 16,1-4-16,3-2 16,-2 4-16,-1 0 15,2-1-15,-2 2 16,1-2-16,0 1 15,-1 1 1,1-1-16,-2 0 16,1 0-16,2 2 0,0-2 15,-2 1 1,-2-1-16,-1-1 16,3 4-16,-1 0 15,2 1-15,1 0 16,0 0-16,0 0 15,-1-2-15,0 2 16,1-2-16,2-1 16,-3-1-1,1 2-15,0 0 0,0 0 16,-2-1 0,2 0-16,-2 1 15,2 2-15,0-1 16,0 1-16,0 2 15,0-2-15,3 2 16,-3 0 0,-1-3-16,1 1 15,0 1-15,-2-3 16,1-2-16,-3 0 0,1-1 16,4 5-1,-1-2-15,-1-2 16,0 1-16,1 5 15,0-3-15,0-2 16,0 2 0,-2-3-16,1-2 15,0 7-15,1 0 16,-2-1-16,1-1 16,0 0-16,-1 0 15,1 0-15,-2 0 16,2-1-16,-2 1 15,-1-4-15,-3-1 16,7 7-16,1-1 16,-2-2-1,1 0-15,1 2 16,-1-1-16,0 0 16,-3-1-16,2 6 15,-2-7-15,0-2 16,0 1-16,-1-2 15,-1-3-15,0 0 16,5 6-16,-1 0 16,2 2-16,-1 0 15,2 1 1,-1-1-16,-2-1 16,-1 1-16,-2-1 15,-2 3-15,-3-4 16,-5 0-16,-1 4 15</inkml:trace>
  <inkml:trace contextRef="#ctx0" brushRef="#br0" timeOffset="43768.64">23026 7556 0,'6'7'15,"8"10"-15,0 0 0,0 0 0,-3-5 0,-11-12 0,10 7 0,-3-4 0,-2-2 0,0-1 16,-1 1-16,3 0 16,0 5-16,2-2 15,-1 2-15,1-2 16,-1 4-16,1-3 16,-1-2-16,5 4 15,-2 0 1,0-2-16,-1-2 15,-2 4-15,5 3 16,-1 1-16,0-1 16,2 3-16,0-3 15,3 2-15,0 1 16,4 1-16,-4-5 16,1 3-16,-3-2 15,0 0 1,2 7-16,-3-6 15,-5-7-15,0 2 16,3-1-16,3 8 16,-5 1-16,-2 6 15,-1 3-15,-7-12 16,-6-21-16</inkml:trace>
  <inkml:trace contextRef="#ctx0" brushRef="#br0" timeOffset="44502.84">22933 7658 0,'0'0'0,"0"0"0,-1 2 0,2 0 0,3-1 0,-1 3 0,1-2 0,3 0 0,37 16 16,-27-11-16,0-3 15,-3 2-15,3 4 16,-2 3-16,-1-4 16,5 8-16,0-1 15,2 1-15,-4-5 16,3-3-1,-2 3-15,4-4 0,-6 2 16,-1 0 0,3 4-16,1 1 15,0-1-15,-1-3 16,-1-3-16,-4-6 16,2 6-16,-2-1 15,1 3-15,-1-1 16,-4-2-1,-1-1-15,-2 1 16,-4 3-16,-4 1 16,-3-4-16,-1-6 15,-2-3-15,3-5 16</inkml:trace>
  <inkml:trace contextRef="#ctx0" brushRef="#br0" timeOffset="44986.77">22853 7838 0,'8'4'0,"-1"1"0,-1 1 0,3-1 0,0-1 0,0-3 0,1 1 0,0 4 16,0 2-16,1 3 16,3 3-16,1 3 15,1-5-15,-1-1 16,2-1-16,1 1 15,-3-1 1,1 3-16,2-1 16,3 3-16,-2-1 15,0 1-15,1-2 16,-13-11-16</inkml:trace>
  <inkml:trace contextRef="#ctx0" brushRef="#br0" timeOffset="51369.53">20992 4475 0,'0'0'0,"0"0"16,0 0-16,0 0 15,0 0 1,0 0-16,0 0 16,0 0-16,0 0 15,0 0-15,0 0 16,0 0-16,0 0 16,0 0-16,0 0 15,0 0 1,0 0-16,0 0 0,0 0 15,0 0 1,0 0-16,0 0 16,0 0-16,1 4 0,1 2 0,2 1 0,-1-1 0,-1-1 0,0-2 0,-72-52 0,62 42 15,0 1-15,0-1 16,-2 0-16,0 1 16,0-3-16,-1 0 15,2-1 1,1 0-16,1 0 15,0 1-15,2 1 0,2-3 16,0 0 0,1 1-16,0 1 15,0 0-15,-1 1 16,-1 3-16,2-3 16,0 0-16,0-1 15,2 2 1,3 0-16,-2-1 15,1 1-15,0 1 16,0-2-16,1 0 16,3 1-16,-2-2 15,0 1-15,-2 1 16,0 1-16,-1-2 16,-2 0-16,1 2 15,1-2-15,1 1 16,0 0-1,-1 0-15,1 0 16,1 1-16,-2 0 16,0-1-16,-1 0 15,4-2-15,-1 2 16,2 0-16,-2-2 16,-1 1-16,-1 1 15,1 1-15,0-1 16,2-1-1,-1 1-15,0-2 16,0 1-16,-1 0 16,2 0-16,0 0 15,0 1-15,-2 0 16,0 1-16,0-2 16,-1 0-16,4 1 15,-1-1-15,0 1 16,-2 0-16,-1 2 15,3-3 1,1 0-16,0 0 16,0 1-16,-1 0 15,-2 0-15,0 3 16,2-1-16,5 1 16,-5-3-16,1 3 15,1 3-15,-4-1 16,2 2-16,-3-7 15,1-1 1,1 0-16,-2 0 16,3-3-16,-1 2 15,0 0-15,2 2 16,-1 1-16,3 1 16,1-1-16,-3 4 15,0 2-15,0-3 16,2 0-16,-1 0 15,1 2-15,-4-2 16,2-1 0,3 0-16,-2-4 15,1 5-15,0-2 16,2 1-16,2 3 16,-5-3-16,3 0 15,-2-3-15,0 1 16,2 2-16,1 1 15,1-1-15,-1 1 16,-3-4 0,3 1-16,-2 0 15,2 0-15,1 1 16,-5-3-16,1 1 16,0 3-16,2 0 15,-1-3-15,-1 1 16,0-1-1,0 1-15,3 3 0,-4-3 16,2 3 0,3 2-16,1 2 15,-3-2-15,-3 1 16,1-1-16,1-5 16,-2-3-16,-2-2 15,1 3-15,5 4 16,-2-1-16,0 0 15,2 0 1,3 4-16,-4 0 0,-1 2 16,-1 0-1,0 1-15,2-2 16,0-2-16,-3 1 16,0 0-16,-1-1 15,1 1-15,-1 0 16,1 2-16,4-1 15,1 4 1,4 1-16,3-2 16,-3 2-16,-2-1 0,-2-1 15,3 0-15,-4 0 16,2 0 0,0-1-16,-1 0 15,-1 0-15,-2 2 16,1-1-16,1 2 15,0-1-15,-1 1 16,-2 0-16,0 2 16,-1-1-1,0 1-15,2-1 0,-1 0 16,-1 1 0,1-2-16,0-1 15,2 1-15,2-2 16,-2 1-16,0 1 15,-3-1-15,0 1 16,-1 0-16,0-1 16,1 2-1,0 0-15,-2 0 16,-1 0-16,1 0 0,0-1 16,1 0-1,-1-2-15,-1 1 16,0 0-16,0 0 15,2-1-15,-1 1 16,-1-1-16,1-1 16,1-1-1,-2 4-15,0 1 16,1-1-16,-1 1 16,0-1-16,-1-1 15,-1 1-15,1-1 16,-1-2-16,0 0 15,1 0-15,-1 0 16,0 0-16,0 2 16,0-1-1,2 3-15,-2 2 16,2 0-16,-1-1 16,1-1-16,-1 0 15,1 0-15,-2 0 16,2-1-16,-1 0 15,0 0-15,1 1 16,-1 1-16,1 2 16,0-2-16,1 0 15,1 0 1,0 2-16,1 0 16,0-2-16,1 2 15,-2 0-15,0 1 16,0-3-16,-1 0 15,0-1-15,-1 1 16,0 0-16,-1 1 16,0 1-16,0 1 15,-1-2-15,0 0 16,0-1-16,1 0 16,-1-1-1,1 3-15,0 0 16,-1 1-16,1-2 15,-1-1-15,2 0 32,-3-1-32,3 0 0,-3-2 15,1 1 1,-2 3-16,-1 0 16,0-1-16,1 1 15,-1-1-15,1 1 16,1-1-16,-1 0 15,0 1-15,1 2 16,2-1-16,-1-2 16,-1 1-1,2-1-15,-2-1 0,0 2 16,-1 1 0,1-1-16,-2 1 15,0-2-15,0-1 16,0 1-16,1-4 15,-1 1-15,1 1 16,-1 0-16,-1 1 16,1 1-1,0 0-15,-2-1 16,1-1-16,-1 0 16,1 1-16,-1 0 15,1-1-15,-1 0 16,-1 1-16,0-1 15,1 1-15,0-1 16,-1-1-16,1-1 16,-1 4-16,0-1 15,1 1-15,1-2 16,-2 3-16,-2-1 0,1-1 16,0-2-1,1-1-15,0 2 16,1 0-16,-2 0 15,1 0-15,2 1 16,-1 1-16,0-1 16,1 0-1,0 0-15,-1 0 16,1 0-16,1 0 16,1 0-16,-1-2 15,-1 0-15,1-2 16,-3 2-16,0 0 15,0 0-15,1 1 16,0-1-16,2-1 16,-2 2-1,-1 0-15,1 0 16,1 0-16,-1 0 16,1 0-16,-1-1 15,0 0-15,-1-1 16,1-2-16,0-1 15,0 1-15,-1 2 16,1-1-16,0 1 16,0-2-16,0 0 15,0-1 1,1-1-16,-1 3 16,-2 2-16,0-1 15,0 0-15,1-1 16,0 0-16,1 1 15,0-2-15,0 1 16,-2 0-16,2 0 16,0 2-16,1-1 15,-4-1-15,0 0 16,0 0-16,0-2 16,-1 0-1,-1 0-15,1 3 16,1 0-16,1-1 15,-2 1-15,0-2 16,1 0-16,3 1 31,-2-2-31,0 2 16,0-1-16,2 0 16,-1 0-16,1-1 15,0-1-15,1 0 16,-1-1-16,2 0 15,-1 2 1,0 0-16,-1 0 16,-1 2-16,-1 0 15,0 0-15,-2 0 16,0-1-16,1 1 16,1-2-16,0 1 15,0-2-15,-2 1 16,1 0-16,2-1 15,-1-1 1,0-1-16,-2 2 16,0-1-16,0 0 15,2 1-15,-1-1 16,-2 2-16,1 1 16,1 1-16,1 2 15,-1-2-15,1 0 16,-1 0-16,0-2 15,0 0-15,-2 1 16,0-1 0,0-1-16,2-1 15,-1 1-15,-1 0 16,1 0-16,1 0 16,1 0-16,2-1 15,0 2-15,-2 2 16,-1-2-16,1 0 15,1-2-15,-1 1 16,-1 0-16,-1-2 16,-1-1-1,2 3-15,0-2 16,0 1-16,1 0 16,1 1-16,-1-2 15,-2-1-15,0-1 16,-1 1-16,-2-2 15,2 0-15,-2 0 16,0-1-16,-2 1 16,1 1-1,2 0-15,-2 1 16,0 0-16,0 1 16,0 0-16,0 0 15,-2-5-15,0 1 16,0-1-16,-1-1 15,-1-1-15,2-1 16,2 2-16,0 0 16,2 2-16,2 0 15,2-1 1,0 0-16,1 0 16,-1 1-16,1-2 15,-2 0-15,1 0 16,0-2-16,-1-2 15,2 2 1,-1-1-16,1 2 0,1 1 16,0 0-16,2-2 15,1 1 1,1 2-16,0 0 16,2 0-16,-1-3 15,0 0-15,-1 1 16,-1 1-16,0 0 15,-2 1-15,1 0 16,-1 1 0,1-2-16,-2-2 0,2-2 15,1-7 1,-3 1-16,4-5 16,1-7-16,-4 15 15</inkml:trace>
  <inkml:trace contextRef="#ctx0" brushRef="#br1" timeOffset="58540.61">11562 10905 0,'5'25'0,"4"33"0,-4-8 0,-4-4 0,-1-46 0,-4 43 0,-4 2 0,0 7 0,0 3 32,3 1-32,1-2 15,4 1-15,2 1 0,5-2 16,1 0-16,3-9 16,2-11-16,1-21 15,3-21-15,0-25 31,-3-28-31,-3 19 16</inkml:trace>
  <inkml:trace contextRef="#ctx0" brushRef="#br1" timeOffset="58821.92">11948 10812 0,'18'-4'15,"-9"-4"-15,-3 5 0,-19 11 0,23 3 0,9 19 0,-6 19 0,1 12 0,-14 12 16,9 13-16,-14 9 0,-4 8 31,11 12-31,0-7 16,-12 5-16,-6-4 15,2-12-15,4-6 16,-11-1-16,0-10 16,-4-16-16,-15-19 15</inkml:trace>
  <inkml:trace contextRef="#ctx0" brushRef="#br1" timeOffset="59040.63">11139 12075 0,'-3'13'0,"13"1"0,20 0 0,14 10 0,13 18 0</inkml:trace>
  <inkml:trace contextRef="#ctx0" brushRef="#br1" timeOffset="59228.07">11566 12403 0,'48'32'16,"0"-3"-16,-1-1 0,-47-28 0,46 25 0,0-3 0,-2-8 0,-6-8 16,-18-9-16,3-11 47,5-11-47,4-28 15,0-5 1,-9-26-16,5-15 15,14-14-15,-1-5 16,-6 7-16,-9-3 16,-4 7-16,2 9 15,-12 6-15,17 10 16</inkml:trace>
  <inkml:trace contextRef="#ctx0" brushRef="#br1" timeOffset="63487.02">24675 11451 0,'0'0'16,"0"0"-16,0 0 15,0 0-15,0 0 16,0 0-16,0 0 0,-1 2 0,1 4 0,0-6 0,0-4 0,1-1 16,2 0-16,-13-45 0,4 42 0,9 33 15,-6-29-15,0-14 16</inkml:trace>
  <inkml:trace contextRef="#ctx0" brushRef="#br1" timeOffset="64705.83">24585 11161 0,'0'0'16,"-6"-2"-16,4 2 16,5-5-16</inkml:trace>
  <inkml:trace contextRef="#ctx0" brushRef="#br1" timeOffset="64971.05">24547 11129 0,'0'0'0,"0"0"16,0 0-1,0 0-15,0 0 16,0 0-16,0 0 16,0 0-16,0 0 15,0 0-15,0 0 0,-4-26 0,8 22 0,2 13 16,-2-5-16,-2-4 0,-2 0 0</inkml:trace>
  <inkml:trace contextRef="#ctx0" brushRef="#br1" timeOffset="66131.62">24578 11281 0</inkml:trace>
  <inkml:trace contextRef="#ctx0" brushRef="#br1" timeOffset="66132.62">24574 11292 0</inkml:trace>
  <inkml:trace contextRef="#ctx0" brushRef="#br1" timeOffset="68912.95">9233 2477 0,'30'11'0,"-17"-7"0,-6 0 0,-3-2 0,-4-2 0,-4 12 0,1 4 0,3-16 0,6 29 0,15 4 0,-19 7 0,-11 29 15,2 5-15</inkml:trace>
  <inkml:trace contextRef="#ctx0" brushRef="#br1" timeOffset="69069.2">8841 5364 0</inkml:trace>
  <inkml:trace contextRef="#ctx0" brushRef="#br1" timeOffset="69146.95">8954 5766 0</inkml:trace>
  <inkml:trace contextRef="#ctx0" brushRef="#br1" timeOffset="69209.75">9857 5806 0</inkml:trace>
  <inkml:trace contextRef="#ctx0" brushRef="#br1" timeOffset="69272.27">10369 5715 0</inkml:trace>
  <inkml:trace contextRef="#ctx0" brushRef="#br1" timeOffset="70179.11">9330 2748 0,'28'23'16,"10"2"-16,-11-13 0,-27-12 0,13 6 0,-9 2 0,-4-8 0,1 18 0,-7 11 0,7 4 0,6 9 0,-15 5 15,1 5-15,4 6 16,7 8-16,-1 12 15,-8-4-15,-1 2 16,0 1-16,2-1 16,-1 9-1,-3 0-15,8 1 16,-4 9-16,4-4 16,-16 2-16,14-5 15,-10 5-15,5-8 16,4 0-16,5-4 15</inkml:trace>
  <inkml:trace contextRef="#ctx0" brushRef="#br1" timeOffset="70429.41">9601 5620 0,'-8'20'0,"9"11"0,-2 10 0,2 2 0,-1-43 0,-7-28 0</inkml:trace>
  <inkml:trace contextRef="#ctx0" brushRef="#br1" timeOffset="70522.78">9531 5991 0,'-1'17'0,"2"21"0,-6 12 0,14-5 0,-14 3 0,0-3 15</inkml:trace>
  <inkml:trace contextRef="#ctx0" brushRef="#br1" timeOffset="70694.95">9924 6707 0</inkml:trace>
  <inkml:trace contextRef="#ctx0" brushRef="#br1" timeOffset="70726.25">10041 6709 0,'28'-5'0,"19"7"0</inkml:trace>
  <inkml:trace contextRef="#ctx0" brushRef="#br1" timeOffset="71522.92">12664 3665 0,'1'1'0,"-3"0"0,3 0 0,1 7 0,13 14 0,-13 7 0,9 12 0,-21 2 15,-2 14-15,-8 12 16,10-6-16,-2 7 15,-4 9-15,18 4 16,-19 3-16,0-1 16,4 15-16,-14-2 15,12 8-15,-5-1 16,1 1-16,-3 10 16,-6-5-1,0-4-15,-2 10 16</inkml:trace>
  <inkml:trace contextRef="#ctx0" brushRef="#br1" timeOffset="71820.09">13153 6803 0</inkml:trace>
  <inkml:trace contextRef="#ctx0" brushRef="#br1" timeOffset="71882.56">13527 6793 0,'7'10'15,"55"8"-15,32-33 16,-9-1-16</inkml:trace>
  <inkml:trace contextRef="#ctx0" brushRef="#br1" timeOffset="72663.97">12430 5183 0,'11'17'0,"-5"3"0,-1-2 0,-4 9 0,-1-27 0,-5 46 0,23 4 0,7 8 0</inkml:trace>
  <inkml:trace contextRef="#ctx0" brushRef="#br1" timeOffset="73039.72">13186 6954 0,'15'1'0,"19"-5"16,24-9-16,7 12 0,4 1 0,-21-3 0</inkml:trace>
  <inkml:trace contextRef="#ctx0" brushRef="#br1" timeOffset="74011.7">12781 3928 0,'2'-3'0,"8"0"0,-8 1 0,22-11 0,12-4 0,9 5 0,3-6 16,17 7-1,-2 4-15</inkml:trace>
  <inkml:trace contextRef="#ctx0" brushRef="#br1" timeOffset="77293.09">2820 9189 0,'4'13'0,"-5"-19"0,-3 15 0,-6 5 0,0-8 0,4-1 0,6-5 0,-8 17 0,1 4 0,1 6 16,-1 10-16,0 12 16,0 3-16,0 1 15,-1 6-15,2 3 16,-2 1-16,1 10 15,-1 2-15,0-5 16,-3-3-16,3-8 16,-5 2-16,-2 0 15,0 14-15,0 3 16,-1-7 0,-1 9-16,2 1 15,0 5-15,1-2 16,1-3-16,-1 7 15,2-11-15</inkml:trace>
  <inkml:trace contextRef="#ctx0" brushRef="#br1" timeOffset="78449.52">2508 10910 0,'22'-1'0,"-7"-1"0,-9 2 0,-2-1 0,-2 4 0,4 1 0,-6-4 0,18 9 0,5 1 0,0 2 0,1-1 15,6-4-15,5-3 16,1 1-16,-2-16 16,18 3-16</inkml:trace>
  <inkml:trace contextRef="#ctx0" brushRef="#br1" timeOffset="78731.17">4723 11006 0</inkml:trace>
  <inkml:trace contextRef="#ctx0" brushRef="#br1" timeOffset="78965.5">5212 10552 0</inkml:trace>
  <inkml:trace contextRef="#ctx0" brushRef="#br1" timeOffset="79652.83">2824 9136 0,'0'0'16,"0"0"-16,0 0 0,-10-2 0,4 1 0,0 8 0,3 2 0,14-16 0,0 3 0,85 1 15,-61 9-15,12-21 16,-4 8-16,3 4 16,9-17-16,1 18 15,5-12-15,-3 3 16,4-10-16,6 8 16,-1-5-16,2 15 15,5-15-15,0 11 16,1-7-1,-1 10-15,1-3 16,-1 1-16,2 4 16,0-8-16,-3 11 15,-3-15-15,3 17 16,-3 1-16,-3-15 16,-6 14-16,2 3 15,-7 2-15,4-18 16</inkml:trace>
  <inkml:trace contextRef="#ctx0" brushRef="#br1" timeOffset="80777.63">2657 11053 0,'10'0'0,"11"-9"0,-11 6 0,-4 1 0,-2 0 0,5 1 0,1 0 0,10-2 0,6-14 0,3 4 15,10 14 1,0 2-16,-1-3 16,8 2-16,0-4 15,11-12-15,-5 8 16,4 8-16,10 0 16,1-19-16,-4 15 15,6 5-15,5 4 16,3-21-16,1 15 15,-4 2 1,4 5-16,-1-4 16,6-12-16,-7 14 15,0-2-15,-1 5 16,3 4-16,0-3 16,-10 2-16,-3-1 15,-6 1-15,-1 1 16</inkml:trace>
  <inkml:trace contextRef="#ctx0" brushRef="#br1" timeOffset="81871.49">4764 8953 0</inkml:trace>
  <inkml:trace contextRef="#ctx0" brushRef="#br1" timeOffset="81918.12">4770 9100 0,'0'30'16,"0"14"-16,-3 5 15,-5 2-15</inkml:trace>
  <inkml:trace contextRef="#ctx0" brushRef="#br1" timeOffset="81996.09">4799 9898 0</inkml:trace>
  <inkml:trace contextRef="#ctx0" brushRef="#br1" timeOffset="82011.75">4794 10255 0,'-10'45'0,"5"34"16</inkml:trace>
  <inkml:trace contextRef="#ctx0" brushRef="#br1" timeOffset="82058.58">4758 10749 0</inkml:trace>
  <inkml:trace contextRef="#ctx0" brushRef="#br1" timeOffset="82089.89">4723 11024 0,'-9'50'0,"12"21"15</inkml:trace>
  <inkml:trace contextRef="#ctx0" brushRef="#br1" timeOffset="82699.88">4782 8952 0,'2'-2'0,"-6"6"0,-1 1 0,3-2 0,-1-1 0,-3 11 0,2 9 0,-4 17 0,-5 5 0,16-13 0,1 14 16,-2 8-16</inkml:trace>
  <inkml:trace contextRef="#ctx0" brushRef="#br1" timeOffset="83496.45">4751 9306 0,'-2'9'0,"9"5"0,-8 2 0,-3-8 0,-3 10 0,7-18 0,-5 31 0,4 5 0</inkml:trace>
  <inkml:trace contextRef="#ctx0" brushRef="#br1" timeOffset="83574.62">4791 9594 0,'-1'34'16,"-8"13"-16,-3 3 0,12 1 0,-2 11 0,6 11 0,7 11 16</inkml:trace>
  <inkml:trace contextRef="#ctx0" brushRef="#br1" timeOffset="83715.22">4737 11238 0,'-22'37'0,"28"2"0,9 5 0,-15-44 0,12 39 0,-3-3 0</inkml:trace>
  <inkml:trace contextRef="#ctx0" brushRef="#br1" timeOffset="84183.99">4842 9303 0,'-4'-3'0,"1"9"0,0-4 0,-2 10 0,-1 9 0,1 14 0,4 1 0</inkml:trace>
  <inkml:trace contextRef="#ctx0" brushRef="#br1" timeOffset="84261.97">4813 9687 0</inkml:trace>
  <inkml:trace contextRef="#ctx0" brushRef="#br1" timeOffset="84777.84">4845 9243 0,'0'-6'0,"-3"3"0,3 11 0,-7 6 0,-5 4 0,2 4 0,5 18 0,-3 8 16</inkml:trace>
  <inkml:trace contextRef="#ctx0" brushRef="#br1" timeOffset="84809.41">4777 9716 0</inkml:trace>
  <inkml:trace contextRef="#ctx0" brushRef="#br1" timeOffset="84902.81">4760 9943 0,'7'62'15,"-15"3"-15,0 18 16,1 18-16,8 5 16,-6-3-16,5 8 15,10 7-15,-11-13 16,5 6-16</inkml:trace>
  <inkml:trace contextRef="#ctx0" brushRef="#br1" timeOffset="84996.53">4717 11290 0</inkml:trace>
  <inkml:trace contextRef="#ctx0" brushRef="#br1" timeOffset="85528.03">4802 9206 0</inkml:trace>
  <inkml:trace contextRef="#ctx0" brushRef="#br1" timeOffset="85606.09">4917 9179 0,'-2'12'0,"4"17"16,-3-4-16,-7 8 15,2 14-15,5-7 16</inkml:trace>
  <inkml:trace contextRef="#ctx0" brushRef="#br1" timeOffset="85621.39">4916 9540 0</inkml:trace>
  <inkml:trace contextRef="#ctx0" brushRef="#br1" timeOffset="85652.63">4857 9682 0,'-2'30'0,"-2"14"16</inkml:trace>
  <inkml:trace contextRef="#ctx0" brushRef="#br1" timeOffset="86308.73">4880 9324 0,'0'0'0,"0"0"0,-1 3 0,1-2 0,-1 0 0,2 0 0,-2 0 0,0 1 0,-4 82 0</inkml:trace>
  <inkml:trace contextRef="#ctx0" brushRef="#br1" timeOffset="86392.94">4853 9712 0</inkml:trace>
  <inkml:trace contextRef="#ctx0" brushRef="#br1" timeOffset="86533.45">4767 11368 0</inkml:trace>
  <inkml:trace contextRef="#ctx0" brushRef="#br1" timeOffset="86877.2">4721 9202 0,'1'-2'0,"12"11"0,-11 1 0,-10 4 0,10 15 0,-4 10 0,-9 6 0,-10 6 0</inkml:trace>
  <inkml:trace contextRef="#ctx0" brushRef="#br1" timeOffset="86908.09">4677 9594 0,'2'41'0,"-4"18"0,2 11 0,-6 6 0</inkml:trace>
  <inkml:trace contextRef="#ctx0" brushRef="#br1" timeOffset="91534.76">646 8440 0,'7'0'0,"-4"-3"0,4 2 0,1 7 0,4-2 0,3 2 0,2 0 0,4 1 0,5-1 0,3-2 16,-11-4-16,23 15 31,-8-9-31,2 0 0,-18-2 16,47 11 15,-24-9-15,5 4-16,6 3 0,1 1 0,3 0 0,2 2 0,2 5 15,1 3-15,-1 5 16,-3 1-16,-1-3 16,0 9-1,-2-1-15,0-4 16,-3 3-16,-2 5 15,-1 0-15,-8-4 16,-4-1-16,-19-16 16,30 25 15,-18-18-15,-2-3-16,2 4 15,-3-2 1,-6 1-16,0-5 0,-2-1 0,-1-2 0,-3-2 0,-2-4 15,-2-4-15,-2-2 16,-2-1-16,-3-3 16,-2-1-16,-1-3 15,0 0-15,-2-2 16,3 3-16,-3 4 47,1-7-32,-2 2-15,1 2 0,0 2 0,0 1 0,1-11 0,1 3 16,0 2-16,0 0 16,1 1-16,1 1 15,-1-9-15,1 3 16,4-17-16,0 0 16,-1 6-16</inkml:trace>
  <inkml:trace contextRef="#ctx0" brushRef="#br1" timeOffset="93643.62">2295 8733 0,'9'-3'0,"-6"1"0,0 0 0,2-2 0,4-3 0,3 1 0,2-1 16,9 0-16,-7 5 16,4 3-16,-2 4 15,-3 3-15,-5 1 16,-6 4-16,-7 5 15,-3 3 1,-9 2-16,-5 5 16,-2-1-16,-3 1 15,2-4-15,1-4 0,5-4 16,5-7 0,5-4-16,6-3 15,6 1-15,7-1 16,6-1-16,3-1 15,3 0-15,1-2 16,-1 1 0,-2 2-16,0 1 15,-4 2-15,-2 2 16,-5 0-16,-4 2 16,-5 3-16,-5 3 15,-5 3-15,-5 3 16,-2 4-16,-3 1 15,-3 0-15,1-1 16,3-3-16,4-6 16,5-4-1,6-10-15,5-10 16,6-10-16,7-13 16,-1-11-16,3-15 15,-8 21-15</inkml:trace>
  <inkml:trace contextRef="#ctx0" brushRef="#br1" timeOffset="94190.65">2645 8587 0,'0'0'0,"0"0"0,1-1 0,4-2 0,7-3 0,2-3 0,6 1 0,3 1 0,1 2 0,-3 2 15,-3 6 1,-7 7-16,-3 5 16,-6 3-16,-5 4 15,-5 4-15,-4-1 16,-5 3-16,-1 0 15,2-2-15,3-7 16,4-6-16,5-6 16,4-3-16,4-4 15,7-2-15,1 0 16,4 2 0,2 0-16,-1 1 15,-1 2-15,-3 3 16,-4-1-16,-4 2 15,-7 7-15,-4 3 16,-4 3-16,-4 3 16,-2 1-16,1-2 15,-1-2 1,6-1-16,3-7 16,6-3-16,3-10 15,2-8-15,4-11 16,-4 1-16</inkml:trace>
  <inkml:trace contextRef="#ctx0" brushRef="#br1" timeOffset="94628.28">3027 8498 0,'2'13'0,"0"17"0,-8-7 0,-4-2 0,10-21 0,-12 21 0,2 5 0,5 5 16,5 1-16,7-2 16,12-1-1,2-13-15,4-7 16,3-12-16,-1-6 15,1-6-15,-2-7 16,-3-3-16,-2 0 16,-5-2-16,-2-2 15,-5 1 1,-6 1-16,-4 1 0,-7 3 16,-6 4-1,-3 4-15,-4 6 16,-5 8-16,-3 8 15,2 7-15,2 3 16,5 3-16,7-8 16,10-9-16,11-8 15,1-10 1</inkml:trace>
  <inkml:trace contextRef="#ctx0" brushRef="#br1" timeOffset="95112.54">3655 8237 0,'-7'2'0,"4"-4"0,0 0 0,-2 5 0,-4 6 0,-6 8 0,-5 9 0,-4 9 16,-2 7-16,-1 6 15,2 5 1,4 2-16,8-6 16,8-6-16,8-9 15,8-11-15,7-9 16,4-8-16,4-5 15,2-6-15,-1-4 16,-2-2-16,-4-1 16,-4-3-16,-6 2 15,-4 2-15,-6 1 16,-6 1 0,-4 1-16,-6 2 15,-4 6-15,-7 11 16,-4 13-16,-3 12 15,-1 14-15,0 8 16,2 11-16,3-20 16,14-28-16</inkml:trace>
  <inkml:trace contextRef="#ctx0" brushRef="#br1" timeOffset="96331.01">4771 9021 0,'-3'8'0,"-4"13"0,-1 2 0,0 4 0,8-27 0,-13 31 0,-1 3 0,-1 5 16,2 2-1,2 2-15,3 2 16,8-1-16,2-1 15,1 0-15,2 2 16,1 0-16,2 3 16,-2 1-16,1 4 15,1 3-15,-2 2 16,0 3-16,-2 3 16,-1 0-16,-4 0 15,-2 1 1,-1-3-16,-1-3 15,-1-4-15,1-2 16,-1-5-16,-1 0 16,0 0-16,3-3 15,3-4-15,3-5 16,4-8-16,2-8 16,1-10-16,-2-10 15,1-9 1,10-9-16,7-9 15,-4 6-15</inkml:trace>
  <inkml:trace contextRef="#ctx0" brushRef="#br1" timeOffset="98221.3">1574 11028 0,'-4'4'0,"-2"3"0,-4-6 0,1-5 0,1-3 0,-18 4 0,3-7 0,2-7 0,2-3 0,2-5 0,1-6 16,6-7-16,7-2 0,3-3 15,10 6-15,4 9 16,0 11-16,3 12 0,3 12 16,3 11-1,3 11-15,3 9 16,1 12-16,3 8 16,2 8-16,-1 5 15,-2 0-15,0 1 16,-6-6-16,-8-9 15,-11-11 1,-4-19-16,-7-21 16,-20 5 15,11-18-15,-10-10-16,5 2 15,5-1-15,4-1 0,7 1 0,11 4 0,10 6 16,9 3-16,8 4 0,2-1 15,0-4 1,-7-5-16,-10-3 16,-12-6-16,-16-5 15,-6 11-15</inkml:trace>
  <inkml:trace contextRef="#ctx0" brushRef="#br1" timeOffset="98690.79">1677 10596 0,'2'-4'0,"1"-4"0,-3 5 0,-2 5 0,-3 2 0,2 21 0,8 7 0,9 5 0,1 1 0,8 1 0,7 0 0,9 0 0,4-7 0,-7-9 16,-12-12 0,-6-16-16,-13-15 15,-7-8-15,-11-13 16,-5-4-16,-8-5 16,-4-1-16,-6 3 15,1 6-15,3 7 16,8 13-16,5 11 15,2 11-15,2 9 16,1 4-16,4 5 16,1 4-1,7 2-15,6-1 16,3-1-16,3-3 16,0-9-16,2-8 15,-4-8-15,-4-13 16,-4 4-16</inkml:trace>
  <inkml:trace contextRef="#ctx0" brushRef="#br1" timeOffset="98971.79">2038 10516 0,'0'-8'0,"0"-11"0,-11-3 0,-8-2 0,-14-4 0,33 28 0,-39-32 0,-3-3 16,0-3-16,8-1 16,7 1-16,19 19 15,-14-6 32,13 13-47,7 8 0,6 7 0,6 6 0,6 7 16,5 9-16,5 5 0,4 3 15,3 2-15,-2-1 16,-3-4-16,-7-8 16,-8-7-16,-6-13 15,-8-5 1</inkml:trace>
  <inkml:trace contextRef="#ctx0" brushRef="#br1" timeOffset="99206.12">2035 10234 0,'0'0'47</inkml:trace>
  <inkml:trace contextRef="#ctx0" brushRef="#br1" timeOffset="99878.75">2229 10080 0,'-4'-9'0,"-9"-12"0,-9-1 0,-7-1 0,-10-5 0,-9-4 0,25 12 16,-28-13 15,28 11-15,18 2-16,3 7 15,8 7-15,6 8 0,5 7 0,5 9 0,6 10 0,1 5 16,-1 5-16,4 2 16,-3-5-16,-5-9 15,-5-11 1,-5-12-16,-6-6 16,-11-11-16,-10-14 0,-11-16 15,1 11 1,-6-36-1,10 15-15,8-1 0,12 5 16,5 10-16,4 8 16,7 14-16,-9 12 15,-13 4 1,0 12 15,-4 8-15,20 1-16,6 18 15,4 5-15,5-3 16,-4-5-16,1-8 0,-3-10 0,-4-15 0,-11-22 0,-10-10 16,-11-13-16,-6-6 15,-4 0-15,-2 8 16,7 10 0,3 9-16,4 9 15,4 11-15,3 9 16,3 9-16,4 6 15,5 2-15,0-3 16,1-5-16,-6-6 16,-5-9-16,1-6 15</inkml:trace>
  <inkml:trace contextRef="#ctx0" brushRef="#br1" timeOffset="100066.16">2360 9615 0,'0'0'0,"0"0"47</inkml:trace>
  <inkml:trace contextRef="#ctx0" brushRef="#br1" timeOffset="100300.48">2352 9343 0,'0'0'16,"0"0"-16,0 0 15,-13-21-15,-1 15 0,4 8 0,6 2 0,5 4 0,8 5 0,61 88 0,-53-73 0,-2-2 16,-4-5-16,-6-10 16,-8-11-16,-2-7 15</inkml:trace>
  <inkml:trace contextRef="#ctx0" brushRef="#br1" timeOffset="100487.92">2548 9389 0,'0'0'16,"0"0"-16,0 0 47</inkml:trace>
  <inkml:trace contextRef="#ctx0" brushRef="#br1" timeOffset="100769.13">2536 9113 0,'0'0'0,"0"0"0,6-12 0,-1 3 0,2 2 0,0 8 0,-1 1 16,1 4-16,21 40 0,-18-24 0,-1 3 15,-1 0-15,2-3 16,2-4-16,0-3 16,0-3-16,-6-5 15,-3-6-15,-6 1 16</inkml:trace>
  <inkml:trace contextRef="#ctx0" brushRef="#br1" timeOffset="105446.49">4715 9948 0,'-5'16'0,"10"-4"0,-1-5 0,1-3 0,0-1 0,-5-3 0,7 0 0,3 1 0,-2 0 16,5-4-16,3-3 16,4-1-16,4-5 15,2-3-15,8-6 16,1-1-16,1-2 16,3-4-16,3 0 15,-1 3-15,3 5 16,-1 0-16,2 4 15,3 2 1,0 2-16,2 1 16,3 1-16,5 4 15,-1 4-15,-1 6 16,-1 5-16,-2 5 16,-2 3-16,0 6 15,-1 4-15,-2 5 16,-1 3-16,-1 2 15,-2 3-15,-3 1 16,-1 4 0,-3 4-16,-2 4 15,-2 3-15,-2 0 16,-2-1-16,0-3 16,-3 4-16,-4 7 15,-1 1-15,2 1 16,-5-3-16,0-4 15,1-6-15,-3 6 16,-1-1-16,0-3 16,0-1-1,-2-6-15,0-6 16,6-11-16,-1-11 16,-4-14-16,-5-12 15,-10-14-15,-10-13 16,-4 8-16</inkml:trace>
  <inkml:trace contextRef="#ctx0" brushRef="#br1" timeOffset="106557">6729 10334 0,'-11'10'0,"-14"16"0,2 3 0,5 8 0,18-37 0,-11 51 0,-1 8 0,-2 6 15,0 3-15,1 2 16,-3-2-16,8 2 16,3-1-16,-2 1 15,-4-5 1,-5-3-16,-1 1 16,-2 2-16,1 3 15,3 4-15,9 8 16,2-2-16,11-2 15,-18-9-15,-4-7 16,-4-2 0,-6-13-16,10-4 0,4-9 15,14-7-15,3-6 16,1-5 0,7-4-16,6-5 15,3-2-15,10-6 16,6-2-16,5-7 15,7-3-15,1-4 16,4-5-16,5-2 16,5 1-1,3 2-15,7 2 0,5 1 16,4 2 0,7-3-16,10-3 15,-2 3-15,8 2 16,-5 6-16,-5 8 15,1 1-15,1 7 16,-9 4-16,-2 2 16,-12 2-1,-11-2-15,-9 1 16,-11 0-16,-12-5 0,-12-3 16,-8-5-1,-3-5 1,-4-10-1,-7-10-15,-6-11 16,2-15-16,-4-12 16,-3-16-16,6-8 15,1-6-15,-2 0 16,-4-3 0,-2-4-16,5-8 15,-2 0-15,0 6 0,14 16 16,-5 1-1,1 7-15,6 12 16,-6 11-16,-2 7 16,-4 11-16,-5 6 15,-11 2-15,-2 6 16,-5 3-16,-7 6 16,-6 2-1,-11 3-15,-9 2 16,-11 4-16,-9 2 15,-3 7-15,-5 6 16,-3 6-16,-5 5 16,-7 0-16,-6-1 15,-4-5-15,13 7 16,14 3-16,16 3 16,0 0-1,15-3-15,12-1 16,24-12-16</inkml:trace>
  <inkml:trace contextRef="#ctx0" brushRef="#br1" timeOffset="107306.83">6966 12363 0,'-10'17'0,"-15"27"0,-9 3 0,-2 0 0,36-47 0,-39 46 0,1-5 0,4-7 16,-1-7-16,1-4 16,5-5-16,6-2 15,9-2-15,10-3 16,12 1-1,10-2-15,5-1 16,7-2-16,1-5 16,5-2-16,4-3 15,4-2-15,4-3 16,2-1-16,5-1 16,3 1-16,1-2 15,3 2-15,4 2 16,-1 1-1,8 3-15,2 1 16,-2 2-16,-1 0 16,-17 2-16,-10 0 15,-20 1-15,-11-2 16,-14 1-16,-15-2 16,-14-3-16,-10-4 15,-10-4-15,-8-5 16,-3-5-1,-4-3-15,0-3 16,-4-2-16,3-4 16,5-2-16,9-1 15,3 0-15,7 4 16,9 1-16,8 6 16,6 4-16,2 6 15,7 2-15,8 2 16,2 7-16</inkml:trace>
  <inkml:trace contextRef="#ctx0" brushRef="#br1" timeOffset="107791.1">8072 12535 0,'8'-6'0,"11"-9"0,-6-4 0,-4-2 0,-8-4 0,-7-2 0,-2-1 15,-3 6-15,-3 6 16,-5 9-16,-2 10 16,-1 10-16,2 11 15,5 8 1,2 14-16,3 7 15,6 4-15,9 5 16,-1-6-16,-1-8 16,6-16-16,2-14 15,-1-13-15,-1-10 16,2-8-16,-3-9 16,-3-7-16,-6-7 15,-7 16-15</inkml:trace>
  <inkml:trace contextRef="#ctx0" brushRef="#br1" timeOffset="108810.63">8309 12469 0,'14'10'0,"18"11"0,0-5 0,-1-7 0,-31-9 0,24 3 0,-8-5 16,-5-2-16,0-4 16,-1-5-16,1-4 15,-1-4-15,0-4 16,-1-2-16,-1-5 16,-1 0-16,-3-2 15,-1 1-15,-2 3 16,-2 3-16,0 4 15,-4 5 1,1 6-16,-7 6 16,-2 6-16,-2 7 15,2 7-15,0 6 16,3 7-16,2 3 16,1 1-16,4-4 15,2-6-15,-2-7 16,3-6-16,2-6 15,0-4-15,4-3 16,3-1 0,1 1-16,3 5 15,-1 3-15,0 7 16,-2 5-16,-4 6 16,1 6-16,1 2 15,-1 4-15,-2-1 16,0 0-16,2-2 15,0-2-15,3-3 16,-2-5-16,1-4 16,-5-3-1,2-6-15,-2-7 16,2-10-16,0-10 16,0-16-16,0-3 15,5-6-15,-1-6 16,4 2-16,-2 8 15,-3 13-15,-4-2 16,-2 2-16,2 4 16,5 9-1,1 9-15,3 6 16,3 4-16,-7-1 16,-5 1-16,1-2 15,0-5-15,2-3 16,2-3-16,0-2 15,1 1-15,0 1 16,0 3-16,1 3 16,1 0-16,5 5 15,-8 3-15,-2 7 16,-7 4 0,-3 5-16,-4 4 15,1 3-15,-7 0 16,-3 5-16,1 0 15,-3-1-15,10-2 16,-4-2-16,8-4 16,2-4-16,5-6 15,6-5-15,0-4 16,0-2 0,5-4-16,2-1 15,0-2-15,-5-2 16,-5-7-16,-4-3 15,-6-6-15,-6 1 16</inkml:trace>
  <inkml:trace contextRef="#ctx0" brushRef="#br1" timeOffset="109060.68">9166 12556 0,'11'6'0,"-6"-6"0,-4-7 0,1-6 0,-2-4 0,-2-1 0,1-1 16,-4-6-16,0-3 15,-3-4-15,-4 7 16</inkml:trace>
  <inkml:trace contextRef="#ctx0" brushRef="#br1" timeOffset="110265.1">9342 12147 0,'10'-17'0,"11"-27"0,-6-5 0,-5-3 0,-10 52 0,4-58 0,-2-2 16,1 2-1,6 8-15,0 11 0,-3 13 16,-2 11-1,-4 7-15,0 7 16,-1 8-16,1 6 16,-3 6-16,0 9 15,-1 10-15,1 12 16,-1 12-16,-2 8 16,2 6-1,0-2-15,8-14 16,0-12-16,3-18 0,3-15 15,1-13 1,-3-19-16,-3-17 16,2-14-16,-5-11 15,4-5-15,5 0 16,8 2-16,7 7 16,2-3-1,3 7-15,-2 6 16,-4 8-16,-5 6 15,-7 7-15,0 9 16,0 11-16,-3 11 16,-8 10-16,-6 10 15,-5 11-15,-5 7 16,-1 7-16,0 8 16,9 4-16,4 3 15,2 1 1,3-7-16,7-13 15,6-17-15,5-19 16,1-16-16,1-13 16,-4-11-16,-4-6 15,-8-3-15,-2-2 16,-5 4-16,0 2 16,-3 7-16,-5 5 15,-7 8 1,-2 8-16,-5 8 15,0 7-15,1 8 16,2 6-16,8 1 16,4-3-16,4-11 15,2-12-15,9-7 16,5-7-16,6-5 16,7-1-16,6 9 15,3 1-15,1 6 16,-2 5-1,11 5-15,-2-7 16,5-3-16,2-7 16,-9-2-16,-13-6 15,-14-3-15,-12-4 16,-6-1-16,-4-3 16,-2-3-16,-5-3 15,2-1-15,-6 2 16,5-1-16,1 4 15,5 1 1,1 0-16,2 3 16,3 3-16,2 2 15,0 3-15,0 5 16,3 5-16,-1 7 16,1 1-16,2 4 15,0 6-15,2 5 16,-1 5-16,1 8 15,-2 8 1,-3 7-16,-3 5 16,-5 5-16,-1 1 15,-1-2-15,3-12 16,4-7-16,1-12 16,-3-14-16,-4-13 15,-2-6-15</inkml:trace>
  <inkml:trace contextRef="#ctx0" brushRef="#br1" timeOffset="110467.85">10249 11716 0,'7'12'0,"6"15"0,1-7 0,-4-9 0,-10-11 0,4-4 0,-4-12 16,-4-10-16,-2 6 0</inkml:trace>
  <inkml:trace contextRef="#ctx0" brushRef="#br1" timeOffset="110858.89">10522 11371 0,'4'6'0,"2"9"0,-4 5 0,-8 6 0,1 12 0,-1 6 0,3 6 15,8-1-15,9-4 16,4-12-16,4-13 15,4-18 1,4-17-16,-3-16 0,-3-12 16,-3-7-1,-5-3-15,-12 1 16,-4 4-16,-2 1 16,-6 3-16,-9 4 15,-6 8-15,-5 9 16,-4 12-16,0 9 15,5 11 1,3 4-16,7 2 16,5-1-16,11-4 0,2-7 15,5-10 1,6-12-16,-7-1 16</inkml:trace>
  <inkml:trace contextRef="#ctx0" brushRef="#br1" timeOffset="111031.09">10915 11371 0</inkml:trace>
  <inkml:trace contextRef="#ctx0" brushRef="#br1" timeOffset="111343.55">11195 11358 0,'0'2'0,"2"0"0,7-11 0,2-14 0,3-23 0,-4-15 0,-6-9 15,-6-3-15,-6 2 16,6 15-16,7 23 16,2 14-16,-1 16 15,-3 14-15,-4 14 16,-2 16-16,-2 17 15,-3 13-15,2 15 16,3 9-16,-3-2 16,-6-16-16,2-43 15</inkml:trace>
  <inkml:trace contextRef="#ctx0" brushRef="#br1" timeOffset="122339.41">23932 10474 0,'0'0'15,"0"0"-15,0 0 16,0 0-16,0 0 16,0 0-16,0 0 15,0 0-15,0 0 16,0 0-16,0 0 16,0 0-1,0 0-15,0 0 16,0 0-16,0 0 15,0 0-15,0 0 16,0 0-16,0 0 16,0 0-16,3 7 0,-1-4 0,-2-2 0,-2 2 0,-2 1 0,0 1 0,52-63 0,-42 51 15,-1 0-15,1 1 16,-2 1-16,0 1 16,0 1-16,1 0 15,-1-1-15,2 1 16,-2-3-1,2-3-15,-2 1 16,1-1-16,0 2 16,-1 1-16,3-2 15,0-1-15,-1 3 16,1 0-16,-1 0 16,2 3-16,-3-2 15,1 1-15,-3 0 16,0 3-1,1 1-15,-3 0 16,2 1-16,0-2 16,-1 1-16,1-1 15,-1 2-15,2-5 16,-2 1-16,-3 0 16,2-4-1,3 1-15,-1 2 0,0-1 16,-1 1-1,1 0-15,1 0 16,0 1-16,0 2 16,-1 0-16,0-1 15,0 0-15,1 1 16,-2-4-16,3 1 16,-1-5-16,0 0 15,-1 0-15,2 0 16,-2 2-16,0 0 15,2 5-15,1 0 16,-2 0-16,0 2 16,0 0-1,-2 0-15,2 2 16,-1-1-16,2 0 16,0-1-16,2-2 15,1-1-15,-2-2 16,0 2-16,2-2 15,-2-1-15,-1 1 16,-2 0-16,-1-3 16,-1 2-1,3 5-15,-1 1 16,1 1-16,-5-6 16,1 3-16,4 4 15,2-2-15,-2-7 16,3 1-16,-1-1 15,1 0 1,-1 1-16,0 0 0,0 3 16,-2 1-16,2 1 15,-3 1 1,1 1-16,-2 0 16,1 0-16,0 2 15,-1-2-15,1 0 16,-1-2-16,0 0 15,1 1-15,1 0 16,-1 1 0,-1-3-16,1 0 0,1 0 15,0 1 1,1-1-16,-1-1 16,0 0-16,-1 2 15,1 0-15,0 0 16,1-1-16,0-1 15,0-1-15,-1 0 16,0 2-16,0 0 16,1 2-1,-1 0-15,-1 1 0,1 0 16,-1 0 0,1 0-16,-1 0 15,-2 0-15,-2-3 16,3 2-16,-2 0 15,0-1-15,2 1 16,1 0-16,-3-4 16,3 2-1,1-1-15,-1 0 16,2 0-16,0-7 0,1 1 16,-1 0-1,2 2-15,0 4 16,-4-3-16,1 1 15,-1 2-15,0 1 16,1 4-16,3 3 16,-2-1-1,0 3-15,0-4 16,1 1-16,0-1 16,-2 0-16,-1-3 15,2 2-15,0 0 16,-2 0-16,-2-1 15,1-1-15,-1 1 16,2 0-16,0 0 16,1-1-16,0 1 15,0 1 1,-1 0-16,0 0 16,-1-1-16,0-2 15,-3 1-15,0-1 16,2 5-16,-1 3 15,2 1-15,0 0 16,1 1-16,-2-1 16,-1 0-16,2 2 15,1 0-15,-1-1 16,0-5 0,-1 4-16,-4-1 15,0-3-15,1 0 16,0-2-16,0 0 15,1 0-15,1-1 16,-2-2-16,1 1 16,2 0-16,-1-1 15,1 0-15,-1-1 16,0 2 0,-3 1-16,1 2 15,0 2-15,-2-1 16,0 1-16,-3 4 15,1 4-15,-1-1 16,0 3-16,-2-4 16,1-1-16,0 1 15,3 2-15,-1-2 16,2-1-16,2-4 16,1-1-1,-1 0-15,1-1 16,0 0-16,-1-1 15,-2-1-15,1 4 16,0 3-16,-2 1 16,0-2-16,-1 3 15,1-2-15,0 1 16,-4-6-16,2 2 16,1-1-1,0 2-15,1 3 16,-1-1-16,-2-2 15,2-1-15,0 1 16,-1 0-16,1-1 16,2-2-16,1 0 15,1-2-15,0-1 16,1 0-16,-1-2 16,-2-3-1,1 4-15,0 3 16,-4 1-16,3 2 15,-3 1-15,0 4 16,2 1-16,-3-2 16,2-1-16,1-4 15,1-1-15,1 1 16,-2-1-16,0-2 16,2 0-16,-1 0 15,-1 1 1,-1-1-16,-2 0 15,-1 0-15,3 3 16,-1 5-16,0 0 16,3 0-16,-2-3 15,0 0-15,1-4 16,-2 4-16,-2-4 16,2 1-16,-1 2 15,-2 1-15,1-2 16,1 0-1,2-2-15,3 0 16,-1 1-16,-1 1 16,2 2-16,-1-1 15,2 1-15,0 0 16,-1-1-16,-3 0 16,1-2-16,2-1 15,-3 1-15,2-1 16,1-1-16,-3 1 15,2-2 1,1-1-16,2 0 16,-2-1-16,3 1 15,-2 0-15,0 2 16,0 3-16,-2 3 16,0 1-16,0 0 15,0-2 1,-1-1-16,1-2 0,1 0 15,1-2-15,0-2 16,2 0 0,0-2-16,-1 0 15,-1-3-15,3 3 16,-1 1-16,1 1 16,-3 3-16,0 1 31,-1 1-31,0 0 15,-1 0-15,0 0 0,1-2 16,1-1 0,-2-1-16,1 2 15,-1-2-15,1-1 16,1 0-16,0-1 16,1 0-16,1 1 15,0-1 1,0 1-16,0 0 15,1 0-15,-1 1 16,0-1-16,0 1 16,0-2-16,0 0 15,0 1-15,0 1 16,-3 1-16,1 1 16,0 1-16,-1-3 15,1 1 1,1 0-16,1 0 15,0-1-15,-1 0 16,0 0-16,1 2 16,1-3-16,2 0 15,1-1-15,-1-1 16</inkml:trace>
  <inkml:trace contextRef="#ctx0" brushRef="#br1" timeOffset="127323.03">6687 11146 0,'2'2'0,"3"5"0,-1-3 0,-3 0 0,-2 5 0,4 8 0,3 5 0,4 3 0,2 3 16,5 1-16,10 7 15,8 5-15,1 4 16,7 1-16,-6-5 16,-8-12-16,-6-9 15,-2-5-15,-3-1 16,-2-3-16,-1-4 16,-4-6-16,-5-8 15,-7-6 1,-7-9-16,-11-12 15,-5-13-15,-7-11 16,-6-8-16,6 0 16,3 3-16,7 10 15,5 8-15,2 6 16,6 5-16,-2 1 16,2 3-16,2 5 15,0 5-15,-2 3 16,-4 0-1,2 12-15</inkml:trace>
  <inkml:trace contextRef="#ctx0" brushRef="#br1" timeOffset="128275.8">6986 10988 0,'0'0'0,"-2"-4"0,2 4 0,2 0 0,1 3 0,3 5 0,5 6 0,19 27 16,-9-11-16,1 2 15,0 4-15,5 5 16,8 5-16,-6-6 16,-1-4-16,-7-10 15,-10-9-15,-12-15 16,-8-11-16,2-3 16,4-1-16,-3-4 15,-3-4 1,-2-4-16,-8-11 15,-6-8-15,-1 0 16,-8-14-16,9 3 16,6 5-16,9 11 15,4 6-15,4 6 16,1 7-16,1 5 16,3 3-16,4 3 15,1 5 1,4 4-16,1 6 15,-2 4-15,0 5 16,0 5-16,5 8 16,2 4-16,2 4 15,4 2-15,1 1 16,5 0-16,-8-8 16,-7-7-16,-5-7 15,-4-9-15,-4-5 16,-2-3-1,-5-8-15,-6-10 16,-9-10-16,-4-10 16,-1-9-16,-3-6 15,4-4-15,4-4 16,10 10-16,3 3 16,3 7-16,3 6 15,3 6-15,3 6 16,2 5-1,2 6-15,6 7 16,1 8-16,3 9 16,-1 7-16,2 12 15,3 7-15,2 5 16,2 4-16,1-1 16,-3-6-16,-5-3 15,-6-6-15,-13-18 16</inkml:trace>
  <inkml:trace contextRef="#ctx0" brushRef="#br1" timeOffset="129526.17">7786 11527 0,'0'0'0,"1"0"0,13-7 0,6-13 0,-14-5 0,-10-18 0,4 43 0,-11-53 0,-15-5 15,13-4-15,-27-18 16,6 12-16,-4 0 15,14 6-15,-5 15 16,-5-1 0,16 22-16,8 4 15,-17-2-15,2 14 16,14 12-16,14 10 16,1 8-16,-4 11 15,18 13-15,14 18 16,-3 8-16,10 10 15,5-3-15,-13-18 16,12-9 0,-17-26-16,2-9 15,8 6-15,-24-22 16,-5-23-16,-1 4 16,5-21-16,-19-4 15,-3-4-15,-7-4 16,11-1-16,-14-2 15,19 16-15,5 19 16,2 8-16,-2 6 16,-1 4-1,8 10-15,4 9 16,3 3-16,9-3 16,-18-9-16,9 3 15,-13-13-15,-2-1 16,-5-9-16,-24-21 15</inkml:trace>
  <inkml:trace contextRef="#ctx0" brushRef="#br1" timeOffset="129573.06">24644 12106 0</inkml:trace>
  <inkml:trace contextRef="#ctx0" brushRef="#br1" timeOffset="129651.48">7677 10628 0</inkml:trace>
  <inkml:trace contextRef="#ctx0" brushRef="#br1" timeOffset="129916.7">7821 10518 0</inkml:trace>
  <inkml:trace contextRef="#ctx0" brushRef="#br1" timeOffset="129947.94">7904 10567 0</inkml:trace>
  <inkml:trace contextRef="#ctx0" brushRef="#br1" timeOffset="130026.05">7921 10590 0</inkml:trace>
  <inkml:trace contextRef="#ctx0" brushRef="#br1" timeOffset="130088.53">7907 10515 0</inkml:trace>
  <inkml:trace contextRef="#ctx0" brushRef="#br1" timeOffset="130135.7">7884 10440 0,'-15'-21'0,"-2"8"16,20 8-16,-13 1 15</inkml:trace>
  <inkml:trace contextRef="#ctx0" brushRef="#br1" timeOffset="130213.84">7855 10393 0,'5'-2'0,"1"2"0,-10-3 0,19-12 0,-19 0 0,-1-3 0,-4-7 15,8-4-15,-8 3 16</inkml:trace>
  <inkml:trace contextRef="#ctx0" brushRef="#br1" timeOffset="137392.43">24571 11381 0,'0'0'0,"0"0"15,0 0 1,0 0-16,0 0 0,0 0 16,0 0-16,0 0 15,0 0 1,0 0-16,0 0 15,0 0-15,0 0 16,0 0-16,0 0 16,0 0-16,0 0 15,0 0-15,0 0 16,0 0 0,0 0-16,0 0 0,0 0 15,0 0 1,0 0-16,0 0 15,0 0-15,0 0 16,0 0-16,9-3 0,-2 1 0,-1-1 0,-1 0 0,-1 2 0,-3 0 0,-92 32 0,84-25 16,4-1-16,1-1 15,0-3-15,1 1 16,-1 1 0,-1 0-16,1 0 15,-3-2-15,-2 1 16,-2 3-16,2 3 15,-4-3-15,3-1 16,3 0-16,0-1 16,0 2-16,3 4 15,-1 0-15,0-1 16,0-4 0,-1 1-16,1 1 15,1 1-15,-3-1 16,0-2-16,2 1 15,-2-2-15,0-2 16,-1 5-16,1 6 16,2 1-16,0-2 15,1-2-15,-6 1 16,2 4-16,3 4 16,-1-2-1,1-3-15,1-3 16,1 5-16,-1 3 15,1-3-15,0-5 16,0-1-16,0-1 16,3 0-16,-4-1 15,-2 2-15,4 1 16,-3-1-16,1 0 16,1 4-1,4-1-15,0 1 16,-1-1-16,-2 2 15,-1-2-15,5 4 16,-2-3-16,-1-2 16,1-3-16,-3 1 15,-2-2-15,-1 0 16,1 2-16,2 0 16,2 3-16,-1-3 15,2 2-15,0-3 16,0 6-16,-2-2 15,-1 1-15,1-1 16,0-3 0,-4-2-16,4 0 0,4 1 15,-1 2 1,0 1-16,-1 0 16,0-2-16,-2-2 15,0-1-15,-1-3 16,1 0-16,2-1 15,3 0 1,0 0-16,0 0 16,0 0-16,0-1 15,3 3-15,-1 0 16,3 1-16,0 3 16,3-4-16,-1 0 15,1-1-15,-1-1 16,0-3-16,1-2 15,0-2-15,0 3 16,0 0 0,-1 2-16,-3-1 15,0 1-15,-2 0 16,-2 1-16,-1-1 16,1 2-16,4-1 15,1 2-15,0-1 16,-3-4-16,0 0 15,0-2-15,-1 0 16,3 1-16,-2-1 16,-1-1-1,3 4-15,-1-1 16,-3 2-16,2 1 16,-1 0-16,-9-2 15,0 1-15,-1 0 16,-1-4-16,0-3 15,1 1-15,-2-6 16,14 3-16,-4-1 16,-2-1-1,2 2-15,2 3 16,1 3-16,-1 1 16,-2-2-16,0 6 15,1 0-15,-1 1 16,-1 0-16,-2-1 15,1 4-15,-3-10 16,2 6-16,3-4 16,-1-2-16,-1-1 15,1-4 1,-1 2-16</inkml:trace>
  <inkml:trace contextRef="#ctx0" brushRef="#br1" timeOffset="143739.93">24782 11588 0</inkml:trace>
  <inkml:trace contextRef="#ctx0" brushRef="#br1" timeOffset="145360.32">24788 11587 0,'0'0'0,"0"0"0,0 0 15,0 0 1,0 0-16,0 0 16,0 0-16,0 0 15,0 0-15,0 0 16,0 0-16,0 0 15,0 0 1,0 0-16,0 0 16,0 0-16,0 0 15,0 0-15,0 0 16,0 0-16,0 0 16,0 0-16,0 0 0,2 8 0,1 7 0,-1-6 0,0-9 0,-1-6 15,-1 2-15,-19 40 0,19-27 0,-4-1 16,-1-1-16,-3 1 15,0-3-15,1 1 16,0 3 0,-3-1-16,2 2 15,-2 1-15,0 1 16,0 1-16,-1-3 16,4 5-16,-3 0 15,0-2-15,3-1 16,-4-4-16,-3-4 15,0 1-15,1 4 16,1 0-16,1 2 16,-1 1-1,3-1-15,1-3 16,1-3-16,-3 0 16,0-2-16,-2 0 15,0 0-15,-2 4 16,-1 0-16,-3 0 15,1 5-15,0-1 16,1 3-16,4-4 16,0-2-1,1-3-15,1-1 16,0-3-16,0-1 16,0 3-16,2 1 15,0 0-15,-4 0 16,0 3-16,-1-1 15,0 3-15,1 0 16,-1-1-16,-1 0 16,0 0-1,-2-2-15,1-2 16,2 0-16,-3 2 16,0 5-16,-2-2 15,2 3-15,-1-1 16,4-2-16,3-2 15,4-1-15,2-4 16,3-1-16,0 0 16,1-1-16,1-1 15,-1 0 1,2 0-16,-1-1 16,-1 0-16,0-2 15,0-1-15,0 5 16,0-1-16,-1-1 15,0 1-15,-1-7 16,0-2-16,1 0 16,1 2-16,0-8 31,0 0-31,3 1 16,0-5-16,0 9 15,-1-8-15,2 3 16,2-1-16,2 2 15,1-4 1,0 1-16,0-3 16,-1 0-16,3 4 0,-1-1 15,0 7 1,1 5-16,-1 2 16,0 3-16,1 1 15,2 0-15,1 0 16,1-1-16,-1-2 15,0 3-15,0 5 16,-1-3-16,-1-1 16,0 2-16,-4-1 15,-1-4-15,2 0 16,-1-4-16,-5-3 16</inkml:trace>
  <inkml:trace contextRef="#ctx0" brushRef="#br1" timeOffset="145957.79">2601 9605 0,'-8'13'0,"-11"19"0,2-4 0,1-4 0,16-24 0,-15 20 0,-1-1 16,3 0-16,1 2 16,1 2-16,-1 4 15,-3 8-15,4 1 16,-1 3-16,-5 3 16,-2 2-16,-2-2 15,2-3-15,0-2 16,2 0-16,0-1 15,-1 0 1,0 0-16,-2 1 16,2 3-16,-1 1 15,1 3-15,0 0 16,1 2-16,-2 2 16,1-3-16,-1 1 15,0-2-15,1 0 16,0-1-16,1-2 15,0 4-15,0-2 16,2-2-16,1-1 16,0-1-16,2 1 15,3-3 1,1-2-16,1-1 16,1-2-16,2-2 15,0-4-15,0-1 16,-2 2-16,-1-4 15,-2 0-15,-6-5 16,-5-5-16,6-5 16</inkml:trace>
  <inkml:trace contextRef="#ctx0" brushRef="#br1" timeOffset="150848.12">24058 10801 0,'0'0'0,"0"0"15,0 0-15,0 0 16,0 0-16,0 0 16,0 0-16,0 0 15,0 0-15,0 0 0,3 3 0,-3 0 0,-1-3 0,0 0 16,0-1-16,-1 1 0,-42-53 0,38 47 0,1 3 15,-1 1-15,-1 0 16,0 1-16,2 3 16,1 0-1,-3-1-15,-1-2 16,1 0-16,0-1 16,0 1-16,-2-8 15,0 0-15,0 1 16,3 0-16,-2 2 15,1 2-15,0 2 16,1 3 0,0-1-16,1-4 15,-2-2-15,0-2 16,1 0-16,1 1 16,0 0-16,0 1 15,-1 0-15,2-3 16,2 2-16,1-6 15,1 2-15,0-1 16,0 1-16,0 4 16,1 3-1,-2-4-15,2 5 16,0-6-16,0 0 16,0 2-16,1-2 15,-4 1-15,5 2 16,4 2-16,1 3 15,2-1-15,2 0 16,0 0-16,1 1 16,2 0-16,-4 0 15,-1 1 1,0 0-16,-2 1 16,0 0-16,-2 0 15,-2-2-15,3 4 16,0 1-16,0-1 15,0-5-15,1 2 16,1-4-16,-2-4 16,1-5-16,-6 4 15</inkml:trace>
  <inkml:trace contextRef="#ctx0" brushRef="#br1" timeOffset="156865.64">20863 11357 0,'0'0'0,"0"1"0,1-2 0,3 3 0,7 2 0,1 3 0,-1-3 0,-4-1 0,-3 0 0,-3 2 16,-2 1-16,-1 1 15,1 1 1,-1-1-16,2 1 16,0 0-16,0 1 15,1 0-15,2-3 16,-7-4 15,2-1-15,8 1-16,-3 2 15,-2-4 1,-4 9-16,7 1 16,0-2-16,-7 2 15,3-3-15,8 9 16,3-1-16,-10-5 16,1-4-16,5 1 15,6 8-15,-8 2 16,5-4-16,1-3 15,0 1 1,1 2-16,-1 0 0,1 0 0,-1 1 0,0 0 0,-1 0 16,2 2-16,-1 0 15,-5-8-15,3 4 47,-5-6-47,3 3 16,5 6-16,-4-3 15,9 2-15,-7-5 16,-4 4 0,6-1-16,-5 3 15,5-1-15,-3 4 16,-2-8-16,0 2 16,2-2-16,3 7 15,-4-8-15,2 2 16,-1-5-16,-1 0 15,1 5-15,3 0 16,-3-4-16,-2-2 16,-4-3-16,7 3 15,-7-2 1,1-1-16,7 14 16,-5-6-16,-4-5 15,10 1-15,-5-3 16,3-4-16,-3-3 15,5 5-15,-6-1 16,-3 0-16,5 0 16,-2-1-16,1 1 15,-2-3-15,6-6 16,-6 2 0,3 0-16,1 0 15,0 0-15,-1 1 0,2 0 0,0 1 0,-2 1 0,1 2 16,2 3-16,0 4 15,2 3-15,-2 3 16,-2-2-16,-3 0 16,-1-2-16,2-2 15,-3-1-15,-1-3 16,-1-1-16,0-2 16,-2 0-1,3-1-15,3 0 16,-2 0-16,0 0 15,0-1-15,-1 2 16,-1-3-16,0 3 16,3 0-16,0-1 15,0-2-15,3-1 16,0-2-16,-2 0 16,4 1-1,-2 2-15,2 4 16,-3-2-16,3 0 15,1 4-15,0 0 16,1 1-16,-2-2 16,-2-3-16,-1 0 15,0-1-15,0 0 16,0 2-16,1-2 16,1-3-1,-3-2-15,2 1 16,0 1-16,-3 0 15,-1-2-15,1 1 16,2-3-16,1 0 16,-2 0-16,0 0 15,2 0-15,-1-2 16,-2 1-16,2 0 16,-1 2-16,-1 1 15,-1 2 1,-2-4-16,1 0 15,1 2-15,-1-1 16,-7 0-16,1 5 16,-4 0-16,-3 4 15</inkml:trace>
  <inkml:trace contextRef="#ctx0" brushRef="#br1" timeOffset="163170.88">4270 7646 0,'-13'26'0,"-16"36"0,-3-3 0,2 4 0,30-63 0,-28 74 0,2 13 0,4 18 15,-3 21-15,-3-5 32,4 10-32,3 12 0,0 9 15,0 10-15,1 1 32,-2 7-32,0 7 0,-4 3 0,-2 9 15,-2 4-15,-1 4 31,0 7-31,2 7 16,1 9-16,5 5 0,5 1 16,12-2-1,11 2-15,14-6 16,12-12-16,12-10 16,7-25-16,-4-31 15,-23-68-15</inkml:trace>
  <inkml:trace contextRef="#ctx0" brushRef="#br1" timeOffset="164155.12">4241 8386 0,'2'0'0,"2"-1"0,-8 4 0,-4 1 0,-4 1 0,5 2 0,6 7 0,3 11 0,6 6 0,6 6 15,7 7-15,4 2 16,5 4-16,-1 3 15,0-9-15,-4 1 16,-4-4 0,-3-11-16,-6-12 15,-7-8-15,-3-8 16,-5-6-16,-7-11 16,-3-14-16,-5-13 15,-3-12-15,-3-13 16,-2-11-16,0-15 15,0 11-15,7 9 16,2 19-16,7 17 16,-1 11-1,5 9-15,4 4 16,4 6-16,3 8 16,5-1 15,2 6-16,2 6-15,3 4 0,2 6 0,3 4 0,2 4 0,2 4 16,3 4-16,1 3 16,2 0-1,-4-5-15,-5-10 16,-7-8-16,-6-9 16,-6-6-16,-5-7 15,-6-9-15,-3-13 16,-8-13-16,-5-13 15,1-10-15,0-6 16,2-9-16,4 8 16,10 8-16,5 6 15,1 5 1,1 9-16,-5 9 16,1 25-16</inkml:trace>
  <inkml:trace contextRef="#ctx0" brushRef="#br1" timeOffset="164639.38">4676 7757 0,'3'3'0,"2"5"0,-4 0 0,-3-6 0,8 37 0,1-7 0,5 6 0,1 6 16,3 6 0,3 0-16,3 3 15,-2-3-15,-4-7 16,-2-9-16,-3-9 16,-4-12-16,-4-7 15,-4-9-15,-8-8 16,-5-10-16,-6-13 15,-3-14-15,-3-14 16,-1-12 0,6-14-16,4 8 15,7 17-15,7 18 16,4 18-16,3 11 16,1 8-16,5 6 15,4 6-15,5 5 16,5 4-16,2 12 15,5 10-15,4 8 16,4 10-16,1 2 16,-2 4-1,-5-14-15,-12-15 16,-13-17-16,-9-17 16</inkml:trace>
  <inkml:trace contextRef="#ctx0" brushRef="#br1" timeOffset="164811.18">4775 7919 0,'4'0'16,"5"0"-16,-3-5 0,4-7 0,4-10 0,9-6 0,4-2 0,0-3 0,-4 1 15,-5 0-15,-17 17 16</inkml:trace>
  <inkml:trace contextRef="#ctx0" brushRef="#br1" timeOffset="165061.12">5077 7554 0,'15'14'0,"18"18"0,-13-3 0,-5 1 0,-7 7 0,8 9 0,7 9 15,9 9 1,2-5-16,-5-11 16,-19-26-16,-14-16 15,-16-25-15,2 2 16</inkml:trace>
  <inkml:trace contextRef="#ctx0" brushRef="#br1" timeOffset="165202.01">5011 7461 0,'6'-11'0,"8"-16"15,1-7-15,7-9 0,-22 43 0,30-52 0,7 0 0,0 2 16,-5 5-16,-16 28 16</inkml:trace>
  <inkml:trace contextRef="#ctx0" brushRef="#br1" timeOffset="168672.98">23856 10757 0,'0'0'15,"0"0"-15,0 0 16,0 0-16,0 0 16,0 0-16,0 0 0,-2 6 0,-2-2 0,-3-3 0,-1 0 15,4 6-15,2 0 0,16 12 0,-14-18 0,0 2 16,-1-1-16,-1 3 16,0 0-1,0 0-15,-1 0 16,2-2-16,-1-1 15,-2 0-15,1-1 16,-1 1-16,0 0 16,1-3-16,2 4 15,0 0-15,-3-2 16,-2 2-16,0 4 16,-1 1-1,0-2-15,1 7 16,2-3-16,0 0 15,-1-3-15,1-2 16,2 1-16,1 1 16,1 5-16,-1-2 15,-1 1-15,1 0 16,-2-3-16,0 0 16,3 4-16,1 0 15,-3-1 1,-2 2-16,1-3 15,2-2-15,1 2 16,2 3-16,0 1 16,-1-2-16,0 4 15,1-4-15,-2 2 16,2-6-16,0 0 16,0-3-16,1 5 15,-1-4 1,0-1-16,1 1 15,2 4-15,-3-2 16,-1-1-16,2-1 16,0 0-16,-1-3 15,1 0-15,0-2 16,1 2-16,0 2 16,-1-3-16,2 1 15,2 1-15,0 0 16,-1-1-1,0 0-15,0 0 16,-2-1-16,2 0 16,0-3-16,-1-7 15,1 7-15,-1-7 16,1 0-16,-2-2 16,2 2-16,-1 1 15,1 2-15,1 1 16,0 2-16,0-1 15,-1-1-15,-2-3 16,1 0 0,0 1-16,-1 0 15,-2-1-15,0 1 16,-1 1-16,-1 0 16,-1 1-16,0-1 15,-1-3-15,-1-4 16,-1 0-16,4 1 15,0 4-15,-2-1 16,-2-1 0,1 2-16,-1-5 15,2 0-15,-1 0 16,2 4-16,-1 0 16,-2-7-16,0 3 15,0 1-15,1-1 16,-1 3-16,-3-5 15,1-1-15,2 4 16,-2-1-16,3 4 16,2 2-1,-2 0-15,-3-3 16,1-1-16,0 1 16,0 2-16,0 0 15,0 0-15,-2 1 16,1 2-16,0-5 15,2 1-15,-2-2 16,2 4-16,1 1 16,1-1-1,0 2-15,1 3 16,-1-4-16,1 1 16,0-3-16,-2-2 15,3 2-15</inkml:trace>
  <inkml:trace contextRef="#ctx0" brushRef="#br1" timeOffset="175141.56">23298 5675 0,'2'2'0,"2"1"0,-3-1 0,-2 0 0,-2-2 0,-1 5 0,0 9 0,0 9 0,0 8 0,0 16 16,0 15-16,0 10 15,2 12-15,-3-5 16,-1 4-16,-5-5 16,-5 18-1,-5 11-15,-2 12 16,5-6-16,0 4 16,1 10-16,3 3 15,4 6-15,0-5 16,0-3-16,1 13 15,2 2-15,8 14 16,-2-9-16,0-1 16,0 19-16,-2 2 15,-3 7 1,-1 1-16,3 3 16,0-6-16,4-4 15,0 0-15,6 1 16,3-1-16,4-3 15,1-4-15,-3-1 16,2 0-16,-1 4 16,1 1-16,0-2 15,3-5 1,3-6-16,1-9 16,-2-12-16,-10-69 15</inkml:trace>
  <inkml:trace contextRef="#ctx0" brushRef="#br1" timeOffset="195408.18">23849 12794 0,'0'0'16,"0"0"-16,0 0 16,0 0-16,0 0 15,0 0-15,0 0 16,0 0-16,0 0 15,0 0-15,0 0 16,0 0-16,0 0 16,0 0-16,0 0 15,0 0 1,0 0-16,0 0 16,0 0-16,0 0 15,0 0-15,0 0 0,5 6 0,1 3 0,-1-3 16,-1-1-16,-1-2 0,-1-2 0,23-28 0,-25 18 0,0-1 15,1 3-15,1 1 16,0 1-16,0 1 16,1 0-16,1 1 15,1 0 1,0 1-16,0-1 16,0 1-16,2 3 15,0-1-15,0 0 16,-2 1-16,0-1 15,-2 0-15,0 0 16,-1 0-16,0 0 16,2 0-16,-1 1 15,1 1-15,-1-1 16,0-1 0,-1-1-16,0 1 15,0-1-15,0 2 16,1-1-16,0 0 15,1 1-15,-1 0 16,1-2 0,-1 0-16,-1 1 0,2-1 15,-1 0-15,1 0 16,-1 0 0,2 3-16,2 4 15,-3-4-15,1 2 16,-2-1-16,2-1 15,1 3-15,0-1 16,-1 0-16,2 0 16,-3-2-1,2 2-15,-2 0 0,2-2 16,-2 1 0,0-2-16,-1 0 15,1 0-15,-1 1 16,0-2-16,0 1 15,-1-1-15,0 0 16,0 1-16,0-2 16,0 1-16,1 1 15,-1-1 1,1 3-16,1 2 0,-1-3 16,1 4-1,0 0-15,1 1 16,0-1-16,-2 0 15,0-2-15,1 0 16,-3-2-16,1-1 16,1 1-16,-2-3 15,-1 0 1,0 1-16,2-1 16,-1 1-16,1 0 15,-1 0-15,0 0 16,2 2-16,-2-1 15,1 1-15,2 0 16,-3-1-16,3 5 16,-2-4-16,2 6 15,-3-3 1,3 4-16,0-1 16,-1 0-16,0-2 15,0-1-15,-1-2 16,-1-1-16,0 1 15,-1-2-15,1 2 16,3 2-16,-2 0 16,1 0-16,2 2 15,0 0-15,-1-1 16,0 0 0,-1-2-16,0 0 15,0-2-15,-2-1 16,0 0-16,-1-2 15,0 1-15,-2-3 16,0 3-16,-1-1 16,3 5-16,4 7 15,1 2-15,0-3 16,-1 1 0,-1-3-16,0-2 15,-1-1-15,0-2 16,-2-1-16,2-2 15,-1 0-15,-1 0 16,1-1-16,-2-1 16,1 1-16,0 1 15,0-1-15,1 2 16,0 0 0,0 1-16,0-1 15,-1 1-15,1-1 16,-2-2-16,1 0 15,-1 0-15,1 1 16,0-1-16,1 2 16,-1-2-16,3 3 15,-3-2-15,2 3 16,1 3-16,4 2 16,0 1-1,-1 0-15,0-1 16,-2-2-16,-1-3 15,-1 0-15,0-1 16,-1-2-16,0 0 16,0-2-16,-1 0 15,0 0-15,-1 1 16,1 0-16,1 1 16,-1 0-1,0 0-15,1 1 16,0 0-16,-1-1 15,1 2-15,0-2 16,1 1-16,-2-2 16,1 2-16,-1-1 15,1 1-15,0-2 16,0 1-16,-1 0 16,0 0-16,1 1 15,-1-1 1,3 3-16,-1 1 15,-2-4-15,-1-1 16,2 0-16,4 5 16,2 3-16,-4-4 15,3 2-15,1 2 16,-1-2 0,-2-1-16,-3-2 0,4 2 15,-1-2-15,-2-1 16,0-1-1,-1 0-15,-1-1 16,1 1-16,-1 2 16,0-1-16,-1-2 15,1 1-15,2 2 16,1 2-16,2 0 16,-1 0-1,-2-1-15,-2-2 0,1 1 16,-1-1-1,-3-3-15,3 2 16,0 0-16,2 1 16,-4-2-16,-2-1 15,2-1-15,-2 2 16,1-1-16,2 3 16,-1-4-1,1 2-15,1-1 16,0 2-16,1 0 0,-2 0 15,1-2 1,0 3-16,0 0 16,0-1-16,0 0 15,1-1-15,-1 0 16,2 3-16,-1-3 16,-2 0-1,0 0-15,2 0 16,5 0-16,-2 0 15,0 1-15,-1-1 16,-1 0-16,0 0 16,-2 1-16,3 0 15,-3 0-15,2 0 16,-1-1-16,3 4 16,-3-2-1,1-1-15,0 0 16,3 2-16,1 0 15,0 0-15,0-1 16,-1 0-16,0 1 16,0-2-16,-3 0 15,2 0-15,-1 0 16,2 2-16,0 1 16,-1-1-16,2 1 15,-2-1 1,1 1-16,0-1 15,0-1-15,0-1 16,-1 0-16,0 0 16,2 0-16,-2-3 15,-2-2-15,1 4 16,2-1-16,-1 3 16,1-1-16,0 1 15,0-1-15,1 1 16,0-1-1,-2-2-15,-1-3 16,1 5-16,0 0 16,-1 0-16,0 0 15,-1 1-15,-1-1 16,-1 1-16,0 0 16,0 0-16,2-1 15,1 0-15,-4-1 16,-1-2-1,0 0-15,-1-1 16,3 2-16,1 4 16,1 0-16,-3-4 15,-1-1-15,2 3 16,0-2-16,0 0 16,1 1-16,-1-1 15,3 2-15,0-1 16,-2-1-16,0 1 15,-1 0 1,0 0-16,1 1 16,2 1-16,-2 0 15,0-4-15,1 4 16,1 0-16,-2-5 16,-1 3-16,-1-6 15,0 0-15,4 3 16,2-2-16,1-3 15,-1 0 1,0 0-16,0 2 16,-2 3-16,0 0 15,-2-5-15,1-1 16,-1-3-16,1 1 16,0 2-16,-4-7 15,0 0-15,0 3 16,1-1-16,1 4 15,0 4 1,1 3-16,0-2 16,0-1-16,5 3 15,-5-5-15,0 1 16,0 1-16,1-2 16,-2-2-16,3-6 15,1 1-15,0 2 16,0 3-16,0 2 15,-1 2-15,-1-1 16,-4 1 0,1-3-16,-1 1 15,0 1-15,-1-2 16,-1-1-16,1 1 16,0 1-16,1-2 15,1 0-15,1 0 16,2 2-1,-1 3-15,1-2 0,-1 0 16,1 3-16,-1 2 16,-1-4-1,-1-1-15,0 0 16,0 1-16,3 1 16,-1 0-16,0-1 15,0 1-15,0 0 16,1 0-16,-3-3 15,1 1-15,0 0 16,-2-6-16,1 0 16,3 0-16,1 0 15,-4-7 1,0 0-16,1 3 16,3 2-16,-4-2 15,0 4-15,3 0 16,-1 2-16,3 2 15,0 2-15,-1-2 16,-1-3-16,1 1 16,1 2-16,0 1 15,2 5-15,1-2 16,-2 7-16,-1 4 16,-5-2-1,0 6-15,-6 1 16,-2-9-16</inkml:trace>
  <inkml:trace contextRef="#ctx0" brushRef="#br1" timeOffset="199009.79">24092 13270 0,'0'0'16,"0"0"-16,0 0 15,0 0-15,0 0 16,0 0-16,0 0 16,0 0-1,0 0-15,0 0 0,-1-1 0,-3 2 0,-3 4 0,-1 2 0,2-2 0,1 0 16,-13-8-16,16 4 0,0 1 15,-1-1-15,0 0 16,1 1-16,2-2 16,-1 0-16,3-1 15,-1-1-15,0-1 16,-1 3-16,6-3 16,-1 1-16,-5 2 15,-1-1 1,4 0-16,-3 1 15,0-1-15,0 1 16,-1-1-16,1 0 16,0 0-16,1 0 15,-1 1-15,2-1 16,0 1-16,1-1 16,0 0-16,0 1 15,0-1 1,1-1-16,10 1 15,9 0-15,-9-1 16,5-1-16,-13 3 16,4-3-16,3 0 15,-1 3-15,-9 1 16,8 0-16,2-1 16,-2-2-16,2 1 15,-6-2-15,-6-1 16,1 1-1,1 1-15,1-1 16,0 0-16,1 1 16,2 1-16,1 0 15,-7-5-15,-1 0 16,0 0 0,3 0-16,2 2 0,1 2 15,0 0-15,-1 0 16,-3 0-1,-1 0-15,0 1 16,1 1-16,2 0 16,2 0-16,-1-4 15,-2 0-15,-3-7 16,-1 1-16,0 0 16,-1 2-1,2 1-15,-2 0 0,4 3 16,-1 1-1,3 1-15,-1-3 16,2 1-16,-1 0 16,-1-1-16,0 1 15,-4-3-15,1 0 16,0 0-16,2 0 16,-2 3-16,0 0 15,-3-2 1,2-1-16,1 2 0,1 1 15,2 1 1,1-2-16,-5-4 16,1 1-16,-1 0 15,0 3-15,0-2 16,-1 0-16,0 1 16,-2-6-16,1 0 15,3-1 1,-4-1-16,2 2 15,0 3-15,0 1 16,-2-3-16,-1 1 16,2 2-16,1 3 15,-1 2-15,-1-3 16,4-1-16,0-1 16,-1 2-16,-2-3 15,2 2 1,-3-4-16,0 0 15,-1 2-15,1 1 16,0 2-16,1 3 16,1 2-16,-1-7 15,2 0-15,1-3 16,1-1-16,-3-4 16,1 1-16,1 1 15,0-1-15,1 2 16,1 1-16,2 4 15,-5 0-15,-2 2 16,10 5 0,-3-1-16,2 2 0,-2-4 15,1-6-15,1 1 16,0 1 0,-2-2-16,-1 1 15,3 4-15,3 2 16,0 3-16,1 0 15,-2 2-15,1 0 16,-2 1-16,0-1 16,0 1-1,-3-1-15,1-2 0,-1 1 16,0 0 0,2-1-16,-1-2 15,-4-1-15,3 2 16,2-1-16,1 1 15,-1 2-15,3 5 16,1 3-16,-1 2 16,-2-3-16,-1 0 15,1 0 1,0-2-16,-2-2 0,0 0 16,-1-1-1,2 3-15,2 2 16,1-2-16,-1-1 15,1 0-15,-2-2 16,-1 0-16,-2-1 16,3 4-1,-1 4-15,-1 4 16,-3 0-16,0-3 16,5 4-16,3 0 15,-1-3-15,0 0 16,-2-3-16,0-2 15,-2-2-15,-1-2 16,-1-3-16,-2-2 16,0 0-16,-3-1 31,0 9-31,2 6 16,1 0-16,2 3 15,-1 9-15,3 6 16,4-3-16,-2-4 15,3-1-15,-6-11 16,0-2-16,-1-5 16,0-2-1,-2-3-15,0-5 16,2 5-16,2-2 16,-1-1-16,2 8 15,-1-1-15,-1 1 16,-1 1-16,0-1 15,1 2-15,2 0 16,-2 2-16,1-6 16,-1-11-1,-3 1-15,-2-2 16,-1-7-16,-2 7 16</inkml:trace>
  <inkml:trace contextRef="#ctx0" brushRef="#br1" timeOffset="201508.86">23035 13820 0,'0'0'0,"0"0"0,0 0 0,0 0 16,0 0-16,0 0 31,0 0-31,0 0 0,-6 5 0,2 4 0,-1-2 0,1-1 0,0-4 0,2 0 0,-18 1 0,11-2 0,3 2 16,-3 0 0,2 1-16,0 0 15,0 1-15,0-1 16,2-2-16,-1 0 15,3-1-15,-2 1 16,1-1-16,0 0 16,-1 0-16,-3 2 15,1-2-15,-6-1 16,3 2 0,2 0-16,-2 0 15,0-1-15,-2 0 16,2-2-16,-3 2 15,1 1-15,3-1 16,-4 3-16,1-1 16,1 1-16,2-2 15,2 1-15,1 0 16,-2-4-16,1-1 16,1 1-1,-2-2-15,0 4 16,2-1-16,-3 1 15,0-1-15,0 3 16,-2 0-16,6-6 16,3 3-16,3-2 15</inkml:trace>
  <inkml:trace contextRef="#ctx0" brushRef="#br1" timeOffset="202727.76">3785 7883 0,'-18'10'0,"-24"11"0,0-13 0,0-8 0,2-12 0,1-1 0,1 3 0,1 7 16,-2 3-16,-1 3 16,-3 2-1,-3 3-15,-6 2 16,-1 1-16,-1 2 15,0 1-15,0 2 16,0-1-16,2 1 16,0 2-16,0 2 15,0 0-15,1 3 16,0 1-16,-1 1 16,-1 2-1,1-1-15,1 0 16,0 0-16,2 3 15,1 3-15,4 4 16,4 5-16,2 5 16,3 1-16,4-2 15,2-2-15,4 1 16,2 2-16,2 2 16,4-2-16,5 2 15,3 1 1,6 0-16,6-1 15,4 0-15,4 1 16,7-3-16,5-3 16,4-1-16,1-1 15,4-5 1,5-5-16,4-8 0,5-5 16,4-4-16,6-4 15,6 1 1,4-1-16,3-3 15,3-5-15,0-3 16,1-4-16,0-3 16,1-4-16,0-3 15,0-3-15,-2-8 16,-2-3 0,-3-11-16,-4 5 0,-3-9 15,-4-4 1,-3 1-16,-3-3 31,-7-6-31,-3-2 16,-3-4-16,-5-1 0,-5-2 0,-5 3 15,-9 0-15,-6 3 16,-7 3-16,-7 1 16,-4 6-1,-5 3-15,-1 4 0,-1 4 16,-4 0-1,-8-5-15,16 22 16</inkml:trace>
  <inkml:trace contextRef="#ctx0" brushRef="#br1" timeOffset="211774.55">24609 8456 0,'0'0'15,"0"0"-15,0 0 16,0 0-16,0 0 16,0 0-16,0 0 15,0 0-15,0 0 16,0 0-16,0 0 15,0 0-15,0 0 16,0 0 0,0 0-16,0 0 15,0 0-15,0 0 16,0 0-16,0 0 16,0 0-16,0 0 15,0 0-15,0 0 16,0 0-16,0 0 15,0 0-15,0 0 16,0 0-16,0 0 16,0 0-1,0 0-15,0 0 16,0 0-16,0 0 0,-1 7 0,0-2 0,2-4 0,-2-4 16,-4-4-16,0 1 0,31-39 0,-33 32 0,6 6 15,-2 2-15,-3-3 16,12 12-16,-2-3 15,-4-6-15,5 6 16,0 3-16,2 0 16,-2-5-1,-3-8-15,-2-5 16,4 5-16,-2-2 16,0 4-16,0 2 15,0 3-15,0 0 16,-2 3-16,1 0 15,-1 0-15,1 0 16,-2 1-16,2-2 16,-6-4-1,1-2-15,4 5 16,0 1-16,3 2 16,-1-1-16,-2-9 15,1 0-15,0-1 16,-1 5-16,0-4 15,1-1 1,2 2-16,2 3 0,0 1 16,-2 0-16,-1 0 15,-1 3 1,1 0-16,0 2 16,-3-2-16,1 2 15,1-5-15,0 1 16,1 2-16,-2-8 15,0-6-15,-3-4 16,-6-4 0,9 12-16,2 4 0,1-3 31,-4 1-31,2 0 0,3 7 16,-3 0-16,-1-1 15,0-4-15,-7-3 16,2 2-16,5 3 15,6 7-15,-5-6 16,1 0 0,-2 1-16,0 1 31,-2 0-31,1 0 0,-4-3 0,-3-4 31,5 6-31,2-6 16,-2 0-16,2-4 0,3 8 0,0-2 15,-2 0-15,0-1 16,-1 1 0,-1 2-16,-2-1 31,-4-3-31,6 5 16,-4 1-16,-1-5 0,4 3 0,2-1 15,1 3-15,-1-1 31,-2-5-31,-1-3 0,3 10 0,0-1 16,1-5-16,-2 1 16,1 1 15,0 0-31,-1-1 16,1 4-16,0-4 0,1 0 0,-1 2 15,0-5-15,-2-3 31,2-1-31,1 3 0,0 3 0,0 1 16,0 2-16,2 3 16,0 2-1,-2-3-15,3 4 16,-3-5-16,1 0 16,0 1-16,-1 0 15,0-3-15,2-5 16,1 0-16,-2 0 15,0 1-15,0 1 16,0-2-16,2 3 16,0 2-16,-1 3 15,0 1 1,0-1-16,0-2 16,2-2-16,-2-2 15,1-3-15,3 1 16,1 3-16,0 1 15,-1 1-15,1-2 16,1-2-16,-1 2 16,-2 1-16,1-3 15,1 3 1,-1-2-16,-2-5 16,-1 6-16,2 2 15,-1-4-15,1 1 16,0 2-16,2-1 15,1 4-15,-1 0 16,-1 2-16,-3-5 16,-4-6-16,3 12 15,1 1-15,-1 2 16,-1 2 0,2 1-16,1 1 15,-1-4-15,1-3 16,-1 1-16,0 0 15,-2 0-15,1-2 16,-2-2 0,0-1-16,1 3 0,-1-2 15,0-3-15,0 6 16,3 2 0,-3-7-16,-1-5 15,-2-2-15,7 7 16,-1 3-16,1-5 15,1 3-15,-1 1 16,0 4-16,-2-2 16,-1 0-1,-1-5-15,1 3 0,-1 0 16,-1 3 0,-2-1-16,-1 3 15,-2 3-15,-1-1 16</inkml:trace>
  <inkml:trace contextRef="#ctx0" brushRef="#br1" timeOffset="214108.59">24609 8467 0,'0'0'16,"0"0"-16,0 0 0,0 0 15,0 0 1,0 0-16,0 0 16,0 0-16,0 0 15,0 0-15,0 0 16,0 0-16,0 0 15,0 0-15,0 0 16,0 0-16,0 0 16,0 0-16,0 0 15,0 0-15,0 0 16,0 0-16,0 0 16,0 0-16,0 0 15,0 0-15,3-2 0,-1 3 0,-2 0 0,-1 0 0,0 3 0,0 4 0,51-22 16,-44 13-16,4-2 15,-3 0-15,0 0 16,-1 0-16,1 1 16,-1-1-16,3 1 15,2 7 1,-2-4-16,-4-6 0,1 7 16,-2 3-1,-1-5-15,1 3 16,-1-1-16,-1 4 15,-4-2-15,2 1 16,3 4-16,-1 1 16,-4-9-16,4 3 15,0-2-15,-2-2 16,1-2 0,0 2-16,-1-2 0,0 1 15,-1-1-15,2 2 16,1 0-1,2 4-15,1 6 16,-3-10-16,0 1 16,1 6-16,0-1 15,2 2-15,-1 1 16,-2 0-16,-3-1 16,0-3-1,6 7-15,-1-1 0,-4-3 16,1 1-1,-3-4-15,-4-7 16,-3-7-16,-4-8 16,4 3-16</inkml:trace>
  <inkml:trace contextRef="#ctx0" brushRef="#br1" timeOffset="-214435.01">24655 8515 0,'0'0'0,"0"0"16,0 0-16,0 0 16,0 0-16,2-10 0,-2 0 0,-2 2 0,0 3 0,0 3 0,1 2 0,5-19 0,-3 12 15,1 8-15,-1 3 16,1-1-16,-2-2 16,3 2-16,-3-2 15,0-2 1,-2 0-16,1 1 15,-1 0-15,0 2 16,-2-2-16,3-1 16,-9 6-16,-6-2 15,-1 5-15,2 7 16,-1-1-16,-1-10 16,5 7-16,4-7 15,4 0 1,11-7-16,-6 4 15,-1 1-15,1 4 16,-3-1-16,-1 8 16,-2-9-16,-1-2 15,-1-1-15,-2-2 16,2 2-16,3-1 16,-1-1-16,4-1 15,2 1 1,2 0-16,2-1 15,1-1-15,1 2 16,-1 4-16,6 2 16,-1-1-16,-2-4 15,-8 0-15,11 7 16,-1-2-16,3 2 16,-6-4-16,3-1 15,2 0-15,-1-2 16,3 0-1,-2-3-15,1 0 16,-3 1-16,-3 0 16,-2-1-16,-1 3 15,-1-1-15,1 1 16,1-1-16,1 0 16,1 0-16,-3-2 15,3 1-15,0-1 16,-1 0-1,2 4-15,-1 4 16,0 0-16,-4-7 16,-1 1-16,-3 0 15,-2-2-15,6 1 16,-4 0-16,5 0 16,-5 6-16,-2 2 15,1 1-15,2-2 16,-4-4-16,-4-2 15,-3-1 1,-1-9-16</inkml:trace>
  <inkml:trace contextRef="#ctx0" brushRef="#br1" timeOffset="-213388.4">24618 8613 0,'0'0'0,"0"0"15,0 0-15,0 0 16,0 0-1,0 0-15,0 0 0,5-4 0,-2 1 0,0-1 0,-5-3 0,-1 1 0,0 3 16,-42-3-16,40 12 0,1 2 16,-3 0-16,3-1 15,0 0-15,-1-3 16,1-1-16,-3 0 16,-3 1-16,0-2 15,-1-4-15,3 1 16,1 1-1,0-2-15,3 2 16,3 0-16,0 0 16,-2 1-16,1 1 15,4-2-15,2 4 16,-4 1-16,5 1 16,0 1-16,-1 2 15,2-3-15,-2 1 16,1 1-1,-1-2-15,2 0 16,-5-4-16,4 1 16,3 3-16,1 1 15,-4-7-15,6 2 16,1-1-16,1-1 16,1 0-16,-3-8 15,-1 0-15,-2 5 16,-1 1-16,2 1 15,-2-1 1,3 3-16,2 0 16,-3-3-16,5 0 15,0-1-15,3 2 16,-2 0-16,-1-1 16,-2 0-16,-2-1 15,-4 3-15,-2-1 16,-2 0-16,-2 0 15,-1 1-15,0-4 16,0 3 0,-3-6-16,4 9 15,2-4-15,1 7 16,4 1-16,-1 1 16,-2-3-16,-2-3 15,-2-3-15,2 3 16,-1 2-16,-1-5 15,-2-2-15,4 4 16,1-2 0,-2-2-16,1-3 15,-4-1-15,-1-3 16,-4-1-16</inkml:trace>
  <inkml:trace contextRef="#ctx0" brushRef="#br1" timeOffset="-212184.93">24490 8079 0,'2'-1'0,"1"-1"0,0-5 0,1-8 0,-3-6 0,0 2 0,-1 6 0,-2 4 16,-1 5-16,-1 0 15,0 5-15,1-5 16,0-1-16,-1 1 15,1-1-15,-1 2 16,2 1-16,1 0 16,-3-4-1,1-5-15,0 0 16,0 6-16,0-5 16,-1 3-16,0 3 15,0 5-15,0 0 16,0-2-16,-1 0 15,1 4-15,1-1 16,-1 0-16,1 5 16,1-5-1,-1-2-15,1 2 16,1-3-16,-2 0 16,-2 8-16,-2-6 15,-1 0-15,-1 3 16,0 0-16,-1 3 15,1 5-15,-2 3 16,1-3-16,3-3 16,0-4-16,0-2 15,-1-2 1,2-1-16,-1-2 16,0 4-16,1 0 15,-1 0-15,0 4 16,0 1-16,-1-1 15,1 0-15,1-1 16,0-2-16,4-2 16</inkml:trace>
  <inkml:trace contextRef="#ctx0" brushRef="#br1" timeOffset="-212028.6">24214 8052 0,'0'0'0,"0"0"0,-2-4 0,2 4 0,0 4 0,1 6 0,1 2 0,-5-5 0,-8 13 0,9-12 16,2-8-16,2-7 15,-1 0-15</inkml:trace>
  <inkml:trace contextRef="#ctx0" brushRef="#br1" timeOffset="-210980.86">24553 7521 0,'0'0'0,"0"0"16,0 0-16,0 0 16,0 0-16,0 0 0,3-8 0,-2 6 0,0 1 0,1 1 0,1-1 15,0-1-15,43 10 0,-40-7 0,0 2 16,-1 0-16,0 0 15,-1 0-15,0-1 16,-2 1-16,-1 0 16,-1-1-16,1-1 15,-1-1 1,0-1-16,1 1 16,2 0-16,1 1 15,2 2-15,-2-2 16,0 1-16,0 0 15,0 0-15,-5-5 16,-3-4-16,4 7 16,0 2-16,-3-5 15,-3-5 1,2 6-16,0 0 16,0 1-16,2 1 15,1 0-15,1 0 16,0 2-16,0-3 15,-2-2-15,0 2 16,-2-1-16,-1-7 16,0-6-16,-1 9 15,-1 1-15,2 1 16,-1 1 0,0 3-16,1-2 15,-1-3-15,2 1 16,0-3-16,-3-6 15,2-1-15,1-3 16,0 2-16,1 5 16,0 5-16,-1 4 15,1 1-15,-1 3 16,1 3-16,-3-4 16,1-5-1,-1-1-15,2 0 16,-2-2-16,4 7 15,0 1-15,0-11 16,0 0-16,0 4 16,1 3-16,-2-1 15,-1 3-15,1 4 16,-1 8-16,1-3 16,0-2-16,2 3 15,4-10 1</inkml:trace>
  <inkml:trace contextRef="#ctx0" brushRef="#br1" timeOffset="-207073.04">23145 6229 0,'0'0'16,"0"0"-16,0 0 15,0 0-15,0 0 16,0 0-16,0 0 15,0 0 1,0 0-16,0 0 0,0 0 0,2 7 0,-2-2 0,-1-3 16,-3-4-16,0 0 0,1-1 0,-43-5 0,38 10 0,-2 1 15,0-4 1,-1 7-16,1-3 16,2 3-16,0-2 15,0 1-15,0-1 16,2-2-16,1-2 15,0 0-15,-1 0 16,2-1 0,1 0-16,-2 1 0,0 1 15,-1 1 1,0 0-16,0 1 16,0-2-16,1 0 15,1 0-15,1 0 16,2-1-16,-1 1 15,2-1-15,0-2 16,0 2-16,0-2 16,0 2-1,0 0-15,-2 0 0,-2 0 16,-1 5 0,0-1-16,-3 0 15,0 0-15,1 0 16,1-2-16,1 0 15,1-1-15,2 0 16,2-1-16,0 0 16,0-1-1,1 1-15,1-1 16,-1 1-16,1-1 16,-1 1-16,-1 1 15,0-1-15,0 2 16,0 0-16,0 0 15,1 1-15,1 3 16,0-3-16,1 2 16,0-2-1,0 1-15,-1-2 16,0 0-16,1-1 16,-2 0-16,0 5 15,1 6-15,0 0 16,0-1-16,-1-5 15,2 7-15,2 7 16,-2-9-16,-1 2 16,2 0-16,-1-5 15,1-2 1,-2 1-16,0 4 16,-1 5-16,0 4 15,0 1-15,-1-1 16,1 4-16,1-7 15,0-1-15,0-3 16,0-2-16,1 2 16,0-3-16,0-2 15,0 2 1,-2 4-16,3 1 16,-2 3-16,0-1 15,0 0-15,-1-10 16,-2 5 15,4-3-15,-1 0-16,-1-2 15,0 0 1,-1 0-16,2 0 16,-1 0-16,3-35 15,3-20-15,-3 63 16,3-36-16,-1 11 15,3 7-15,2-8 0,3 0 0,1-2 16,4-1-16,1 3 0,1 1 0,-1 4 16,-2 2-16,-1 5 15,-2 0-15,-4 0 16,-1 0 0,-4 3-16,-3 1 15,-1-2-15,-2 0 16,-1 0-16,0-1 15,-3-1-15,-1-1 16,-1-1-16,0-1 16,-2-3-16,0-4 15,0-5-15,-2 1 16,-1-2-16,1 0 16,0-4-1,4 12-15</inkml:trace>
  <inkml:trace contextRef="#ctx0" brushRef="#br1" timeOffset="-206682.53">22919 6536 0,'0'0'0,"2"-1"0,3 6 0,0-2 0,2-7 0,4 8 15,0-7-15,11 14 0,-6-24 0,2-6 16,-11 34-16,4-1 16,7-25-16,-5-13 15,-2 48-15,-3-13 16,-3-4 0,6-1-16,-5 1 0,3-13 15,0 5-15,1-3 16,-1 0-16,-2-1 0,-2 1 0,-1 1 0,-4 3 15,-5 3-15,-3-2 16,-1 2-16</inkml:trace>
  <inkml:trace contextRef="#ctx0" brushRef="#br1" timeOffset="-205760.5">23258 6465 0</inkml:trace>
  <inkml:trace contextRef="#ctx0" brushRef="#br1" timeOffset="-205682.46">23725 7245 0</inkml:trace>
  <inkml:trace contextRef="#ctx0" brushRef="#br1" timeOffset="-205526.25">23253 6413 0,'-2'-25'0,"20"53"0,-7-39 0,9 9 0,-1 0 0,2-1 0,0 2 0,-1-1 0,-2 1 0,-4 2 0,-4-2 0,-3 4 16,-4 0-16,-6 1 16,-6-1-16,-7 0 15,4-1-15</inkml:trace>
  <inkml:trace contextRef="#ctx0" brushRef="#br1" timeOffset="-205260.65">23219 6650 0,'0'0'16,"0"0"-16,0 0 16</inkml:trace>
  <inkml:trace contextRef="#ctx0" brushRef="#br1" timeOffset="-205041.92">23380 6591 0,'3'-1'15,"9"-1"-15,-5-2 0,7-2 0,-1-2 0,-1 2 0,1 0 0,-1 1 0,-2 1 0,-2 2 0,-4 2 0,-2-1 0,-4-2 16,-2-2-1,-2-1-15</inkml:trace>
  <inkml:trace contextRef="#ctx0" brushRef="#br1" timeOffset="-204417.09">23609 6495 0,'0'0'0,"5"-1"0,-2 2 0,2 34 0,-2-14 0,0-25 0,-3 4 0,0-23 0</inkml:trace>
  <inkml:trace contextRef="#ctx0" brushRef="#br1" timeOffset="-204245.24">23622 6428 0</inkml:trace>
  <inkml:trace contextRef="#ctx0" brushRef="#br1" timeOffset="-204198.71">23655 6295 0</inkml:trace>
  <inkml:trace contextRef="#ctx0" brushRef="#br1" timeOffset="-204167.28">23725 6269 0</inkml:trace>
  <inkml:trace contextRef="#ctx0" brushRef="#br1" timeOffset="-204120.29">23772 6254 0</inkml:trace>
  <inkml:trace contextRef="#ctx0" brushRef="#br1" timeOffset="-204026.9">23809 6373 0,'4'12'0,"0"-12"0,-3-7 0,-5 46 0,1-16 16</inkml:trace>
  <inkml:trace contextRef="#ctx0" brushRef="#br1" timeOffset="-203885.96">23794 6500 0,'1'2'16,"2"6"31,-4-12-47,-2-4 0,-2-5 0,-1-6 0,-2-3 0</inkml:trace>
  <inkml:trace contextRef="#ctx0" brushRef="#br1" timeOffset="-203870.69">23780 6455 0</inkml:trace>
  <inkml:trace contextRef="#ctx0" brushRef="#br1" timeOffset="-203417.31">23778 6402 0,'8'-3'0,"0"-1"0,0-1 0,2 1 0,-3 1 0,-14-34 0,18 37 0,-4-5 16,3 7-16,-1-9 15,-1 4-15,0 1 0,-1 3 0,-1 3 0,-1 5 0,-1 4 16,-1 4 0,-2 3-16,-1 0 15,-3 3-15,0 0 16,-3 3-16,1 0 16,-2-3-16,1-3 15,4-13-15,-4 50 47,0-30-47,6-39 16,1-21-1,-5 77-15,3-14 16,1-26-16,-3-3 16,1-7-16,0 4 15,1-8-15,-1 0 0,1 2 0,0 3 0,1 8 0,-1-5 16,2-1-16,0-2 15,0 1-15</inkml:trace>
  <inkml:trace contextRef="#ctx0" brushRef="#br1" timeOffset="-200990.99">24048 6227 0,'0'0'0,"0"0"0,0 0 16,0 0 0,0 0-16,0 0 0,6-1 0,0 1 0,-2 0 0,0 0 0,-1 0 0,0 1 15,0 43-15,-3-43 0,1 0 16,-2-1-16,0-1 0,-1 0 15,0-1 1,0 0-16,0 0 16,1 1-16,-2-1 15,2 4-15,-5 12 16,3-5-16,-3 9 16,4-22-16,-3 11 15,4-13-15,-8 35 47,3 13-31,0-25-16,2-12 15,-4 3-15,3-27 16,1-16-16,-4 59 16,-1-6-16,2-10 15,3-3-15,-1-5 16,2 0-16,0 7 15,-2 10 1,-1-8-16,1-6 0,2 1 16,-1-4-1,-1 8-15,0 1 16,2 2-16,1 3 16,0-6-16,-2-1 15,1-2-15,2-1 16,1-3-1,-1-1-15,3-1 0,-1-5 0,3-3 0,0 6 0,-2 2 16,1 1-16,0 0 16,-1 2-16,1 1 15,0 2-15,1 0 16,2 0-16,-1 0 16,0-1-16,3-2 15,3 0-15,1-4 16,2-4-16,2 0 15,1 0 1,0-3-16,0 2 16,-2 2-16,-4 4 15,-3 0-15,0 1 16,-4 0-16,-2-2 16,-1 2-16,0 3 15,0-2-15,0-2 16,1-5-16,0-1 15,0 2-15,2 0 16,1-1 0,-4-6-16,-1-2 15,-1 1-15,-3-3 16</inkml:trace>
  <inkml:trace contextRef="#ctx0" brushRef="#br1" timeOffset="-199615.25">24148 6110 0,'0'0'0,"0"0"0,0 0 15,0 0 1,0 0-16,0 0 16,0 0-16,0 0 15,0 0-15,0 0 16,0 0-16,0 0 15,0 0-15,0 0 16,0 0-16,0 0 16,0 0-16,4-2 0,-2 5 0,-4-2 0,0-1 0,-2 0 0,0 0 0,79-14 0,-64 15 15,-1 1 1,-2 1-16,0-1 16,-2 0-16,-2 0 15,-1-1-15,-1 0 16,0 5-16,1 1 15,0 5-15,1 0 16,1 0-16,0-3 16,-1 0-16,-1-3 15,0-2-15,-3 9 16,0-1 0,-1-2-16,-1 0 15,-1-3-15,0-1 16,1-2-16,-3-2 15,1-2-15,0-1 16,0 0 0,1 1-16,0 0 15,3-1-15,-2 4 0,1 0 16,1 2 0,0 0-16,0 2 15,0 0-15,0 1 16,1-2-16,-1 0 15,0-3-15,0-3 16,0 0-16,-1 0 16,1 0-1,0 1-15,0 0 16,-1 1-16,2 0 0,-1 0 16,0-1-1,2 2-15,-1 0 16,1-1-16,0-2 15,-1 0-15,1 0 16,1-6-16,0 4 16,-1 2-1,1 0-15,0 0 16,1-10-16,3 1 16,3 1-16,4 2 15,2 2 1,3-2-16,2-2 0,1 1 15,0 4-15,-2-3 16,-3 4-16,-6-2 16,-3 2-16,-2 1 15,-3-1-15,-1 7 16,-1 0 0,-1 1-16,0-2 15,0 0-15,-1-2 16,1-1-16,-1 0 15,1 0-15,0 0 16,1-2-16,-2 0 16,-1 1-16,-1-4 15,0-2-15,0-2 16,1 0 0</inkml:trace>
  <inkml:trace contextRef="#ctx0" brushRef="#br1" timeOffset="-186975.93">4580 9512 0,'2'-2'0,"3"-6"0,14-5 0,10-5 0,16-11 0,-45 29 0,53-35 0,7-5 16,3-2-16,8-2 16,5-3-16,3 2 15,4-6 1,1 0-16,3 0 15,2 3-15,4 3 16,7 0-16,-3 2 16,0-1-16,2 1 15,8 2-15,7 7 16,-2 8-16,-2 6 16,-4 9-16,-3 2 15,-3 6 1,-4 5-16,-1 0 15,-4 7-15,-8 2 16,-6 8-16,-1 2 16,-5-1-16,-2-2 15,4-1-15,-6-3 16,-5-5-16,-4-10 16,-6-10-16,-10-11 15,-23 4-15</inkml:trace>
  <inkml:trace contextRef="#ctx0" brushRef="#br1" timeOffset="-186272.46">8125 7980 0,'1'12'0,"1"16"0,-8-4 0,-6 6 0,-10 10 0,-2 18 0,-5 14 16,2 13-16,-4 8 15,0-5 1,5-9-16,0-7 0,-1-10 15,2-9 1,-2-10-16,3-5 16,4-3-16,7-1 15,5-3-15,7-6 16,8-3-16,13-7 16,11-5-16,12-8 15,13-9 1,11-7-16,7-6 15,4-7-15,4-6 0,4 1 16,0-1 0,-2 2-16,-4 0 15,-5 4-15,-7 0 16,-6-2-16,-3 3 16,-4-3-16,-12-2 15,-6-5-15,-7-7 16,-4-4-1,-5-5-15,-3-3 16,-4-3-16,-3-2 16,-1-2-16,-2-2 15,5 0-15,-1 1 16,-3 3-16,-4 3 16,-3 4-16,-7 7 15,-4 6-15,-5 8 16,-7 6-1,-7 7-15,-9 10 16,-8 9-16,-9 13 16,-2 9-16,-2 9 15,28-13-15</inkml:trace>
  <inkml:trace contextRef="#ctx0" brushRef="#br1" timeOffset="-185647.78">8280 9019 0,'-15'25'0,"-25"34"0,-6-5 0,-8-2 0,-11-4 15,2 2-15,6 2 16,1-3-16,11-5 16,9-11-16,8-6 15,11-9-15,11-6 16,10-7-16,14-5 15,12-6 1,8-6-16,12-8 16,12-3-16,13-5 15,10-3-15,2-6 16,3-4-16,-6-3 16,-3 9-16,15 14 15,4 7-15,4 15 16,-25-20-16,-12-2 15,0 5-15,0 1 16,-13 0 0,-33-4-16,-18-3 15,-19-5-15,-16-7 16,-11-5-16,0 1 16,-7 9-16,-16 4 15,-10 9-15,-7 14 16,-15 9-16,-13 6 15,2 5-15,9-4 16,19-24-16,45-1 16</inkml:trace>
  <inkml:trace contextRef="#ctx0" brushRef="#br1" timeOffset="-184865.93">4804 9067 0,'2'-3'0,"6"-7"0,-1-1 0,4-5 0,5-7 0,8-9 0,12-10 15,9-9-15,9-7 16,10-7-16,5-5 15,3-1-15,3 0 16,13-8 0,0 5-16,5-2 15,5-4-15,5 0 16,4-2-16,2-1 16,5-2-16,7-5 15,5-2-15,13-1 16,3 1-16,7 1 15,5 2-15,1 4 16,2 3 0,0 4-16,2 2 15,5 6-15,2 5 16,-3 7-16,-8 9 16,-10 5-16,-12 5 15,-11 8-15,-18 10 16,-14 11-16,-15 7 15,-5 1-15,-13 2 16,-2-4-16,-1-5 16,3-11-1,8-13-15,1-10 16,-6-11-16,-7-8 16,-37 28-16</inkml:trace>
  <inkml:trace contextRef="#ctx0" brushRef="#br1" timeOffset="-184256.01">9690 6032 0,'-3'16'0,"-8"23"0,1-2 0,-4 4 0,14-41 0,-16 49 0,-8 14 0,-7 10 15,-6 9-15,-3 6 16,-1-1-16,4-1 16,4-1-1,1-9-15,3-6 16,5-12-16,16-7 16,8-13-16,8-12 15,10-10-15,8-9 16,9-7-16,11-7 15,8-7-15,12-7 16,9-5-16,9-5 16,3-3-16,8 1 15,-2-1 1,-2 1-16,-2-4 16,-6 0-16,-3-3 15,-9 2-15,-3-2 16,-13 1-16,-9-1 15,-9 1-15,-4-2 16,-6-8-16,3-2 16,-6-1-16,-14 0 15,-8-2-15,-14 5 16,-12 6 0,-12-1-16,-7 6 15,-10 6-15,-9 6 16,-8 9-16,1 4 15,6 6-15,11 4 16,14 8-16,23 0 16,-2 2 15</inkml:trace>
  <inkml:trace contextRef="#ctx0" brushRef="#br1" timeOffset="-183677.01">10079 7084 0,'-27'11'0,"-37"14"16,-7 1-16,-2 2 0,1 7 0,1 3 0,8 8 16,3 2-16,-3-1 15,0-2 1,8 1-16,10-6 0,12-10 16,16-9-16,10-7 15,12-7 1,13-6-16,6-5 15,10-3-15,10-2 16,7-3-16,7 2 16,10-4-16,1 3 15,10-2-15,5-3 16,5 1 0,0-2-16,4-3 0,3-2 15,-2 1 1,0-6-16,0 1 15,-18-1-15,-3 1 16,-13 0-16,-16 2 16,-14-3-16,-15-1 15,-16-1-15,-13-2 16,-15-1-16,-16 0 16,-15 3-1,-15 4-15,-13 7 0,-7 8 16,3 9-1,4 8-15,5 10 16,44-7-16</inkml:trace>
  <inkml:trace contextRef="#ctx0" brushRef="#br1" timeOffset="63431.74">767 13638 0,'0'0'15,"0"0"-15,0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4:04:50.6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1798 4082 0,'2'11'0,"3"13"16,9-3-16,6-7 0,6-2 0,0 1 0,-2 2 0,-2 3 16,0 2-16,-1 6 15,-7 6-15,4 5 16,-1 3-16,-5 1 16,-3 4-16,-4 2 15,-3 0-15,-4 2 16,-4 0-1,-4 0-15,-4-3 16,-6 2-16,-4 0 16,-1 2-16,-2-3 15,-3-2-15,-3-7 16,-4-10-16,-1-3 16,2-4-16,3-3 15,4-4-15,8-5 16,5-4-1,7-3-15,5-2 16,2 0-16,5 3 16,4 4-16,3 4 15,3 2-15,2 3 16,1 4-16,1 4 16,-2 2-1,1 3-15,-2 2 0,2 4 16,-3 4-16,-3 6 15,0 4 1,-2 1-16,-5 2 16,-4-3-16,-3 2 15,-3 3-15,-3 4 16,-4 3-16,-3 2 16,-4 1-1,-3-2-15,-3 0 16,-1 0-16,1 2 0,-1 0 15,1-1 1,1 2-16,-3 1 16,1 1-16,0 1 15,1 2-15,4-5 16,-2 1-16,0 0 16,1 4-1,0-3-15,-6-2 16,-1-2-16,2-3 15,3 1-15,5 1 0,4 0 16,9-3 0,8-3-16,8-3 15,9 0-15,8-1 16,14 2-16,9-1 16,12 0-16,8-2 15,7-1 1,-7-2-16,-3-3 15,-6-8-15,-35-20 16</inkml:trace>
  <inkml:trace contextRef="#ctx0" brushRef="#br0" timeOffset="5094.17">2001 8616 0,'0'0'0,"0"0"16,0 0-16,0 0 15,0 0-15,0 0 16,0 0-16,6 0 0,-5 5 0,-3 2 0,1 1 0,0-3 0,-2 0 0,-6 25 0,5-18 16,-1 0-16,-1 6 15,1 1-15,0-1 16,0 6 0,0 3-16,2 1 0,2 2 15,-2 5 1,4 2-16,2 2 15,0 7-15,0 6 16,0 2-16,0 4 16,-2 3-16,-1 0 15,1 1-15,1-1 16,-2 1-16,1 3 16,1 3-1,0 2-15,0 0 0,-1 4 16,0 4-1,0-3-15,-2 1 16,1-8-16,-1-2 16,0 0-16,-1 1 15,1-1-15,-3-7 16,1-4-16,2-4 16,1-7-1,-2-3-15,-1-2 16,-1-8-16,0-5 0,1-3 15,0 0 1,1-3-16,0-3 16,1-6-16,0-4 15,1-3-15,1-1 16,-1-3-16,1 0 16,-1 0-16,0-2 15,0 2 1,0-1-16,0 0 15,0-1-15,0 1 16,0 0-16,0 1 16,-1 0-16,1 5 15,-1 2-15,1-1 16,-1-2-16,1-1 16,0-2-16,0 0 15,1 1 1,-1-2-16,-1-1 15,1 0-15,0 0 16,0 1-16,0 0 16,0 0-16,0 0 15,3-7-15,-1 7 16,-1 0-16,-1 2 16,1-1-16,-2 0 15,2 0-15,-1-1 16,0-2-1,-1 2-15,1-1 16,0 1-16,0 0 16,-1 0-16,1-2 15,0 2-15,0-1 16,0-1-16,1 1 16,-1 0-16,0 0 15,0 0-15,0 1 16,0 0-1,-1 2-15,0-7 16,1 4-16,0-2 16,1-6-16,0-2 15,2-1-15,-2 2 16,-2-5-16,-2 0 16,0-2-16,-4 7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4-09-20T14:23:26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12819 9194 0,'40'0'94,"13"0"-94,-14 0 15,1 0-15,13 0 16,13 0 0,-26-13-1,-14 13 1,-13 0 0,1 0-1,-1 0 79</inkml:trace>
  <inkml:trace contextRef="#ctx0" brushRef="#br0" timeOffset="1344.66">12660 10067 0,'14'0'78,"12"0"-78,-13 0 16,14 0-16,-14 0 15,13 0-15,54 0 16,-41 0 15,1 0-15,-13 0-1,-14 0 1,0 0 0</inkml:trace>
  <inkml:trace contextRef="#ctx0" brushRef="#br0" timeOffset="3384.45">13203 11086 0,'13'0'0,"0"-13"15,14 13-15,39-13 16,40-1 0,-40-12-1,-27 26 16,1-13-15,-27 13 0,1 0-1,-1 0 17,0 0-17,0 0 1,0 0-1,1 0 17,-1 0-32,0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4:12:11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3191 8500 0,'14'2'0,"20"5"16,0-3-16,1-1 0,-35-3 0,38 2 0,6 1 0,9-3 0,6-1 15,8-1-15,6 0 16,4-2-16,7 0 15,4 0-15,8 0 16,2 0-16,3-2 16,3 0-16,3 1 15,2 0 1,3 4-16,-1-1 16,2 4-16,5 1 15,-4 4-15,-4-1 16,-2-2-16,-3 3 15,-2 2-15,-4 0 16,-2-3-16,-2 1 16,-4 0-16,-5-2 15,-4 4-15,-4-1 16,-2-1-16,-3 5 16,-1-2-16,-2-1 15,0 0 1,-3 3-16,-5-2 15,-5-4-15,-10-1 16,-27-5-16</inkml:trace>
  <inkml:trace contextRef="#ctx0" brushRef="#br0" timeOffset="12608.61">1663 7783 0,'-3'2'0,"0"4"0,3 7 0,5 2 0,5 2 0,3 2 0,-13-19 0,13 19 0,-1 0 16,0-1-1,-2 0-15,-2-4 16,-1-4-16,0-1 16,4-6-16,2-6 15,-5 3-15</inkml:trace>
  <inkml:trace contextRef="#ctx0" brushRef="#br0" timeOffset="13076.9">1864 7904 0,'-21'12'0,"-20"16"0,11-2 0,7-1 0,23-25 0,-17 24 0,-7 1 0,-7-3 16,-8-4 0,1-4-16,8-6 15,20-7-15</inkml:trace>
  <inkml:trace contextRef="#ctx0" brushRef="#br0" timeOffset="31147.37">2572 6577 0,'-1'7'0,"0"8"0,10-2 0,6-3 0,6-6 0,-21-4 0,20 3 0,1 1 0,5 0 15,6-2-15,4-3 16,2 0-16,3 1 31,8 1-31,6-1 0,6-1 0,1 4 16,7-3-16,4-1 15,1 1 1,-1 1-16,0 2 0,1 0 16,0 1-16,-2-4 15,-2 0 1,-5-1-16,-3 1 15,-4 0-15,-4 1 16,-4-2-16,-8-1 16,-7 0-16,-8-1 15,-8 2-15,-7 0 16,-5 1 0,-4-1-16,-3 1 0,0-2 15,-2 2 1,1 0-16,1 0 15,0 0-15,0 0 16,-1 0-16,1 0 16,0 0-16,1 0 15,-1 0-15,0 0 16,0 0 0,1 1-16,-2-1 15,0 1-15,0-1 16,0 0-16,-4-2 15,2 0-15,-1-5 16,-2-1-16,3 4 16,-1-4-16,1 3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4-09-20T14:23:2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13467 10081 0,'0'26'94,"27"40"-78,12 27-16,14 26 15,13 0-15,1 13 16,105 80-1,-93-133 1,0-39 0,40-27-1,27 0 1,79-79 0,26-106-1,1-79 1,-94-14-1,-65 14 1,-27-27 0,-66 133-1,-13 79 1,13 52-16,-13 14 47,-40 53-32,-53 27 1,-132 184 0,26-52-1,80-40 1,105 13 0,27-106-1,27-39 1,12-40-1,14 13-15,146-26 16,39-40 0,-13-79-1,-106 13 1,-66 39 15,-40 41-15,-13 26-1,0 79 17,13 26-17,80 94 1,92-15 0,-39-104-16,383 118 15,185-132 1,53-106-1,-304-40 1,-211 27 0,-239 53-1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4-09-20T14:24:04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6760 8956 0,'27'0'110,"-1"0"-110,-13 0 15,14 0-15,12-13 16,-12 13-16,-1 0 16,1 0-1,12 0 1,-25 0-16,39 0 16,-40 0 15,27 0-16,-1 0 1,-12 0 0,26 0-1,-1 0 1,1 0 0,0 0-1,-39 0 1,-1 0-1,26 0 1,1 0 0,92 0-1,80 0 1,26 0 0,-26-13-1,-27-1 16,-106 1-15,-65 13 0,-1 0 46,27-13-46,118-13-1,67-1 1,-53 14 0,-79 0-1,-53 13 1,-27 0 0,0 0 15,13-14-16,27 14 1,53-13 0,-26 0-16,-14 13 15,-40 0 1,-13 0 62</inkml:trace>
  <inkml:trace contextRef="#ctx0" brushRef="#br0" timeOffset="4512.63">3678 10517 0,'13'0'78,"40"0"-78,92 0 15,1 0-15,13 0 16,-27 0 0,172 0-1,-238 0-15,53-13 16,0 26-1,27-13 1,-93 13 0,13-13-1,-13 0 1,13 0 0,0 0-1,0 0 1,-13 0-1,-26 0 17,-14 0-17,0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4:24:32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4098 4838 0,'13'5'0,"15"7"0,-7 0 0,-1-1 0,-20-11 0,17 9 0,2-5 0,2-3 0,4 1 16,3 1-16,4-3 15,5 0-15,2 0 16,2 2-16,4-1 15,1 2-15,2-3 16,1 2-16,2-1 16,-2-2-16,1 1 15,1 0-15,2 0 16,2-2-16,0 1 16,2 0-1,2 1-15,1 0 16,-1 0-16,-1 1 15,0-1-15,0 0 16,0-1-16,1 0 16,0-1-16,-1 0 15,-1 2-15,1-1 16,1 0-16,-1-2 16,0 1-1,-3 0-15,-4-1 16,-2 0-16,-1 1 15,2 0-15,1-1 16,1 0-16,0-1 16,-4 1-16,-4 0 15,-1 2-15,-2 3 16,-1 0-16,0-2 16,0-1-16,2-2 15,-2 1 1,-4 1-16,-2 1 15,-5 1-15,-4 1 16,-2-1-16,-4 0 16,-1-1-16,-1 0 15,2-2-15,-2 1 16,-2 0-16,-4 0 16,-2 0-16,-1 1 15,0 0 1,0 0-16,-2 0 15,-1 0-15,-1 1 16,-2-1-16,-2 2 16,-1-1-16,1-1 15,0 0-15,-1 0 16,1 0 0,-3-1-16,-5 2 0,-1-1 15,0-1-15</inkml:trace>
  <inkml:trace contextRef="#ctx0" brushRef="#br0" timeOffset="766.1">4050 5732 0,'1'3'0,"2"5"0,3-3 0,4-2 0,2-3 0,3-2 0,1-1 0,3 0 0,1 2 15,0 0-15,1 1 16,1 0-16,5-2 16,3-1-16,5-1 15,6 1-15,1 1 16,-1 1-1,-6-4-15,-16 0 16,-20 0-16</inkml:trace>
  <inkml:trace contextRef="#ctx0" brushRef="#br0" timeOffset="9200.62">3671 3160 0,'-8'6'0,"-14"7"0,1-1 0,-2 1 0,23-13 0,-27 17 0,-3 3 0,-3 9 16,-1 13 0,3 10-16,6 10 15,14 2-15,13-6 16,16-10-16,16-14 16,11-6-16,12-8 15,10-10-15,6-7 16,7-10-16,5-7 15,4-10-15,-2-4 16,2-8-16,-6 0 16,-5 1-1,-4 6-15,-5 9 16,-14 3-16,-9 6 16,-12 2-16,-13 6 15,-10 3-15,-8 1 16,-6-3-16,-7-2 15,-6-1-15,-1-6 16,-10 5-16,-5 2 16,-3 2-1,-6 8-15,-3 10 16,-4 10-16,-1 12 16,0 4-16,6 5 15,11 2-15,15-5 16,15 0-16,14-6 15,12-9-15,12-10 16,11-9-16,6-12 16,4-10-1,2-9-15,-1-9 16,-2-7-16,-6-3 16,-4-1-16,-9 3 15,-13 0-15,-13 10 16,-8 4-16,-9 6 15,-7 3-15,-8 4 16,-6 1-16,-8 6 16,-2 8-16,-1 6 15,-1 15 1,-1 6-16,11 13 16,9-1-16,14-5 15,13-8-15,13-9 16,14-11-16,9-12 15,11-9-15,10-8 16,6-10 0,5-2-16,1 3 0,3 0 15,-4 8 1,-5 10-16,-4 5 16,-17 5-16,-12 8 15,-11 7-15,-11 5 16,-11 2-16,-8 4 15,-7 1-15,-5 0 16,-1-3 0,1-4-16,5-8 15,6-6-15,9-7 0,7-11 16,10-8 0,7-8-16,8-6 15,6-4-15,0 2 16,4 4-16,-4 12 15,-2 9-15,-6 10 16,-4 7 0,-21 2-16,15 13 15,-20-1-15,-10 0 16,-4 2-16,-2-3 16,-2-1-16,1-7 15,0-6-15,5-5 16,9-6-16,10-6 15,9-1-15,10-9 16,7-1-16,8-1 16,5 2-1,8 0-15,-10 13 16,-7 11-16,-11 13 16,-7 2-16,-1-6 15,-3-1-15,-6 9 16,0 2-16,3-1 15,-1 4-15,4-5 16,10-8-16,3-4 16,13-15-16,1-3 15,-2 4 1,0-7-16,-1-4 16,-3-2-16,-6 1 15,-4-1-15,-6 2 16,-8 2-16,-8 2 15,-8 1-15,-10 1 16,-11 6-16,-13 3 16,-9 9-16,-8 5 15,1 8 1,2 7-16,8 6 16,16-1-16,13-5 15,14-10-15,14-13 16,2-2-16,-1 1 15,5-3-15,5-5 16,7-6-16,6-5 16,12-15-16,4-5 15,-5 10-15,-5 10 16,-7 13 0,-6 11-16,-7 8 15,-9 4-15,-3 1 16,-3-5-16,-5 0 15,-10 0-15,-6 4 16,-2-4-16,-1-2 16,2-2-16,5-6 15,5-7-15,5-8 16,10-5 0,8-7-16,12-7 15,8-1-15,4-2 16,0 10-16,0 5 15,-4 12-15,-12 7 16,-7 8-16,-9 4 16,-9 3-16,-9 4 15,-3-2-15,-2-1 16,1-3 0,3-3-16,7-2 15,3-4-15,3-2 16,4-4-16,1 0 15,1-3-15,1-2 16,-2-2-16,-4 1 16,1 0-16,-5 2 15,-6 4-15</inkml:trace>
  <inkml:trace contextRef="#ctx0" brushRef="#br0" timeOffset="9526.77">7497 3607 0,'14'-1'0,"20"-3"0,3-6 0,4-4 0,4-8 0,-6 0 16,-8-1-16,-10 1 15,-8 1-15,-10 1 16,-8-3-16,-13 4 16,-8 4-16,-7 8 15,-4 8-15,-1 6 16,-7 15 0,2 10-16,6 9 0,7-3 15,8-5 1,12-9-16,12-13 15,9-13-15</inkml:trace>
  <inkml:trace contextRef="#ctx0" brushRef="#br0" timeOffset="9766.58">8116 3140 0,'-14'17'0,"-21"23"0,-1-3 0,-8 4 0,44-41 0,-51 45 0,-6 3 16,0 3-1,5 1-15,14-6 16,0 1-16,27-27 15</inkml:trace>
  <inkml:trace contextRef="#ctx0" brushRef="#br0" timeOffset="10125.15">8049 3584 0,'17'10'0,"21"15"0,-4-8 0,-2-10 0,-32-7 0,31-2 0,1-5 0,1-5 0,3-5 16,2-2-1,-3-7-15,-6-4 16,-14 0-16,-8 1 15,-8 4-15,-13 4 16,-9 4-16,-9 7 16,-6 6-16,-5 9 15,-4 5-15,-3 6 16,1 9-16,10 4 16,8 2-16,16 0 15,10-2 1,8-7-16,7-8 15,10-5-15,-9-11 16</inkml:trace>
  <inkml:trace contextRef="#ctx0" brushRef="#br0" timeOffset="10409.1">8933 3557 0,'3'22'0,"-1"29"0,-12 0 0,-13 2 0,23-53 0,-37 52 0,-2-4 16,0-7-1,8-6-15,2-12 16,3-9-16,10-8 16,5-9-16</inkml:trace>
  <inkml:trace contextRef="#ctx0" brushRef="#br0" timeOffset="10703.75">9012 3279 0</inkml:trace>
  <inkml:trace contextRef="#ctx0" brushRef="#br0" timeOffset="15416.74">3857 4359 0,'2'2'0,"-1"0"0,2 1 0,4-6 0,10-8 0,9-13 0,8-13 0,8-12 15,7-5-15,6-2 16,5-4-16,0 19 15,-1 8-15,-8 9 16,-6 6-16,-8 5 16,-10 9-16,-10 4 15,-11 1 1,-6 4-16,-7 0 16,-8 2-16,-9 1 15,-8 6-15,-9 4 16,-3 5-16,-2 7 15,1 8-15,0 5 16,14 5-16,6-4 16,9-1-16,10-5 15,12-7 1,11-8-16,9-12 16,12-12-16,7-12 15,5-11-15,5-6 16,3-2-16,0-1 15,-2 3-15,-2 6 16,-4 6 0,-9 6-16,-8 6 0,-7 4 15,-8 0 1,-7 1-16,-6 1 16,-5 1-16,-7 3 15,-1 1-15,-4-1 16,-6 1-16,-4 2 15,0 3-15,-2 2 16,1 2-16,4 4 16,5 2-1,7 3-15,11-1 0,10-4 16,13-4 0,8-7-16,6-8 15,4-7-15,3-8 16,-4-9-16,-2-1 15,-3-1-15,-5-4 16,-10 1-16,-10 3 16,-9 6-1,-9 6-15,-8 7 16,-7 5-16,-9 6 0,-6 6 16,-2 8-1,-1 3-15,4 2 16,5-3-16,9-4 15,8-1-15,12-5 16,9-2-16,12-4 16,8-5-16,7-5 15,6-6 1,8-4-16,4 0 16,4-1-16,-1 2 15,-2 15-15,-5 6 16,-8 4-16,-10 1 15,-9 1-15,-10 1 16,-9-2-16,-6 1 16,-7-4-16,-3 1 15,-2 1 1,-1-3-16,0 1 16,11-1-16,3-3 15,7-10-15,12-8 16,11-8-16,12-5 15,8-4-15,9-3 16,3 11-16,-4 9 16,-9 8-16,-9 9 15,-13 7 1,-8 3-16,-9 2 16,-5 2-16,-3 3 15,-6 2-15,-2-1 16,1-2-16,-3-3 15,3-6-15,2-5 16,5-9-16,7-6 16,8-5-16,10-4 15,5-1-15,5 3 16,2 4 0,1 1-16,-8 7 15,-1 5-15,-14 7 16,1 2-16,-5 7 15,2-2-15,-2 0 16,0-2-16,1 2 16,3-5-16,4 1 15,5-3-15,-1-1 16,3-1 0,3 0-16,-1-2 15,2-4-15,2-7 16,-2 1-16,-4-5 15,-4-3-15,-9 5 16,-6 1-16,-9 1 16,-9 1-16,-8 2 15,-10 1-15,-9 5 16,-3 4-16,-2 6 16,3 4-1,6 4-15,8-2 16,11 2-16,15-4 15,8-4-15,11-3 16,6-6-16,9-5 16,8-5-16,6-6 15,2-3-15,2-2 16,-9 3-16,-7 10 16,-9 6-1,-8 6-15,-8 4 16,-4 5-16,-6 3 15,-5 0-15,-4 0 16,-1-3-16,-3-4 16,-2-3-16,3-3 15,7-3 1,5-5-16,7-6 0,7-4 16,9-1-16,7-3 15,3 4 1,4 3-16,-1 3 15,-3 5-15,-6 5 16,-6 6-16,-8 2 16,-8 4-16,-4-3 15,-3 3-15,0-1 16,3-3 0,3-3-16,4-4 0,7-2 15,8-6 1,5-2-16,3-4 15,1-1-15,-1-3 16,-2-1-16,-4 0 16,-7 1-16,-8 4 15,-10 1-15,-6 3 16,-6 2-16,-8 3 16,-5 7-1,-6 3-15,-3 7 16,3 2-16,4 1 15,1-5-15,6-3 16,16-12-16</inkml:trace>
  <inkml:trace contextRef="#ctx0" brushRef="#br0" timeOffset="15923.59">7496 3931 0,'-6'8'0,"-12"13"0,-8 4 0,-7 3 0,33-28 0,-41 36 0,-3 2 15,3-1-15,5 1 16,7-6-16,6-4 15,6-8-15,10-8 16,9-8-16,10-3 16,7-2-16,3-3 15,8 0-15,4 1 16,2-1-16,-1 5 16,1 1-1,-2-1-15,-1 1 16,0-2-16,-3 2 15,-2-3-15,-2 0 16,0-3-16,-3-1 16,-3-2-16,-4-3 15,-5-1-15,-7-2 16,-9-1-16,-11-2 16,-9 2-16,-7 4 15,-5 5 1,-5 5-16,4 3 15,7 6-15,9 5 16,15 2-16,11-6 16</inkml:trace>
  <inkml:trace contextRef="#ctx0" brushRef="#br0" timeOffset="16248.74">8430 4317 0,'-7'9'0,"-11"14"0,-5 2 0,-9 4 0,32-29 0,-37 30 0,1-4 0,6-4 16,7-6-16,11-7 15,13-9-15</inkml:trace>
  <inkml:trace contextRef="#ctx0" brushRef="#br0" timeOffset="16536.89">8434 4149 0</inkml:trace>
  <inkml:trace contextRef="#ctx0" brushRef="#br0" timeOffset="23454.26">3701 6325 0,'-5'7'0,"-6"7"0,7-7 0,5-4 0,8-7 0,5 2 0,4 1 0,5 2 0,6 0 0,4 0 16,5 1-16,3 1 15,3-2-15,5 1 16,3-1-16,0 1 15,4 2-15,1-1 16,0 0 0,0 3-16,1-1 15,-2 1-15,-1 1 16,0-1-16,-1-1 16,-27-4-16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17:09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5287 11876 0,'0'0'0,"0"0"0,-9-2 0,1 0 0,4 3 0,2 1 0,4 7 0,4 8 0,-56-9 0,25-7 15,-2-1 1,-7-5-16,-1 5 16,4 1-16,4 6 15,-7-7-15,0 1 16,2 4-16,14-4 16,-34-4-1,11 1-15,-4 0 0,-2 5 16,-1 0-16,-2-1 15,4 1 1,1-2-16,0-1 16,-2 0-16,-4 4 15,-1 3-15,3 1 16,1 1-16,1 1 16,0-2-16,-5-9 15,-4-6-15,-4-4 16,1 0-16,3 4 15,2 2-15,-4-1 16,-4-3 0,-3-1-16,-4 4 15,5 4-15,13 6 16,23 3-16,25-4 16,14-4-16</inkml:trace>
  <inkml:trace contextRef="#ctx0" brushRef="#br0" timeOffset="6893.14">11356 3056 0,'5'5'0,"7"7"0,-6-2 0,-4 0 0,-7 6 0,0 11 0,-3 11 0,-3 10 0,-2 11 16,-3 9-1,0 15-15,-1 0 16,3 11-16,-7 5 16,-3 3-16,-10 10 15,2-5-15,3 1 16,5 1-16,-2 1 16,-4-1-16,-1-1 15,4-4-15,3-7 16,11-7-16,8-9 15,3-8 1,7-10-16,12-14 16,2-6-16,7-8 15,12-8-15,8-8 0,10-7 16,8-7 0,9-4-16,8-4 15,7-4-15,7 0 16,5-2-16,4-3 15,8-3-15,8 0 16,17-6-16,3 4 16,-5 3-16,8-1 15,4 0 1,-5 2-16,5 0 0,-2 3 16,-10 0-1,-11 1-15,-21 1 16,-12 2-16,-12-3 15,-4-4-15,-11-4 16,-11-7-16,-8-1 16,-8-4-1,-6-5-15,-6-4 16,-4-6-16,-3-9 16,1-11-16,-1-11 15,3-8-15,2-12 16,3-5-16,7-5 15,10-7-15,-1-1 16,1 3-16,-1 1 16,3-1-16,7 4 15,10 4 1,-1 1-16,2 8 16,-7 3-16,-5 7 15,3 11-15,-4 5 16,-10 11-16,-10 9 15,-16 7-15,-19 10 16,-10 6-16,-15 2 16,-13 5-16,-15 3 15,-10 2-15,-12 4 16,-11 4 0,-7 3-16,-4 1 15,-7 2-15,1-2 16,-1-1-16,-2-3 15,-11-2-15,-11-5 16,6-2-16,9-5 16,15 0-16,-10-1 15,5 1-15,-1 2 16,1 0 0,4 3-16,-2 3 15,1 4-15,-1 3 16,3 0-16,4 3 15,14 3-15,7 3 16,0 2-16,13 9 16,5 6-16,1 6 15,7 8-15,-3 8 16,-1 10-16,-7 6 16,2 13-1,-1 8-15,4 6 16,3 5-16,7-14 15,6-14-15,25-36 16</inkml:trace>
  <inkml:trace contextRef="#ctx0" brushRef="#br0" timeOffset="7862.56">12063 5627 0,'-9'7'0,"-17"13"0,-13 0 0,-13 9 0,-17 11 0,-8 12 16,-4 9-16,1 7 16,-3 0-16,5-2 15,2-3-15,10-9 16,14-18-16,4-6 16,10-14-16,5-8 15,5-2-15,12-6 16,15-3-1,11-4-15,9 1 16,14-2-16,12-5 16,14-4-16,12-4 15,9-7-15,20-8 16,6 0-16,5 4 16,6-1-1,2 3-15,9 3 0,8 0 16,4 4-1,-4 1-15,-7-3 16,1 5-16,0 3 16,-8-2-16,-2-1 15,-3-4-15,-8 3 16,-6-2-16,-1-1 16,-8 3-16,-15 1 15,-8 0 1,-8 2-16,-22-5 0,-6 0 15,-14 1 1,-17 3-16,-15 2 16,-13-1-16,-16-3 15,-7 0-15,-12-1 16,-6 1-16,-12 2 16,-17 3-16,-11 3 15,-16 5 1,-17 6-16,0 6 15,-6 11-15,-5 5 0,0 11 16,5 4 0,15 2-16,12-5 15,25-7-15,20-4 16,41-12-16</inkml:trace>
  <inkml:trace contextRef="#ctx0" brushRef="#br0" timeOffset="11542.9">11766 3290 0,'0'0'0,"-3"1"0,10 4 0,2 2 0,-2 0 0,0-3 0,0 0 0,0-4 0,-4-1 16,-1-2-16,0 2 16,0-1-16,1 1 15,2 1-15,2-3 16,5-1-16,2-4 16,5-2-1,5-3-15,7-1 16,0 0-16,4-3 15,-6-2-15,5 1 16,0 3-16,-4 3 16,-4 5-16,2 4 15,1 3 1,-2 5-16,-1 4 0,-3 5 16,1 5-1,-2 1-15,0 1 16,3 0-16,0-2 15,5-1-15,-1-3 16,5-2-16,-1-4 16,1-1-16,1-6 15,1-2 1,0-5-16,1-5 16,6-3-16,2-2 0,-2 1 15,-3-1 1,0-1-16,-1-3 15,-1 2-15,-3 2 16,4 2-16,-3 6 16,-1 3-16,-6 6 15,0 3 1,-2 4-16,-2 1 16,2 0-16,0-1 15,-5 0-15,0-4 16,1 0-16,2-4 15,1-2-15,-3-2 16,-1-4-16,-1-2 16,0 0-16,0-1 15,-1 1-15,-3-1 16,1 1 0,-5 1-16,-2 1 15,-3 1-15,-1 2 16,-2 2-16,-1 0 15,-4 0-15,10 0 16,1-1-16,-4 0 16</inkml:trace>
  <inkml:trace contextRef="#ctx0" brushRef="#br0" timeOffset="12261.65">11896 3740 0,'12'-3'0,"17"-5"0,0 2 0,0 3 0,-1 1 0,1-1 0,2 0 15,4-2 1,3 3-16,5 2 15,3 1-15,7 2 16,-3 6-16,0-1 16,-3 1-16,-1-2 15,-1-2-15,-2-3 16,-2-3-16,-2-3 16,2-1-16,1-3 15,1-3 1,1 0-16,2 1 15,-1 1-15,-1 2 16,2 2-16,2 1 16,-2 3-16,1-2 15,-1-1-15,2-3 16,-3-1-16,-5-3 16,-6 0-16,-8-1 15,-8 2-15,-5 3 16,-12 5-1</inkml:trace>
  <inkml:trace contextRef="#ctx0" brushRef="#br0" timeOffset="13012.15">11792 4195 0,'4'0'0,"5"0"0,0 0 0,-2 1 0,1 1 0,3-2 0,4-3 0,6-4 0,9-6 0,6-3 15,6-5-15,4-1 16,3-4-16,3 1 16,-2 0-16,-3 7 15,0 4 1,-3 7-16,-4 7 15,-2 6-15,-3 5 16,0 3-16,-1 3 16,0 3-16,0 4 15,4 0-15,1 0 16,1-3-16,2-4 16,3-7-16,5-9 15,5-6-15,3-4 16,4-5-1,3-6-15,-2-4 16,-2-3-16,0 0 16,-6 0-16,-4 2 15,-7 2-15,-4 1 16,-7 2-16,-9 7 16,-18 9-16</inkml:trace>
  <inkml:trace contextRef="#ctx0" brushRef="#br0" timeOffset="13637.09">11800 4725 0,'4'-2'0,"4"-3"0,0 1 0,1 0 0,4-3 0,3-3 0,5-4 0,7-4 0,6-3 0,8-2 15,6 0-15,5 2 16,7 1-16,0 7 15,0 3-15,-2 1 16,-4 3 0,-4 3-16,-6 2 15,-1 1-15,-3 2 16,-3 1-16,-3 2 16,-1 2-16,-2 1 15,0 1-15,5 0 16,2 0-16,3-2 15,2-2-15,3-2 16,2-5-16,1-4 16,-2-4-1,1-7-15,-6-1 16,-6-3-16,-6 2 16,-19 9-16</inkml:trace>
  <inkml:trace contextRef="#ctx0" brushRef="#br0" timeOffset="20388.87">11820 2980 0,'-5'0'0,"-3"4"0,11 11 0,4 3 0,3 5 0,-8 0 0,-3 3 0,-2 4 0,-2 4 16,-5 3-16,-3 5 16,-5 5-1,6 8-15,-5 0 16,3 4-16,2 2 16,-3 3-16,-5 4 15,-6 3-15,-1 4 16,-1-3-16,4-1 15,4-6 1,1 2-16,0-5 0,3 0 16,-2 1-1,2-1-15,0-1 16,1 1-16,2-1 16,3-2-16,2 0 15,1-3-15,0-2 16,2-5-16,1-6 15,7-7-15,6-6 16,3-7 0,4-5-16,4-6 0,3-3 15,0-3 1,2-3-16,5-1 16,5-3-16,5 1 15,2-3-15,6 1 16,7-4-16,1-1 15,-1-3-15,3 0 16,1 0 0,0 1-16,0 0 15,3 1-15,2-1 16,1 2-16,3 1 16,3 1-16,-2 0 15,-2 1-15,3 1 16,-1-1-16,1 3 15,3 0-15,0 2 16,-3-3 0,-4 1-16,-1 1 15,-4-2-15,-3-2 16,-3-1-16,-4-2 16,-7-1-16,-5-2 15,-5-3-15,-2-2 31,-3-3-31,-1-5 16,-3-5-16,2-5 16,2-7-16,-2-2 15,-1-7-15,-4-1 16,-4-1 0,-3-3-16,0-4 15,2-4-15,-2 1 0,1-3 16,2 0-1,-1 0-15,-2-2 16,2 0-16,0-1 16,-2 0-16,-3 2 0,2 1 0,1 1 15,-1 6 17,-1 5-32,-3 4 15,-4 5-15,-4 5 0,-2 3 0,-3 4 16,-2 3-16,-4 3 31,-3 3-31,-6 4 16,-5 4-16,-6 1 0,-3 3 0,-3 2 15,1 1-15,-4 0 16,-1 0 15,-1 1-31,-4 0 16,-4-1-16,-4 1 15,-1-1-15,-3-1 16,4-1-16,-1 1 16,-3-2-16,1-2 15,1 0-15,0-3 16,-2-1-16,-1-1 0,1 2 0,-10 3 16,-2 3-1,-4 5-15,-1 6 31,-4 6-31,-4 6 16,-1 7-16,-2 5 16,1 5-16,2 2 15,12-4-15,6-5 16,17-13-16,16-9 16,14-7-16,11-1 0</inkml:trace>
  <inkml:trace contextRef="#ctx0" brushRef="#br0" timeOffset="22122.71">12379 2656 0,'-10'4'0,"-16"8"0,3-1 0,3-1 0,2-4 0,2-3 0,2-4 0,2 2 0,-1 3 0,-4 5 16,-3 7-16,-1 7 16,-3 8-16,0 7 15,0 5-15,2 5 16,10-4 0,7-5-16,9-7 0,14-12 15,7-11 16,5-10-31,7-9 16,5-8-16,-1-8 0,1-6 0,-4-4 16,-3-5-16,-5-5 15,-2-4 1,1-1-16,0 1 16,-2 5-16,-5 9 31,-7 11-31,-7 9 0,-7 7 0,-2 7 15,-2 5-15,-3 5 16,-2 6-16,-8 7 16,-5 8-16,-4 7 15,-4 5-15,-1 6 16,0 1-16,2 1 16,9-10 15,7-8-31,9-11 15,9-9-15,8-12 0,10-12 0,6-9 16,2-6-16,-4-1 16,0 3-16,-2 5 15,-7 7-15,-6 6 16,-5 6-16,-3 4 16,1 5-1,-1 4-15,2-1 16,0 2-16,3-1 15,-1 0-15,1-2 16,-2 0-16,0-3 31,-1-1-31,-1-1 0,1-3 0,1-2 16,3-3-16,-1-1 16,-1 1-1,-1-1-15,1-1 31,1 2-31,0-1 0,1 2 0,2 1 16,1 1-16,1-1 16,-3-2-16,1 2 31,-2 0-31,-2 0 0,-2 2 0,0 1 16,-2 1-16,-1 0 15,-1 1 16,2-1-31,2 1 0,0-2 0,0 0 32,6-2-32,5 0 15,-3-1-15,-1 0 0,-3-1 0,1 1 16,-2 0-16,-3 0 16,-3 2-16,-1 0 15,-3 1 16,5 5-31,1-1 16,3-1-16,0-2 16,5-3-16,5 0 0,1-2 0,-2-3 15,-4 1-15,-4-1 32,0 3-32,-4 0 0,1 2 0,-1-1 15,-2 1 1,1 1-16,3 1 31,1 5-31,-1 1 16,-1 1-16,2 2 15,4 1-15,-4-2 0,-2 0 0,-1-1 16,2-2-16,1-1 16,1-2-16,1-4 31,-1-2-31,4-2 15,3 0-15,-2 1 0,4-2 16,-2 5-16,-3 3 31,-2 1-31,-2 2 16,-1 2-16,1 2 0,-4 0 0,-2 0 31,3-2-31,1-4 0,0-1 0,2-2 16,2-3-1,0-4-15,2-3 32,-4 1-32,0-1 15,1 8-15,-2-2 0,-3-4 0,-4 1 16,-3-1-16,1 1 31,-3-4-31,-6 1 0,1 2 0,-1 2 16,0 1-16,-3 5 31,1 5-31,0 8 0,3 5 31,2 5-31,5 6 16,4-3-16,7-3 0,6-4 0,-1-7 31,1-5-31,-2-7 0,-13-5 16</inkml:trace>
  <inkml:trace contextRef="#ctx0" brushRef="#br0" timeOffset="39229.37">19609 2886 0,'4'7'0,"5"8"0,-6-5 0,-3 0 0,-5 2 0,5-12 0,-6 19 0,-1 7 0,-3 5 0,0 13 15,3 10-15,5 15 16,2 8-16,3 5 15,2 8-15,-12-4 16,-2 12-16,-2 2 16,-1 8-1,5 1-15,2 13 16,-3 8-16,-4 0 16,-8-1-16,-1-6 15,5-2-15,0-2 16,4 3-16,-8-6 15,0 5-15,2 1 16,-5 3-16,3 2 16,-1 3-16,1 4 15,2-4 1,0 0-16,2-6 16,6-7-16,1-10 15,0-8-15,0-13 16,-4-10-16,4-5 15,0-12-15,6-6 16,4-5-16,1-8 16,4-5-16,3-5 15,4-5 1,4-5-16,4-4 16,6-6-16,4-7 15,4-2-15,5-6 16,4-5-16,6-4 15,5-2-15,6-3 16,6-2-16,5-1 16,2 1-16,3-2 15,4-1-15,4 2 16,6-7 0,4 0-16,2 3 15,1-2-15,1 3 16,10 8-16,-7 5 15,5 0-15,4-3 16,6-7-16,2 10 16,-5 2-16,1 2 15,-2 2-15,3-2 16,-3 8-16,-4-1 16,0 0-1,-5 1-15,-2 0 16,-3 3-16,-3 0 15,-10 1-15,-7 2 16,-9-1-16,-9-2 16,-3-3-16,-9 0 15,-7-1-15,-7-3 16,-5-6-16,-5-2 16,-4-3-1,-3-2-15,-3-4 16,-4-5-16,-4-9 15,-2-8-15,-3-9 16,2-16-16,-2-5 16,-1-3-16,0-3 15,0-7-15,0-6 16,-1-4-16,1-11 16,-3 7-16,-2-1 15,-1 9 1,0-5-16,-2 1 15,1-9-15,0-4 16,8-6-16,5-1 16,2 4-16,0-1 15,1 1-15,2 1 16,0 2 0,-1 6-16,-1 1 0,3 4 15,1 3 1,1 0-16,0 1 15,-1 0-15,0 4 16,-2 4-16,-3 8 16,-1 5-16,-2 7 15,-4 5-15,-1 1 16,0 5 0,-4 4-16,-3-3 15,0 0-15,-3 5 16,0 4-16,-3 1 15,1 8-15,-2 8 16,-2-2-16,-4 1 16,1-3-16,-2 3 15,-7 1-15,-6 5 16,-5 3 0,-6 10-16,-4 0 15,-7 4-15,-5 0 16,-1-1-16,-4 0 15,-6 3-15,-3 0 16,-3 2-16,-5 4 16,-8 1-16,2 1 15,-9 2-15,1 1 16,-12 1-16,5 1 16,6-9-1,-8 10-15,8-1 16,-2 0-16,-1 4 15,5-2-15,-7-13 16,10 6-16,-4-4 16,0-7-16,6 8 15,4 8-15,3-5 16,6 1-16,-1-3 16,4-4-1,8-5-15,7 6 16,8 5-16,3 0 15,-5-3-15,0-2 16,-2-1-16,1-1 16,5 2-16,7 2 15,10 1-15,7 3 16,7 4-16,-3 3 16,-2 4-16,2 12 15,-3 11 1,-3 14-16,0 12 15,2 15-15,3 10 16,-1 5-16,8-4 16,2-14-16,5-29 15,1-16-15,7-26 16,6-12-16,0-3 16</inkml:trace>
  <inkml:trace contextRef="#ctx0" brushRef="#br0" timeOffset="40510.83">20580 1761 0,'-5'-1'0,"-9"-2"0,-1-6 0,-8-3 0,-12 2 0,-16 12 0,-13 14 15,-8 12-15,-9 19 16,-1 5-16,8 5 16,12-3-16,22-5 15,16-13-15,26-13 16,15-7-16,13-7 16,10-1-1,4-1-15,4-1 0,-2 4 16,-3 3-16,-8 5 15,-14 0 1,-7 2-16,-6 2 16,-9 4-16,-11 2 15,-10 5-15,-15 1 16,-7 5-16,-8 0 16,-2-4-16,8-9 15,15-8 1,15-7-16,9-8 0,14-13 15,16-6 1,9-5-16,2-4 16,2-1-16,1 1 15,1 9-15,1 1 16,5-1-16,7 1 16,2-1-16,-4-6 15,-1-4 1,-4-4-16,-3-1 15,-3 0-15,-3 0 16,-8 3-16,-6 4 16,-7 4-16,-7 0 15,-5 6-15,-4 5 16,-5 8-16,-5 8 16,-2 7-16,0 10 15,2 4 1,2 6-16,4 3 15,5-3-15,9-4 16,6-5-16,7-10 16,5-7-16,0-9 15,3-9-15,-1-3 16,-1-5-16,-6-4 16,-4-1-16,2-3 15,-2 0-15,1 4 16,-3 6-1,4 5-15,-1 9 16,-2 9-16,-1 8 16,0 4-16,2 6 15,-1 2-15,-5 1 16,-4-5-16,-2-4 16,2-4-16,-1-3 15,1-4-15,1-5 16,3-8-16,2-7 15,3-9 1,1-1-16,3-2 16,-2 4-16,-4 6 15,1 12-15,-3 10 16,-1 10-16,-1 8 16,-3 4-16,3-4 15,5 3-15,8-10 16,6-9-16,-1-22 15,-2-13 1,2-14-16,-10-13 16,1-1-16,5 5 15,4 8-15,4 7 16,-7 1-16,-7 9 16,-9 12-16,-7 11 15,-5 4-15,-7 10 16,0-2-16</inkml:trace>
  <inkml:trace contextRef="#ctx0" brushRef="#br0" timeOffset="40933.35">21531 2324 0,'11'8'0,"15"8"0,-7-10 0,-2-9 0,-17 3 0,12-11 0,-1-7 0,-1-19 0,4-11 0,4 3 16,4 6 0,1 10-16,-1 20 15,-10 13-15,-13 9 16,-13 3-16,-14-6 16,0 9-16,-2 9 15,6 4-15,7 2 16,8 0-16,14-2 15,18-13-15,9-20 16,13-18-16,10-26 16,6 2-1,-4 4-15,-5 8 16,-2 13-16,-4 8 16,-5 13-16,-11 8 15,-11 7-15,-6 2 16,-3 1-16,-6 2 15,-11 5-15,-1-7 16,-12 1-16,5-8 16</inkml:trace>
  <inkml:trace contextRef="#ctx0" brushRef="#br0" timeOffset="42436.62">20282 3281 0,'0'14'0,"-2"18"0,-2-1 0,-2 3 0,6-34 0,-10 41 0,2 7 0,3 8 15,2 3-15,4 1 16,-2-7 0,-3-7-16,-4-10 15,0-4-15,4-7 16,0-12-16,1-15 16,3-12-16,3-16 15,0-13-15,0-20 16,5-11-16,2-12 15,4-6-15,11 8 16,7 11-16,1 21 16,5 16-1,-11 9-15,-1 10 16,-4 7-16,-4 7 16,-6 4-16,-1 6 15,2 5-15,0 8 16,-1 7-16,-1 7 15,-1 7-15,-5 4 16,-5 3-16,-2 3 16,-9-9-1,6-7-15,2-16 16,6-16-16,5-17 16,9-20-16,5-14 15,1-11-15,3-1 16,2 4-16,0 8 15,1 17-15,-3 11 16,-6 11-16,-9 5 16,7 13 15,-7 6-31,-3 7 0,-3 6 0,-3 6 16,4 8-16,0 8 15,-2 3-15,4-2 16,-1-8-16,-2-9 15,1-8-15,1-7 16,4-1-16,2-5 16,5-11-16,1-17 15,-1-10-15,5-15 16,-5-8 0,2 3-16,1 8 31,-3 11-31,-4 7 15,-6 7-15,-3 5 16,-4 8-16,-1 8 16,-5 10-16,3 5 15,0 6-15,0 1 16,3-6-16,3-6 16,1-8-16,2-6 15,6-9-15,4-17 16,2-8-1,1-7-15,0-1 16,-5 5-16,-2 5 16,-5 13-16,0 14 15,-6 9-15,-3 22 16,2 1-16,1 8 16,-3 2-16,0 12 15,-1 0-15,4 4 16,1 0-1,-4 0-15,-3-3 16,-4-5-16,-3-4 16,-8 0-16,-8-2 15,-7-4-15,-10-4 16,-8-9-16,-2-13 16,12-16-16,8-16 15,11-15-15,18-13 16,9-5-16,14-8 15,12 3 1,4 5-16,0 10 16,-6 11-16,-17 22 15</inkml:trace>
  <inkml:trace contextRef="#ctx0" brushRef="#br0" timeOffset="43299.98">21418 3549 0,'8'-4'0,"9"-9"0,-5-7 0,-3 0 0,-5-4 0,-4 24 0,0-27 0,-2-3 16,-1-3-16,1 5 15,3 8-15,-2 6 16,0 8 0,0 5-16,4 5 15,6 9-15,5 3 16,6 5-16,0-1 16,3-2-16,0-3 15,-1 2-15,-3-1 16,-4 2-16,-5 2 15,-5-4-15,-7 0 16,-3 3-16,-5-4 16,-2-1-1,1-9-15,4-9 16,6-12-16,7-2 16,11 5 15,7 1-16,6-2-15,3-5 0,5 0 0,3 2 0,2 3 0,-1-1 16,-8 3-16,-6-2 16,-8 2-16,-9 1 15,-2-6-15,-4-1 16,-5 3 0,-8-2-16,-4 0 15,-3 2-15,-6 5 16,-4 10-16,-2 10 15,-1 8-15,1 8 16,5 7-16,10-4 16,12 0-16,6-17 15,7-3-15,7-6 16,4-6-16,4-7 16,-2 0-1,-7 3-15,0 3 16,-7 7-16,-4 5 15,-5 8-15,-4 8 16,-4 4-16,-7 7 16,-3 6-16,-2 3 15,0 2-15,-3 2 16,5 0-16,1-4 16,3 0-1,3-1-15,3-2 16,2-5-16,1-8 15,-3-13-15</inkml:trace>
  <inkml:trace contextRef="#ctx0" brushRef="#br0" timeOffset="43784.21">22030 3423 0,'2'10'0,"2"13"0,0-6 0,4-5 0,-5-10 0,23 11 0,-7-16 15,3-7-15,2-7 0,3-11 0,-1-10 0,2-14 16,-3-8-16,0-10 16,-3 0-16,2 2 15,1-1-15,-1 9 16,-3 5 0,-4 8-16,-6 10 15,-7 8-15,-1 6 0,0 3 16,-3 3-1,-4 10-15,-2 7 16,-3 8-16,-5 6 16,-5 14-16,-2 10 15,-3 14-15,-3 13 16,9 10 0,6 11-16,8-2 15,11 2-15,2-9 16,-3-10-16,-6-7 15,-4-8-15,-5-14 16,2-23-16</inkml:trace>
  <inkml:trace contextRef="#ctx0" brushRef="#br0" timeOffset="47770.4">19805 5583 0,'-20'19'0,"-31"27"0,-1-3 0,-2-6 0,54-37 0,-55 31 0,2-5 16,1 0-16,3 1 16,-1 0-16,-2-1 15,-5 2-15,-6-3 16,-6-3-16,-4-2 15,0-3-15,-3-7 16,3-7 0,1-3-16,-1-5 0,-2-5 15,3-6 1,1-4-16,2-3 16,1-4-16,1-3 15,0-2-15,0 0 16,2-4-16,0 0 15,0-1-15,2 1 16,-2-6-16,0 0 16,1 1-1,6-6-15,4 2 0,6-2 16,3-5 0,1-3-16,-2-5 15,2 0-15,-7 1 16,0 1-16,-2 6 15,1 4-15,0 1 16,1 3-16,-3-4 16,1-5-16,1 1 15,-3-6 1,1 0-16,7 5 0,-9 0 16,2 2-1,8 8-15,-1 0 16,-1-1-16,-2 3 15,-4 1-15,-4 1 16,-1 0-16,1-1 16,3 1-16,-4 2 15,2 3-15,-3 3 16,1 7 0,-5 6-16,1 3 0,-5 7 15,-3 5 1,-3 6-16,4 7 15,-1 6-15,3 8 16,1 8-16,0 5 16,0 1-16,5-1 15,3-10 1,10-15-16,3-7 16,7-10-16,2-6 15,0-7-15,1-8 16,5-7-16,3-7 15,2-2-15,0 2 16,1 2-16,0 6 16,2 6-16,2 6 15,7 5-15,3 4 16,4 5 0,8 7-16,-2 10 15,-4 10-15,-5 6 16,-5 5-16,-6 3 15,-10-4-15,-2-6 16,-1-9-16,1-19 16,12-7-16,0-5 15,3-7-15,5-5 16,3-3-16,7-4 16,2 3-1,-2 2-15,-1 3 16,2 4-16,0 7 15,-1 12-15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4:25:15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11191 9070 0,'5'1'0,"3"1"0,2 2 0,1-1 0,1-1 0,1-2 0,-1 0 0,-1 1 15,-3-1-15,6 2 16,-1-1 0,-1-1-16,-3 0 15,0 2-15,1 1 16,-1 2-16,0-4 15,-2 1-15,-5-1 16,-8-2-16,-4 2 16,-4 1-16,-2-1 15,0 1-15,-8-3 16,1 1-16,-1 2 16,0 0-1,5 1-15,2 0 16,-5-1-16,0 0 15,8 0-15,1 0 16,-5 0-16,0-1 16,2 1-16,7-1 15,8 0-15,6 0 16,1 0-16,3-1 16,2-1-16,4 1 15,4 1 1,0-1-16,0 0 15,2 0-15,2 0 16,-5 0-16,-3 0 16,2-3-16,3-1 15,-3 3-15,-1-1 16,-2 3-16,-2 0 16,3 1-16,-5 0 15,-7 0 1,-9-4-16,-5 0 15,-1-2-15,-1 2 16,-2 1-16,-1 2 16,-3-1-16,-4 1 15,5 0-15,-3 2 16,4 0-16,-5-2 16,6 0-16,3-2 15,-1-2 1,3 1-16,-1-1 15,8 1-15,4 2 16,6 2-16,2 2 16,9-1-16,1 1 15,4-1-15,3 1 16,0-2-16,-1 0 16,0 1-16,-7 0 15,-4 0-15,-4-1 16,1 0-1,-4-1-15,-6 0 16,-2-1-16,-3 1 16,-2 0-16,-5 3 15,-6-1-15,-4 1 16,-2 1-16,2 1 16,6-1-16,3 1 15,16-4-15</inkml:trace>
  <inkml:trace contextRef="#ctx0" brushRef="#br0" timeOffset="23572.19">3417 6600 0,'4'-3'0,"6"-2"0,0 1 0,0 3 0,2 4 0,1 1 0,-13-4 0,15 4 0,6 0 16,3-1-16,3-2 15,4-4-15,2-1 16,5 1-16,4 1 16,2-1-16,3-1 15,3 2-15,5 1 16,2-1-16,-1 0 15,4 0 1,1 0-16,5-1 16,3 0-16,4-1 15,6 4-15,2 1 16,1 0-16,4 2 16,-1-2-16,-5-1 15,1 1-15,1 4 16,-5-1-16,3-1 15,-1 0-15,-2-1 16,0-2 0,-3 4-16,-4-1 15,-4 0-15,-1 2 16,-2 0-16,-3 1 16,-2 0-16,-4 1 15,-8-5-15,-3 0 16,-5 1-16,0 1 15,-5 0-15,-4-1 16,-8-1-16,-5-1 16,-6 1-1,-4-2-15,-3 1 16,-3-1-16,-1 0 16,-3 0-16,-1-1 15,1 1-15,0 0 16,1 0-16,0 0 15,1 2-15,-2 1 16,0 0-16,-2 0 16,-4-1-16,-5-3 15,-7 0 1,-7 0-16,-8-1 16,-7-3-16,-8 1 15,-6-2-15,-16-3 16,0 4-16,-3-2 15,-6 1-15,-4-2 16,-2-1-16,-3 0 16,-6 0-16,-3 4 15,-4 2 1,-8 2-16,4 1 16,-3 0-16,2 3 15,-3 4-15,-3 1 16,0 5-16,0-1 15,4 0-15,6 3 16,12-1-16,16-3 16,20-6-16,39-6 15</inkml:trace>
  <inkml:trace contextRef="#ctx0" brushRef="#br0" timeOffset="25077.48">6334 6622 0,'7'1'0,"8"2"0,1 3 0,-4 2 0,-1 2 0,-11-10 0,10 7 0,3-2 0,4-3 0,7 0 15,7-1-15,5-2 16,6 1-16,3 0 15,5-1-15,5 2 16,-3 2-16,2-2 16,1 0-16,-3 1 15,-1 0-15,-1-2 16,-4 2-16,-3-2 16,-4 0-16,-6 0 15,-5-1 1,-7 1-16,-6 1 15,-2-1-15,-6 1 16,-3-2-16,-4 0 16,-2-1-16,-3 0 15,0 0 1,-2 2-16,-1 0 0,0 0 16,-3-1-16,-3 2 15,-5 0 1,-5-1-16,-2 0 15,-6 3-15,-5 0 16,-3 0-16,-5 3 16,2-4-16,3 3 15,9-2-15,21-5 16</inkml:trace>
  <inkml:trace contextRef="#ctx0" brushRef="#br0" timeOffset="36767.87">11521 9070 0,'-1'4'0,"-2"4"0,0-4 0,7-1 0,8-2 0,7-2 0,8 0 0,5 2 0,5 0 15,2 0-15,1-1 16,4 2-16,0-2 16,-5-1-16,0-2 15,1 0 1,-2-4-16,0-2 15,-19 2-15</inkml:trace>
  <inkml:trace contextRef="#ctx0" brushRef="#br0" timeOffset="43440.01">6783 10064 0,'-16'2'0,"-23"3"0,-3-3 0,-3-2 0,45 0 0,-50-1 0,-1-1 0,-1 0 16,-2-1-16,1 3 16,-2 0-16,-1 2 15,1 0-15,1 2 16,1-2-16,0 1 15,2-1-15,-2 0 16,-1-2 0,1 2-16,-1-1 15,-2 1-15,1 0 16,-1 2-16,1-1 16,0 0-16,2-3 15,-2 2-15,1-1 16,1-1-16,-1-1 15,0 2-15,0-1 16,1 0 0,-1 0-16,1-1 15,1 2-15,0 1 16,0 0-16,1 1 16,0 1-16,2-1 15,3-1-15,3-1 16,2-2-1,1-2-15,0 0 16,-1 2-16,3 0 0,-2 3 16,1-2-1,1 1-15,0 0 16,0 0-16,0 0 16,2 2-16,0-2 15,2 1-15,0 1 16,-1-2-1,-2 2-15,2-1 16,3-2-16,1-2 16,1 0-16,0-1 15,1-1-15,0-1 16,0-1-16,-1 3 16,0-2-16,2 0 15,1 1-15,1-1 16,1-1-16,0 1 15,1 0 1,0 1-16,1-2 16,2 1-16,2 0 15,1 0-15,2 0 16,2 2-16,1-1 16,0 1-16,2 1 15,-1 0-15,0 1 16,1 1-16,9-6 15,1-2 1,4 3-16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4:26:17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15682 7522 0,'-12'-2'0,"-17"-5"0,-2 2 0,1-3 0,30 8 0,-31-8 0,-4-2 0,-3 2 16,0-1-16,2 1 15,-5 0-15,-3 2 16,-4 2-16,2 3 16,-1 5-16,2 2 15,0 3-15,6 4 16,-3 2-16,-4 1 16,2 4-16,1 2 15,5 1 1,2 2-16,4 1 15,7 2-15,4-1 16,2-2-16,5 0 16,5-2-16,2 0 15,2 1-15,5 0 16,2 2-16,4 3 16,2-1-16,6 0 15,4-2 1,5-2-16,5-2 15,3-2-15,-4-4 16,3-3-16,3-1 16,4-3-16,4-3 15,5-3-15,5-3 16,2-4-16,2-2 16,-1-3-16,4 0 15,1-4 1,0-2-16,-2-5 15,-1-2-15,-3-3 16,-4-4-16,-1-3 16,-6-3-16,-6-3 15,-6-3-15,-5-3 16,-4 0 0,-3 0-16,-4 0 15,-7-3-15,-10 2 0,-8 1 16,-12 3-1,-11 6-15,-12 5 16,-11 6-16,-11 9 16,-6 10-16,-2 10 15,4 9-15,6 5 16,11-3 0,9-3-16,12-5 15,22-8-15</inkml:trace>
  <inkml:trace contextRef="#ctx0" brushRef="#br0" timeOffset="940.6">15779 8249 0,'-4'-3'0,"-6"-4"0,-1 2 0,-2-1 0,-4 1 0,-3-3 0,-5 0 0,-5-2 15,-6-1-15,-5 1 16,0 1-16,-1 2 16,-3 2-16,3 3 15,1 4-15,0 0 16,-3 1-1,-4 1-15,2 2 16,2-1-16,-1 0 16,3 1-16,0 2 15,0 4-15,-1 6 16,1 3-16,5 5 16,-1 2-1,7 1-15,9-1 0,4-4 16,8-3-16,11-1 15,6-12 1</inkml:trace>
  <inkml:trace contextRef="#ctx0" brushRef="#br0" timeOffset="1268.02">14978 8562 0,'18'2'0,"28"3"0,9-2 0,6-3 0,-61 0 0,69-6 0,0-5 15,1-4-15,-9-1 16,1 3 0,-8 2-16,-8 1 15,-3 0-15,-3-4 16,-5-3-16,-4-3 16,-8-3-16,-8-2 15,-5 0-15,-7-4 16,-7 0-1,-6-3-15,-5 0 0,-1 2 16,-8 2 0,-3 4-16,-5 4 15,-3 4-15,2 5 16,3 4-16,5 2 16,9 1-16,5-3 15,7 0-15,5-4 16,1 3-1</inkml:trace>
  <inkml:trace contextRef="#ctx0" brushRef="#br0" timeOffset="2421.94">18158 7645 0,'-7'0'16,"-15"-1"-16,-3-6 0,-4-4 0,-2-4 0,31 15 0,-31-16 0,-2 1 0,-2 1 15,-1 1 1,-5 0-16,-9 3 0,-5 2 15,-12 2-15,-4 5 16,-3 7 0,2 5-16,3 6 15,5 1-15,4 2 16,8-2-16,6 1 16,6 0-16,6 1 15,5 3-15,5 4 16,6 2-16,4 0 15,6-1-15,7 0 16,5 0-16,6 0 16,5-1-1,9-1-15,6-1 16,9 0-16,7-5 16,6-4-16,4-4 15,3-2-15,4-5 16,4 0-16,1-3 15,-1 1 1,2-5-16,2-3 0,-4-1 16,0-5-1,-4-2-15,-3-3 16,-7 0-16,-1-1 16,-3-2-16,-4 1 15,-2 0-15,-5-3 16,-7-4-16,-8-4 15,-7-2 1,-8-1-16,-7-2 16,-5-2-16,-7 2 0,-9 3 15,-11 2 1,-13 3-16,-16 8 16,-14 7-16,-11 7 15,-4 9-15,-1 10 16,6 6-16,11 2 15,10-3-15,10-6 16,29-13 0</inkml:trace>
  <inkml:trace contextRef="#ctx0" brushRef="#br0" timeOffset="4504.09">20466 7595 0,'-4'-1'0,"-4"-2"0,-6-4 0,-1-2 0,-4-3 0,0-2 0,19 14 0,-19-13 0,-1-2 0,-1-1 16,-1 2-16,-1 1 15,-2 3 1,-2 1-16,-1 3 16,-2 1-16,-2 1 15,-2 0-15,-1 0 16,0 1-16,-2 0 15,0 3-15,-2 1 16,1 5-16,-2 3 16,-2 3-16,-2 0 15,1 2 1,2 2-16,1 0 16,3 0-16,2 3 15,4 0-15,2 3 16,3 0-16,3 0 15,3 3-15,0 1 16,3 2-16,3 3 16,3-3-16,4 4 15,2-2-15,4 1 16,4-1 0,3 0-16,4-1 15,1 3-15,5-4 16,3-3-16,4-1 15,2-4-15,3 0 16,2-4-16,5-3 16,6-2-16,4-3 15,5-4-15,1-2 16,3-1 0,-2-2-16,-1 1 15,1-2-15,-3 1 16,2 0-16,-3-5 15,-2-2-15,-3-2 16,-3-2-16,-3 1 16,-5-1-16,-2-2 15,-3-2-15,-3-3 16,-4-5-16,-2-2 16,-4 0-1,0-1-15,-3 0 16,-4-3-16,-4 2 15,-7-1-15,-5 1 16,-9 2-16,-10 0 16,-11 7-16,-11 5 15,-8 7 1,-6 1-16,-1 5 0,4 1 16,9 0-1,13-2-15,22-2 16</inkml:trace>
  <inkml:trace contextRef="#ctx0" brushRef="#br0" timeOffset="8827.56">20391 8258 0,'-12'2'0,"-16"2"0,-1-1 0,-2-2 0,-4 0 0,-1 1 0,-2-3 15,0-3-15,1-4 16,3 1-16,1-5 16,-1 0-16,0 2 15,-1 4-15,0 6 16,-1 0-16,-2 3 15,-1 3-15,-1 0 16,-2 1-16,-1-2 16,2 7-1,6 8-15,3 2 16,3-1-16,0 2 16,6 1-16,1-4 15,2-3-15,1-4 16,4 2-16,5 9 15,6 4-15,5 4 16,2-2-16,5 0 16,3-4-16,4-6 15,4-3 1,1-10-16,7 0 16,4-3-16,3-2 15,5-3-15,3-5 16,2-4-16,-2-7 15,2 3-15,-1 0 16,-7-1-16,-5-9 16,-8-9-16,-9-5 15,-4-1 1,-5 2-16,-2 2 16,-9 5-16,-6 5 15,-9 9-15,-9 2 16,-8 6-16,-1 6 15,-1 9-15,8 2 16,23 0-16</inkml:trace>
  <inkml:trace contextRef="#ctx0" brushRef="#br0" timeOffset="9525.45">19923 8830 0,'-5'-1'0,"-10"-3"0,-7-3 0,-7-2 0,-10-4 0,1 3 0,5 3 16,3 2-16,0-1 15,-3 1-15,1 5 16,2 4-16,-7 2 15,-1 6-15,-6 5 16,6 9-16,8 12 16,-2-3-16,4 5 15,2 0 1,5-3-16,3-2 0,5 0 16,9-2-1,8-2-15,9-3 16,1 0-16,5 0 15,-1 2-15,3-5 16,5-2-16,9-1 16,15-8-16,10-6 15,3-3 1,2-1-16,-2-7 16,-1-5-16,-10-5 0,-5-9 15,-5-5 1,-4 0-16,-5 0 15,-3 0-15,-7-1 16,-6-3-16,-5-6 16,-7-3-16,-4 0 15,-6-3 1,-3 0-16,-5 5 16,-1 4-16,-4-2 15,-2 3-15,-7 3 16,-9 2-16,-9 1 15,14 12-15</inkml:trace>
  <inkml:trace contextRef="#ctx0" brushRef="#br0" timeOffset="164987.14">13187 7615 0,'27'-11'0,"38"-14"0,-3 7 0,-2 6 0,-60 12 0,61-8 0,-1 2 16,-5-1-16,-8-7 16,-2 0-16,0 1 15,2 4 1,5 3-16,-3 3 0,-2 4 15,-4 3 1,-4 2-16,1 2 16,0 3-16,3 1 15,-2-2-15,0 1 16,-2 0-16,0 0 16,0 1-16,-4 1 15,0 0-15,-1 2 16,-3 1-1,-1 1-15,-1 0 0,-2-1 16,-7 0 0,-5-4-16,-5-3 15,-5-6-15,2-5 16,-2-4-16,1-2 16,1-1-16,2 1 15,0-1 1,-4-1-16,-3-1 15,2 0-15,-1 2 16,-2 1-16,0 4 16,1 1-16,-2 2 15,5-2-15,-4 9 16,2 1-16,2 4 16,-1 3-16,0 0 15,-3-2 1,3 1-16,2 0 15,-1-4-15,0-2 16,-3-4-16,1 0 16,-1-3-16,-1-1 15,0-1-15,1 0 16,-6-3-16,1 2 16,-3-2-16,1 1 15,0 0-15,-1 3 16,2 1-16,0 0 15,2-1 1,1 1-16,-1 1 16,3 0-16,1 1 15,-4 2-15,-3 0 16,-5-2-16,2-1 16,0-3-16,-3-5 15,-1-1-15,-3-3 16,4-5-16,2 0 15,2 3-15,0 4 16,0 7 0,4 9-16,1 5 15,3 15-15,-1-5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4:26:37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16972 7516 0,'-18'7'0,"-27"8"0,1-3 0,-3 0 0,47-12 0,-53 11 0,-6 1 0,0 3 16,-2 6-16,6 5 15,3 4-15,10 6 16,4 6-16,4 5 15,12 6-15,7 3 16,5 1-16,4-3 16,6-6-16,7-4 15,7-8-15,15-3 16,10-5 0,12-7-16,13-6 15,12-8-15,12-7 16,6-7-16,4-8 15,-7-2-15,-8-8 16,-5-6-16,-3-6 16,-7-5-16,-9-5 15,-6-5-15,-12-1 16,-5 0-16,-13 0 16,-11 1-1,-13 2-15,-14 3 16,-9 8-16,-11 4 15,-9 6-15,-6 9 16,-8 8-16,-2 4 16,2 5-16,5 1 15,14-1-15,14-2 16,20 2-16</inkml:trace>
  <inkml:trace contextRef="#ctx0" brushRef="#br0" timeOffset="683.66">17329 7279 0,'1'-5'0,"-2"-10"0,1 15 0,-5-19 0,-3-6 0,-5-6 0,13 31 0,-14-35 0,-3-4 0,-2 0 15,-3-2 1,1-1-16,-4 0 15,-4-7-15,-3-1 16,-5-5-16,-2-1 16,-6-2-16,-10-6 15,-6 0-15,-3-3 16,-11 1 0,5 8-16,-4-1 15,-5 0-15,-1 7 0,0 2 16,-5 2-1,-9 4-15,-6 2 16,-11-3-16,7 8 16,-3 5-16,0 0 15,-2 2-15,-1 5 16,-4 1 0,-10 4-16,1 3 15,-3-1-15,2 7 16,6 2-16,0 7 15,10 9-15,2 3 16,1 2-16,2 2 16,7 6-16,-2 1 15,2 4-15,2 3 16,3 3-16,4 1 16,7 3-1,8 5-15,3-6 16,4-7-16,34-16 15</inkml:trace>
  <inkml:trace contextRef="#ctx0" brushRef="#br0" timeOffset="1818.69">10310 7999 0,'-10'2'0,"-14"3"0,-3 0 0,-4 0 0,31-5 0,-34 6 0,3 0 0,3 5 16,1 3-16,0 5 15,0 7-15,0 8 16,-6 7-16,-3 7 16,-1 7-16,4 9 15,0 10-15,2 6 16,1 8-16,3 3 16,1-7-1,9 3-15,4-2 0,-5-9 16,5-7-1,-1-12-15,15-2 16,7-7-16,5-7 16,6-5-16,4-8 15,5-9-15,6-9 16,9-6-16,5-7 16,8-6-1,8-7-15,9-5 16,3-6-16,6 0 0,6 1 15,-7 4 1,2-1-16,7-8 16,23-12-16,22-12 15,37-3-15,-23 14 16,-1 5-16,2 5 16,4 6-1,0 2-15,-2 2 16,-3 7-16,-6 5 15,-7 2-15,-12 3 16,-4-2-16,-18 1 16,-21-5-16,-14-3 15,-8-4-15,-17-5 16,-3-6-16,-9-8 16,-10-6-1,-8-8-15,2-6 16,-5-6-16,-4-2 15,-2-4-15,-5-2 16,-4 4-16,-1 1 16,2-2-16,-6 5 15,0 5-15,1 4 16,-3 3-16,0 11 16,-20-4-16,13 21 15,-5-10 32</inkml:trace>
  <inkml:trace contextRef="#ctx0" brushRef="#br0" timeOffset="3107.96">10704 6789 0,'-11'21'0,"-14"30"0,2 3 0,11 4 0,12-58 0,1 58 0,7-2 15,5-3 1,-4-3-16,-3-7 16,-5-5-16,-2-7 15,-5-11-15,-2-11 16,6-9-16,4-8 16,4-10-16,-2-11 15,2-10-15,1-9 16,-1-9-16,-5-10 15,1-4 1,5-2-16,2-1 16,7-1-16,8 8 15,6 1-15,6 8 16,0 10-16,4 10 16,1 9-16,-4 12 15,-2 12 1,-5 11-16,-7 8 0,-6 11 15,-8 9-15,-9 7 16,-9 7 0,-2 3-16,-4-1 15,4 2-15,7-7 16,7-7-16,1-9 16,3-8-16,2-7 15,0-5-15,-1-8 16,4-11-1,3-10-15,2-10 0,2-9 16,4-9 0,6-13-16,0 11 15,-4 4-15,5 6 16,-6 15-16,-3 11 16,-4 13-16,-1 8 15,0 6-15,-3 4 16,-4 4-1,-2 1-15,-1-3 16,3-5-16,6-9 0,2-7 16,1-8-1,0-6-15,5-9 16,-1-3-16,-3-2 16,-6 4-16,-6 8 15,-5 6-15,3 4 16,-6 10-1,0 8-15,1 4 16,-9 13-16,-4 7 16,-2 5-16,7-1 15,-5 0-15,14-14 16,8-11-16,5-11 16,7-10-16,10-12 15,1-10-15,-9 1 16,4-8-16,-3-3 15,-6-1 1,-4 0-16,-5 5 16,-4 6-16,-4 8 15,-6 8-15,-7 10 16,-11 12-16,-8 10 16,-2 7-16,3 2 15,12-6-15,6-3 16,1-3-16,8-4 15,1-3-15,5-1 16,3-5 0</inkml:trace>
  <inkml:trace contextRef="#ctx0" brushRef="#br0" timeOffset="3369.31">11745 6575 0,'11'-2'0,"16"0"0,0-1 0,-1-3 0,-26 6 0,24-9 0,-3-7 0,-4-4 16,-2-5-16,-4-2 15,1 3-15,-3-6 16,-4-3-16,-2 4 16,-6 4-16,-7 3 15,-13 19-15,-2 10 16,-1 13-16,4 14 15,2 4-15,-2 0 16,6 3 0,10-10-16,2-18 15,11-18-15,10-22 16,4-4-16</inkml:trace>
  <inkml:trace contextRef="#ctx0" brushRef="#br0" timeOffset="4220.43">12138 6148 0,'-10'23'0,"-10"32"0,5-3 0,8-6 0,-4 6 0,0-3 0,-1-4 16,1-6-16,8-15 15,10-15-15,8-13 16,11-13-16,-5-5 16,4-7-1,-1-1-15,-1 2 16,-5 4-16,-1 5 16,-4 8-16,-5 6 15,-5 5-15,2 8 16,-3 7-16,-1 6 15,-2 4 1,1 1-16,0-3 0,8-6 16,1-6-1,1-8-15,7-9 16,1-6-16,3-5 16,1-2-16,-3 0 15,-1 4-15,-5 7 16,-4 3-16,-1 5 15,-1 3-15,1 1 16,3-4 0,-2-4-16,0-8 0,-1-9 15,4-13 1,4-9-16,1-12 16,2-8-16,6-5 15,7 6-15,-4 10 16,-2 13-16,-5 11 15,-8 16-15,-8 11 16,-9 12-16,-6 11 16,-7 13-1,-4 10-15,1 9 0,3 3 16,6-4 0,8-7-16,4-10 15,2-8-15,1-9 16,3-3-16,1-1 15,-1-2-15,0 0 16,1-6-16,-1-3 16,-5-6-1,-1-8-15,-5-7 16,-2-6-16,-4-6 16,-2-3-16,0 0 15,0 2-15,4 3 16,5 4-16,7 0 15,7-2-15,5 2 16,2-4-16,-2-4 16,-11 15-1</inkml:trace>
  <inkml:trace contextRef="#ctx0" brushRef="#br0" timeOffset="5672.27">17463 8255 0,'-2'-3'0,"-4"-5"0,-8 3 0,-5 4 0,-11 2 0,-7 1 16,-8 0-16,-7 2 15,-5 1-15,-7 2 16,-1 2-16,-4 5 15,0 2-15,-3 3 16,0 4-16,1 4 16,2 5-16,6 5 15,13 4-15,11 1 16,10 1 0,11-3-16,8-4 15,6-3-15,11-2 16,10-1-16,11-3 15,10-6-15,10-6 16,12-4-16,11-8 16,5-7-16,7-4 15,3-5-15,1-6 16,-1-6 0,-3-3-16,-4-8 15,-4-2-15,-9-3 16,-7 1-16,-6-3 15,-9-2-15,-7-1 16,-12-1-16,-9 2 16,-12 1-16,-14 4 15,-8 4-15,-7 5 16,-4 6 0,-3 8-16,-2 8 15,-1 5-15,-1 4 16,16 3-16</inkml:trace>
  <inkml:trace contextRef="#ctx0" brushRef="#br0" timeOffset="6530.41">17226 8829 0,'-11'-1'0,"-18"-3"0,-13-2 0,-7-2 0,49 8 0,-58-10 0,-1 1 16,1 4-16,2 4 15,3 6 1,-4 4-16,-4 3 15,-1 7-15,3 5 16,3 6-16,0 8 16,6 6-16,7 5 15,6-1-15,3 1 16,13 7 0,17 2-16,5-4 0,7-7 15,2-12 1,-7-26-16,34 77 15,-5-44-15,13-1 16,10-14-16,7-5 16,5-16-16,-3-9 15,-4-4-15,3 0 16,-2 16 0,7-8-16,2-5 15,-2-7-15,-6-2 0,-5-2 16,-3 1-1,-2-2-15,-4-4 16,-2-5-16,-6-3 16,-7-3-16,-7-2 15,-5-6-15,-4-4 16,-5-4-16,-6-8 16,-7-2-16,-7 2 15,-6 2 1,-3 1-16,-1 6 15,-7 7-15,-9 2 16,-10 6-16,-6 8 16,-5 8-16,1 8 15,4 8-15,7 9 16,22-1-16</inkml:trace>
  <inkml:trace contextRef="#ctx0" brushRef="#br0" timeOffset="8028.12">19597 7792 0,'15'-10'0,"21"-13"0,-1 3 0,-2 2 0,-33 18 0,31-15 0,-5 3 0,-6 6 15,-12 1-15</inkml:trace>
  <inkml:trace contextRef="#ctx0" brushRef="#br0" timeOffset="8378.08">19358 8509 0,'0'0'0,"2"1"0,1-4 0,3-1 0,2-4 0,7 0 0,16-3 0,7-4 0,0-4 16,-1-4-16,-22 7 16</inkml:trace>
  <inkml:trace contextRef="#ctx0" brushRef="#br0" timeOffset="8724.34">19358 9158 0,'1'1'0,"1"-1"0,-1-1 0,4-2 0,10-4 0,12-11 0,9-8 0,1-3 16,1-3-16,-21 14 0</inkml:trace>
  <inkml:trace contextRef="#ctx0" brushRef="#br0" timeOffset="102848.6">18961 7626 0,'-3'1'0,"-6"0"0,-1-2 16,0-4-16,-2-3 0,-1-2 0,1 2 0,-2 0 0,-2-1 0,-5-3 15,-6 1-15,-2-1 16,-2 2-1,-5-1-15,0 0 16,0 3-16,0 1 16,5 7-16,5 1 15,-2 2-15,0 1 16,2 4-16,-1 6 16,2 4-16,-2 7 15,-1 3-15,5 6 16,1 6-16,2 0 15,6-2 1,4 0-16,5 2 16,10 2-16,8 0 15,6-2-15,7-3 16,4-5-16,8-5 16,5-4-16,9-4 15,5-6-15,6-6 16,5-6-16,0-7 15,3-2 1,0-7-16,-3-2 16,-6-3-16,-4-1 15,-7-5-15,-8-5 16,-6 0-16,-9-3 16,-8-1-16,-8 1 15,-8 2-15,-6 3 16,-6 1-16,-4 2 15,-3 2-15,-6 3 16,-1 3 0,-3 1-16,11 9 15</inkml:trace>
  <inkml:trace contextRef="#ctx0" brushRef="#br0" timeOffset="105514.1">18812 7528 0,'0'0'0,"1"2"0,0 0 0,3-1 0,3 0 0,4 1 0,3 0 15,18 5-15,-17-3 0,1 2 16,1 1-16,-2 2 15,1 3-15,-1 3 16,0 1-16,0 0 16,-1-1-16,1 2 15,-1 1 1,1-1-16,-1-1 0,0 0 16,-1-1-1,-2-2-15,0 2 16,-4-2-16,-1 0 15,-3-1-15,0-1 16,-1-3-16,-1 0 16,-2-2-16,-1 0 15,0-2 1,0-2-16,1-1 16,-1 0-16,2-3 0,2-1 15,0 0 1,-2-3-16,0 0 15,-1 0-15,1-2 16,-1-3-16,1-2 16,1-1-16,0-4 15,0 1 1,-2-2-16,-1 2 16,-2-3-16,-1 0 15,0 2-15,-3 1 16,0 2-16,-2 0 15,1 3-15,-1 3 16,3 1-16,0 1 16,3 1-16,1 2 15,1 2 1,1 1-16,0 1 16,1 1-16,1 1 15,2 3-15,1 1 16,-1 2-16,0 1 15,0 1-15,1 0 16,0 3-16,-1 2 16,2 1-16,0-1 15,0 1-15,0 1 16,-1 0 0,-1-2-16,1-2 15,-2 1-15,-1-1 16,-1-3-16,-1-2 15,-1-3-15,3 1 16,-2-4-16,1 0 16,0-1-16,0-2 15,0-1-15,0 1 16,-1 0 0,0-1-16,1 1 15,-1 0-15,1 0 16,0 0-16,0 2 15,-1-2-15,1 2 16,0-1-16,-1 1 16,1-1-16,1 0 15,0 0-15,-1 0 16,0 0-16,0-1 16,-1 0-1,0 1-15,0-1 16,0 1-16,1-1 15,0 1-15,0 0 16,0 0-16,0-1 16,0 1-16,0 0 15,0 0-15,0 0 16,0 0-16,-1 0 16,1 0-1,0 0-15,0-1 16,0 1-16,0-1 15,0 1-15,1 0 16,0-1-16,0-2 16,0-2-16,0-1 15,-1-1-15</inkml:trace>
  <inkml:trace contextRef="#ctx0" brushRef="#br0" timeOffset="109655.38">19212 7759 0,'-1'-1'0,"-2"-4"0,-8-5 0,-4-2 0,-5-3 0,2 2 0,3 1 0,2 1 15,3 2-15,-3 0 16,1 1 0,-1 1-16,-1-2 0,-4-3 15,-3-1 1,-1-2-16,-3-1 16,-2 1-16,-2 0 15,-1-1-15,-2 2 16,-2 1-16,-3 3 15,0 4-15,-2 1 16,1 3-16,2 3 16,-2 2-1,1 2-15,1 2 0,2 3 16,-2 5 0,-1 3-16,1 3 15,2 3-15,3 1 16,0 1-16,5 1 15,5 0-15,4 0 16,5-2-16,5 0 16,3 1-1,8-1-15,3 3 16,6 0-16,1 1 16,1 1-16,5-1 15,5 1-15,2-4 16,4-4-16,1-5 15,2-2-15,4-1 16,1-2 0,0-3-16,3-2 15,5-1-15,2-5 16,2-5-16,0-4 16,1-5-16,0-3 15,-2-2-15,0 1 16,-1 1-16,0 0 15,-3-2-15,-4-3 16,-3-3-16,-4 0 16,-2-2-1,-5-4-15,-5-3 16,-5-3-16,-8 0 16,-6-1-16,-7 3 15,-4 1-15,-6 5 16,-7 1-16,-8 4 15,-7 2-15,-8 7 16,-4 4-16,-5 5 16,-2 1-16,0 3 15,0 4 1,1 0-16,2 4 16,4 1-16,7-1 15,21-4-15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4:27:08.4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12307 10013 0,'0'0'0,"-3"8"0,-1-2 0,0-3 0,-2-2 0,-5 1 0,-1-1 0,-10 5 0,14-2 16,-2-1-16,-5 1 15,3 1-15,0 0 16,1-2-16,1 1 16,0-1-16,1 0 15,3-4-15,5 2 16,-2-3-16,-4 1 15,1 2-15,3-2 16,-1 4 0,21-8-16,-3 4 15,14-2-15,6 1 16,15-4-16,-6 2 16,-25 6-16,-4-1 15,7-1-15,-5 0 16,-11 1-16,-1-4 15,2 0-15,-3 1 16,2-3-16,-4 6 16,-2 0-16,9 0 15,-14-2 1,-13-2-16,-4 0 16,-7 0-16,3 0 15,5 1-15,-8 0 16,5-1-16,3-3 15,2 2-15,7 0 16,-20-2-16,12 3 16,14 5-16</inkml:trace>
  <inkml:trace contextRef="#ctx0" brushRef="#br0" timeOffset="12912.91">3015 4566 0,'4'4'0,"9"7"0,2 3 0,4 0 0,3 0 0,1-6 0,0-6 16,2-4-16,1-3 16,3 1-16,2-1 15,5 1 1,4 2-16,5 5 15,6-1-15,2 0 16,5-5-16,-4-1 16,3 1-16,4 2 15,5 1-15,4 0 16,5 0-16,1 0 16,2-4-16,0 1 15,1 3 1,1-2-16,3 0 15,2 0-15,1 2 16,2-6-16,1 6 16,1-1-16,-2 3 15,-1 0-15,-2-1 16,-8 1-16,-3-2 16,-5 0-16,-8 0 15,-7-2-15,-5 1 16,-8 1-1,0-1-15,-3 2 16,-3 2-16,-5 3 16,-5 0-16,-2-1 15,0-4-15,-1-4 16,-4 3-16,-4 0 16,0-1-16,-3 2 15,-2 1-15,0 0 16,-1 0-1,3-3-15,-4 0 16,-1-2-16,-2 1 16,0 1-16,-1 1 15,0-5-15,4-3 16,3-2-16,-4 0 16</inkml:trace>
  <inkml:trace contextRef="#ctx0" brushRef="#br0" timeOffset="13616.66">6546 4564 0,'0'0'0,"4"2"0,-1-1 0,1-4 0,2-3 0,4 1 0,4-2 0,14-3 0,-13 10 16,5 2-16,5 0 16,4 0-16,2-1 15,4-1-15,-3 1 16,4-2-1,-2 1-15,-5 0 16,-5-1-16,-13 2 16,-2-1-16,-6 0 15,-5 1-15,-2 1 16,-4 1-16,-6 0 16,-5-1-16,-5 1 15,-7-2-15,-5 1 16,-5-1-1,-5-2-15,-4-2 16,4-3-16,-1-2 16,27 1-16</inkml:trace>
  <inkml:trace contextRef="#ctx0" brushRef="#br0" timeOffset="19719.66">3256 5445 0,'3'4'0,"5"3"0,8-6 0,6-4 0,9-4 0,5-3 0,4 2 15,4 2-15,5 1 16,-1 3-16,0 7 16,1-3-1,-1 0-15,3 2 16,4 0-16,3 0 16,5 1-16,2-1 15,1-1-15,0-1 16,-1 3-16,-33-2 15</inkml:trace>
  <inkml:trace contextRef="#ctx0" brushRef="#br0" timeOffset="20086.59">6251 5519 0,'26'8'0,"36"10"0,-4-4 0,-2-7 0,-56-7 0,52 3 0,0-1 15,0-1-15,0 0 16,-1 3-16,-1-1 16,-6 0-16,-2 0 15,-2 1-15,0-1 16,2 0-16,-23 1 15</inkml:trace>
  <inkml:trace contextRef="#ctx0" brushRef="#br0" timeOffset="23073.18">8591 5606 0,'0'0'0,"0"0"16,0 0-16,0 0 15,0 0-15,0 0 16,0 0-16,0 0 15,0 0-15,0 0 16,0 0-16,0 0 16,0 0-16,0 0 15,0 0 1,0 0-16,0 0 16,0 0-16,0 0 15,0 0-15,0 0 0,-2 1 0,1-4 0,0 1 16,1 0-16,0-2 0,0 1 0,90-4 0,-66 11 0,4-1 15,2 4-15,1-2 16,0 0 0,3-1-16,-4-1 0,4 0 15,4-6-15,3 4 16,1-1 0,1 2-16,3 0 15,2 0-15,-1 0 16,-3-2-16,3-2 15,4-2-15,-5 2 16,5 0 0,1-1-16,3 0 15,3 1-15,1 0 0,0-1 16,-2 0-16,-2-1 16,4-1-1,4-3-15,4-1 16,1 3-16,-5 3 15,-5 1-15,0 1 16,7-3-16,4-1 16,-3 1-16,7 0 15,1-1 1,-6 3-16,3-1 0,1-2 16,-20 13-1,0-1-15,1-3 16,4-2-16,3-3 15,1-1-15,2 1 16,1 0-16,-2 3 16,1 1-16,0 0 15,-3-2 1,-3 2-16,0-1 16,1 2-16,0 1 0,2 3 15,1 1 1,0 1-16,0-1 15,-2 0-15,-1-1 16,-3-1-16,-6-1 16,-8-2-16,-5-1 15,-7-1 1,-4-2-16,-3-1 16,-1 2-16,0-1 15,-1 1-15,-2-1 16,-1-1-16,-7 1 15,-5 0-15,-5-1 16,-1 1-16,0 0 16,-1 0-16,8 0 15,-6 0 1,-2 0-16,1 1 16,5-1-16,1 0 15,-4 2-15,0-1 16,-1 1-16,-1 0 15,-8 2-15,0 1 16,1-2-16,3 0 16,2-2-16,-9 1 15,-2 1-15,3-1 16,-8 1 0,-4 1-16,-1 0 15,-6 0-15,0-1 16,2 0-16,-2 1 15,6-3-15,3-1 16,-5 1-16,7 1 16,0 0-16,8 0 15,1 1-15,10-3 16,4 1 0,1-1-16,0 0 15,-2-1-15,1 1 16,-1-1-16,1 0 15,-1 0-15,-1 0 16,2-1-16,-1 0 16,0-1-16,-7 3 15,-4 0-15,2-1 16,2 1-16,0 1 16,4-1-1,1-1-15,2 0 16,0 1-16,-3 0 15,2 0-15,0-1 16,1 1-16,-1-1 16,0 1-1,-1-2-15,1 1 0,-3 0 16,0 1-16,0 0 16,0 0-1,-2 0-15,3 0 16,6 0-16,-2-1 15,0 1-15,3 1 16,-1-1-16,-4 0 16,0 0-16,1 0 15,-2 0 1,0-1-16,2 2 0,-1 0 16,1-1-1,-2 1-15,1 1 16,-1-2-16,0 1 15,2-1-15,0-1 16,0 1-16,0 0 16,0-1-16,0 0 15,-1 1-15,-4 1 16,3 0 0,-2 0-16,-2 0 0,0 0 15,2-1 1,0-1-16,0 1 15,1-1-15,-1 0 16,2 1-16,0 0 16,-1-2-16,1 2 15,0-1-15,0 1 16,1 1 0,0 1-16,-1-1 15,1 1-15,-2-1 16,1 0-16,0 0 15,0-1-15,-1 0 16,0 0-16,0 0 16,0 0-16,1 0 15,0 0-15,1 0 16,1 0 0,4-3-16,9 3 15,2-1-15,4-1 16,7 3-16,4-3 15,4 1-15,4-1 16,4-1-16,4 1 16,0 1-16,4 1 15,-4-1-15,0 2 16,1-3 0,3 1-16,3 1 15,6 0-15,3 0 16,0 0-16,-1 1 15,-6 1-15,0-1 16,-6 5-16,1 1 16,-1-1-16,1-1 15,1 3-15,-2-2 16,-3 0-16,-4 2 16,-4 0-16,-5 0 15,-5-1 1,-3-1-16,-5-1 15,-6-3-15,-8 0 16,-4-4-16,-5 1 16,-1 0-16,-2-1 15,-1 0-15,-3-1 16,0 1-16,-5 2 16,-3-2-1,-3 0-15,-3-3 16,-5-1-16,-6-2 15,-5 1-15,2-1 16,-6 1-16,6 1 16,1 0-16,2 4 15,0 3-15,3 5 16,0 6-16,-7 3 16,2 0-16,0-2 15,21-11 1</inkml:trace>
  <inkml:trace contextRef="#ctx0" brushRef="#br0" timeOffset="25207.69">14510 5713 0,'0'0'0,"0"0"16,0 0-1,0 0-15,0 0 0,5 7 0,2-2 0,-3-3 0,-3-1 0,-1-1 0,1-1 0,46 7 16,-32-6-16,2 0 16,3 2-16,-1-1 15,4 2-15,-3-1 16,1-2-16,2 0 15,-5-1-15,0-1 16,-2 0 0,4-2-16,-1-2 0,-1 0 15,3 2 1,2 1-16,9 6 16,6 2-16,4 2 15,1-2-15,-2-2 16,-3-1-16,-8-10 15,12 11 1,-14-9-16,15 11 16,7 3-16,-2-4 15,-5-3-15,-7-6 16,-10-7-16,3 2 16,0-1-16,1 1 15,4 4-15,-1-1 16,2 1-16,-5 0 15,-3 1 1,-2 0-16,-1 0 16,-3 0-16,-1 1 15,-6 2-15,-2 1 16,-4 2-16,-4 1 16,-4 0-16,-4 4 15,-10-1-15,-8 0 16,7 0-16</inkml:trace>
  <inkml:trace contextRef="#ctx0" brushRef="#br0" timeOffset="27934.01">16634 5618 0,'3'0'0,"3"-1"0,-1-1 0,-1 0 0,2-2 0,7-4 15,5 1-15,6 0 0,3 0 0,5 0 0,6 1 16,2-1-16,3 2 15,3 1-15,1 2 16,1-1-16,-1 4 16,0 1-16,5 3 15,2 3-15,1 0 16,2 0-16,0-5 16,1-4-1,2-3-15,7-2 16,12-1-16,8 0 15,5 3-15,4-2 16,-4 5-16,-12 3 16,2 0-1,-5 1-15,-6 3 0,-8 0 16,-10-1-16,-8-1 16,-9-1-1,-7 0-15,-4-1 16,-7 1-16,-4 0 15,-7 0-15,-2 0 16,-3 0-16,-1-3 16,0-2-16,-1 1 15,-2 1 1,2 0-16,-1 0 0,0 0 16,0 1-1,1-1-15,1 0 16,-1 0-16,1 0 15,-1 1-15,1 0 16,-1-1-16,0 0 16,0 0-16,-1 0 15,0 0 1,1 0-16,0 0 16,0 0-16,0 0 0,0 0 15,-1 0 1,2 1-16,-1-2 15,0 2-15,0-1 16,0 0-16,0 0 16,0 0-16,0 0 15,0 0 1,0 0-16,0 0 16,0 1-16,0-1 15,0 0-15,0 0 16,0 0-16,0 0 15,0 1-15,0-1 16,0 0-16,0 0 16,0 0-16,0 0 15,0 0-15,0 0 16,0 0 0,0 0-16,0-1 15,0 1-15,0 0 16,0 0-16,0 0 15,0 0-15,0 0 16,0 0-16,0 0 16,0 0-16,0 0 15,0 0-15,0 0 16,0 0-16,0 0 16,0 1-1,0-1-15,0 0 16,0 0-16,0 0 15,0 0-15,0 0 16,0 0-16,0 0 16,0 0-16,0 0 15,1 0-15,-1 0 16,0 0-16,-1 0 16,1 0-1,0 0-15,0 0 16,0 1-16,0-1 15,0 0-15,0-1 16,0 1-16,0 0 16,0 0-16,0 0 15,0 0-15,0 0 16,0 0-16,0 0 16,0-1-1,0 1-15,0 0 16,0 0-16,0 0 15,0 0-15,0 0 16,0-1-16,2 0 16,-1-2-16,1-2 15,1-2-15,1-2 16,-2 3-16</inkml:trace>
  <inkml:trace contextRef="#ctx0" brushRef="#br0" timeOffset="30148.14">7470 6422 0,'-9'5'0,"-12"6"0,3-5 0,0-5 0,18-1 0,-16-5 0,-2 0 16,-3 1-16,-1 1 0,-3 2 15,-3-1-15,-4 2 16,-2 0-16,-2 1 16,-3 1-16,-1-2 15,-3 0-15,-1 0 16,-1 1-16,0-1 15,0-1 1,-2 1-16,0-1 16,-4 1-16,-3-2 15,-4 2-15,-3-1 16,-2 0-16,-1 1 16,0-1-16,0 0 15,2 1-15,1-1 16,2-1-16,2 0 15,2-2 1,4 0-16,5-1 16,2 2-16,2 0 15,-2 3-15,2 0 16,3 3-16,1-2 16,2 1-16,1-2 15,1 2-15,0 2 16,2 0-16,-1 1 15,0-2 1,2 2-16,0 0 16,2-1-16,0-1 15,1 1-15,3 0 16,2-1-16,2 1 16,1-1-16,-1 0 15,-1-1-15,2 1 16,0-1-16,3-1 15,0 0-15,2 0 16,2-1 0,3-1-16,3 0 15,-3-6-15,0-4 16,8 5-16</inkml:trace>
  <inkml:trace contextRef="#ctx0" brushRef="#br0" timeOffset="30629.31">4082 6393 0,'-6'3'0,"-8"5"0,-1-1 0,4-1 0,0-3 16,-1-3-16,-4-2 0,-2 1 0,-2-2 0,-1 1 15,-3 2-15,-3-1 16,-6 1-16,-3 2 15,-4 3 1,-2 2-16,0 1 16,-6-7-16,1-8 0,25-1 15</inkml:trace>
  <inkml:trace contextRef="#ctx0" brushRef="#br0" timeOffset="44275.86">7266 8999 0,'12'6'0,"15"5"0,5-2 0,5-4 0,10-5 0,9 1 0,7 0 0,5 0 15,5 3-15,1 0 16,-4 1-1,2-2-15,2-2 16,-2 1-16,-3-3 16,-9 4-16,-11 2 15,-15-3-15,-14-1 16,-10 0-16,-7 0 16,-5-2-1,-8-1-15,-7 0 0,-7-1 16,-10 1-1,-8 0-15,-8-1 16,-9 3-16,-8 1 16,-6 2-16,-4 3 15,-2 2-15,-2 1 16,4-1 0,-3 1-16,3-2 15,0-1-15,4-1 16,2-1-16,11 1 15,6-2-15,2-2 16,3-1-16,2-3 16,4 0-16,13-3 15,21-1-15,26-1 16,10 1-16</inkml:trace>
  <inkml:trace contextRef="#ctx0" brushRef="#br0" timeOffset="45174.8">9152 9029 0,'5'-3'0,"1"1"0,0 0 0,1-2 0,4 0 0,2-2 0,-1 1 0,0 1 15,4 0-15,4 1 16,11 6-16,4 3 15,-2 0 1,0-1-16,-3 2 16,-1-2-16,-4-4 15,-7-2-15,-2-1 16,-4-2-16,-1 1 16,0-3-16,3 4 15,0-2 1,4 3-16,-1 0 0,1-1 15,-4 1 1,1-2-16,-2-1 16,1-1-16,-5-1 15,1-2-15,-6 3 16</inkml:trace>
  <inkml:trace contextRef="#ctx0" brushRef="#br0" timeOffset="46261.11">11962 9010 0,'0'0'16,"0"0"-16,0 0 15,0 0-15,0 0 16,0 0-16,-3 2 0,1 1 0,1 1 0,0 1 0,-1-3 0,-1 1 0,-38 0 0,36 0 15,1 0-15,-7-1 16,-6 0 0,-10-2-16,0 0 15,-1 0-15,-4 0 16,2 0-16,-8-4 16,2-1-16,-2 0 15,10 2-15,1-1 16,-10-1-16,2 2 15,-4 0-15,-5 0 16,-7 0-16,-4-2 16,4 2-1,6 4-15,-1 2 16,-2 2-16,-2-2 16,2 2-16,0 0 15,-3-4-15,4-1 16,-1 2-1,-8 1-15,-10-1 0,-10 1 16,1 3-16,3-5 16,10-2-1,44-2-15</inkml:trace>
  <inkml:trace contextRef="#ctx0" brushRef="#br0" timeOffset="56404.7">22588 5215 0,'1'2'0,"0"3"0,-1-3 0,-2-8 0,-1-16 0,-4-10 0,-2-7 0,1-9 16,0-5-16,-1-5 15,2-3-15,1 6 16,2-3-16,5-1 16,4 3-16,6 7 15,-1 5-15,0 13 16,-4 12-16,-3 10 15,-1 6-15,1 6 16,-3 5 0,0 8-16,0 9 15,1 4-15,1 11 16,-2 7-16,1 5 16,-1 6-16,0 7 15,-2-1-15,0 2 16,-1 1-1,0 0-15,-1-2 0,-2-3 16,1-9-16,1-10 16,-1-7-1,3-15-15,3-12 16,1-14-16</inkml:trace>
  <inkml:trace contextRef="#ctx0" brushRef="#br0" timeOffset="56971.79">23154 4682 0,'3'0'0,"1"2"0,-1 4 0,-6 3 0,-4 5 0,-6 8 0,0 6 0,0 2 16,1 2-16,4 6 15,4 4-15,4 6 16,8 2-16,6 1 15,7 3 1,7-3-16,6-8 16,5-9-16,1-11 15,1-13-15,0-8 16,-2-3-16,-5-9 16,-3-15-16,-5-15 15,-4-11-15,-4-11 16,-3-6-16,-5-3 15,-5 5-15,-6-5 16,-5 0 0,-7 8-16,-5 3 15,-5 9-15,-5 15 16,-7 14-16,-6 11 16,-5 8-16,-6 14 15,-5 20-15,-4 23 16,-3 26-16,0 29 15,32-47-15</inkml:trace>
  <inkml:trace contextRef="#ctx0" brushRef="#br0" timeOffset="89645.61">15301 9093 0,'0'-3'0,"-1"-3"0,4 1 0,5 4 0,8 6 0,8-1 16,11-6-16,8-7 0,-14-3 16,32 12 30,-20-8-46,2 0 0,-2-1 0,-3 2 0,-6 0 0,2 4 16,-1 6-16,-1-2 16,2-2-16,1-2 15,1 2-15,2-1 16,4 1-16,0-6 16,4 6-16,8 4 15,-1-4-15,-5-4 16,-4 1-1,2 2-15,-1 2 16,4 0-16,3 4 16,5 0-16,1 0 15,-1-2-15,1 1 16,1 0-16,-1-1 16,-1-1-16,-1-3 15,0 0-15,2 0 16,1 2-16,1 1 15,1 3 1,1 1-16,1-1 16,-2-2-16,1 1 15,0-2-15,0 2 16,2 2-16,4 2 16,0-1-16,-5-6 15,-1 1-15,2-1 16,-1 3-16,3 3 15,6 1-15,-4 0 16,-5-5 0,-2-3-16,-1 3 15,1 0-15,-2-1 16,3 1-16,-2 0 16,0 4-16,1-2 15,-1 4-15,1 0 16,-3-2-16,-2 2 15,-4-3-15,-3 1 16,-1-2 0,-5-1-16,0-2 15,-1-4-15,-5 0 16,-4-1-16,0 2 16,-2 0-16,-5-3 15,-1-2-15,-4-3 16,-3-5-16,1-1 15,-5-3-15,-2-6 16,-2-3 0,1-4-16,-1-2 15,0-6-15,-3-5 16,3 0-16,-1-1 16,-1-3-16,0-1 15,-3-2-15,-1-4 16,-2-1-16,-1-1 15,-1 2-15,-3-2 16,0 2-16,1 1 16,1-2-1,2 4-15,-2 0 16,1 3-16,-1 4 16,-3 3-16,-2 5 15,-3 3-15,-3 2 16,-2 4-16,-3 5 15,-3 4-15,0 3 16,-4 3-16,-1 1 16,-2 4-1,-4-1-15,-2 1 16,-3 0-16,-3 1 16,-4 2-16,-3 4 15,-6 1-15,-3 4 16,-3 3-16,-3-2 15,-1 0 1,-2-1-16,-1 0 0,-1 0 16,0 1-1,-2 1-15,-4 1 16,-2 0-16,-1 0 16,-3 1-16,1-1 15,0 1-15,-1-2 16,-1 0-16,0-2 15,-1 0-15,-2 0 16,0 1 0,-3-1-16,-2 3 0,2 0 15,0-1 1,0 1-16,3 0 16,-2-3-16,3 3 15,3 0-15,-1-1 16,-2 0-16,-1 3 15,3 0-15,-1-7 16,3 3-16,-1 0 16,1 4-1,2 0-15,2 0 0,0-2 16,2-4 0,5-1-16,6-1 15,1-1-15,3 0 16,1 1-16,-1 1 15,2 0-15,1 0 16,5 2 0,2 0-16,2-3 15,3 1-15,3 0 16,4 1-16,2 0 16,2 1-16,2 2 15,0-2-15,0 4 16,3 2-16,5 3 15,1 7-15,1 4 16,0 6-16,1 2 16,-3 2-1,1 2-15,-1-2 16,1-1-16,5 0 16,-1 0-16,-1 1 15,-3 0-15,1 1 16,3 0-16,3 1 15,3-1-15,7-2 16,4-1-16,4-4 16,0-16-1,-30 50 17,14-23-32,-2 3 0,-4 3 0,6-3 0,2-4 15,7-4-15,14-27 16,-29 57 15,20-38-15,2 1-16,1-2 0,0-1 0,0-1 0,2-1 15,5-2-15,-6 1 16,6-2-16,3-1 16,-1-2-16,-2-2 15,1-2-15,-1 0 16,1-3-16,0-2 15,3-1-15,-1-2 16,8 1-16,4 1 16,3-1-16,4 3 15,4 2 1,-19-4-16,61-7 16,-20 1-16,1 2 15,6-4-15,6-5 16,14-6-16,-2 3 15,6-2-15,1 6 16,-17 9-16,-43 2 16</inkml:trace>
  <inkml:trace contextRef="#ctx0" brushRef="#br0" timeOffset="97043.95">11600 7263 0,'-8'1'0,"-10"2"0,0 1 0,4 2 0,3 5 0,11-11 0,-11 15 0,3 4 0,0 4 16,-2 3-16,2 5 15,1 5-15,-3 4 16,0 2-16,1 2 16,-8 0-16,1 2 15,0 2-15,3 4 16,4 2 0,2 5-16,-1-2 0,-9-8 15,-3-4-15,-3-2 16,-1-5-1,2-1-15,2-3 16,-2-4-16,-1-7 16,1-7-16,-1-5 15,4-3-15,3-2 16,3-4 0,0-1-16,6-1 15,0-3-15,2-3 0,-1-1 16,3-1-1,6-1-15,-1-1 16,2 0-16,3 0 16,2 1-16,2 3 15,1 2-15,3 2 16,2 2 0,-2 0-16,0 3 15,-1 3-15,-4 1 16,-3 2-16,-4 2 15,-3 1-15,-1 3 16,-4 1-16,-1-1 16,1 1-16,1-1 15,-2 0-15,3-3 16,-2-1-16,2-3 16,-3-4-16,1-1 15,-1-4 1,-1-3-16,-3-4 15,2-3-15,1-6 0,2-3 16,4-3 0,2-3-16,3-2 15,3-2-15,3-1 16,2 0-16,-8 18 16</inkml:trace>
  <inkml:trace contextRef="#ctx0" brushRef="#br1" timeOffset="165375.93">3522 4624 0,'0'0'0,"0"0"16,0 0-16,0 0 15,0 0-15,0 0 16,0 0-16,0 0 16,0 0-16,0 0 0,-1 2 0,-2 2 15,0-1-15,0 1 0,1-2 0,0 0 0,-50-7 0,38 5 0,0 0 16,-3 0 0,-3-1-16,-1 5 15,-1-2-15,-1 0 16,2 0-16,-3 2 15,-2 3-15,2 1 16,-2 1-16,-1 2 16,-2-2-16,0 1 15,0 0-15,0 1 16,3 1-16,1 3 16,3-1-1,1 1-15,1 3 16,5 1-16,2 2 15,2 1-15,4 2 16,3-3-16,1 2 16,3-1-16,1-1 15,3 1-15,1-2 16,1 0-16,2 0 16,-1 1-16,4 2 15,-1-1 1,0 1-16,-3-1 15,0-1-15,-1 1 16,-1 0-16,0 1 16,-1 0-16,0 0 15,-1 0-15,-3 1 16,-3 0-16,0 0 16,-2 0-16,-3-2 15,-1-1 1,-3 0-16,1-1 15,-2 0-15,-1 0 16,-1 1-16,-1 0 16,-3 3-16,0 0 15,-1 3-15,1 0 16,-2 1-16,1 1 16,0 2-16,0-2 15,1 3 1,-1-1-16,-1 0 15,4 2-15,2 3 16,3 4-16,2 1 16,2 4-16,3 0 15,5 2-15,2-3 16,5 0-16,1 1 16,3 1-16,-1 0 15,-1 1-15,3-1 16,0 0-1,1 0-15,1-1 16,0 2-16,0-1 16,-1 1-16,-1-3 15,1-2-15,-1-1 16,0-1-16,-3 1 16,-2-3-16,-2 1 15,1 1-15,-3-2 16,-1-1-1,0 0-15,-2 0 16,0 1-16,-3 0 16,-4-3-16,1 1 15,-2-1-15,-2-1 16,-3-4-16,-1-1 16,0 0-1,-1 2-15,-1 0 0,-1-1 16,-1 0-16,-2 1 15,0 0 1,-2-2-16,-2-1 16,1-2-16,1 3 15,-2-1-15,2-2 16,-1 2-16,1 1 16,1 2-16,-1 0 15,0 0 1,-1-2-16,1 2 0,-1-2 15,0 0 1,1 2-16,-2 0 16,1 0-16,2-2 15,1 0-15,-1-1 16,3 0-16,0-1 16,1 1-16,2 3 15,-1-1 1,1-2-16,0-1 15,1-2-15,-1 0 0,2-3 16,-1 1 0,4-2-16,0 1 15,2 0-15,2 1 16,2 1-16,1 0 16,2 0-16,-1 0 15,2 2 1,-1-1-16,-1 0 15,-1-1-15,-1 1 16,-2-1-16,-3 1 16,0 0-16,-1 0 15,-2 1-15,2-1 16,-1 0-16,-2 2 16,2-1-16,-3 0 15,1 1-15,2 2 16,-2-1-1,2 3-15,-1 0 16,2 1-16,2 2 16,1 1-16,2 0 15,2 2-15,2 1 16,2 0-16,3-2 16,0 3-16,3-1 15,2 3-15,2 0 16,2-1-1,2-1-15,2 0 16,3 2-16,0-2 16,3 3-16,1-1 15,1-2-15,1-1 16,1-4-16,1-1 16,2-1-16,2 1 15,0 1-15,5 0 16,0-1-1,4-1-15,3 0 16,4 0-16,2 0 16,-1 1-16,-1 0 15,1 0-15,3-4 16,0 0-16,-1-2 16,-1-4-16,-3-2 15,0-2-15,2-2 16,4-1-16,0 2 15,-2 0 1,-1 0-16,1-1 16,-2-1-16,1 0 15,0-1-15,1-3 16,1-1-16,-1 0 16,-4-2-16,-2 0 15,-2-1-15,-4 0 16,1-1-16,4 1 15,1 0-15,1 1 16,-1 2 0,0-1-16,-1 0 15,-3 0-15,-2-1 16,-2-1-16,-3-1 16,0-1-16,0-1 15,0 0-15,-1 0 16,1 0-16,1-1 15,2-1-15,-1-2 16,-1 0 0,-1 0-16,1 0 15,-1-1-15,-1 2 16,-1-2-16,-1-1 16,3 1-16,1-1 15,2 1-15,1-1 16,0 1-16,3-2 15,-1 0-15,-2 0 16,-4 2-16,-2 0 16,1-1-1,1-2-15,1-4 16,3 6-16,4-1 16,5 2-16,1 3 15,-2 4-15,0-5 16,-2-3-1,-2-3-15,-1 2 16,3 1-16,3 4 0,4 0 16,4 0-1,1-3-15,-2-1 16,-4-1-16,-1 2 16,-2 2-16,2 0 15,5-2-15,-1 0 16,1-1-16,-1 1 15,2 0 1,2-1-16,2-1 16,5-1-16,-2-2 0,0 0 15,-5-1 1,-1-2-16,-1 0 16,-3 0-16,4 1 15,4 3-15,3 6 16,3 2-16,0 1 15,-1-3 1,-6-5-16,-1-4 16,-3-6-16,0 4 15,-1 2-15,1 3 16,1 7-16,2 2 16,3-1-16,2-3 15,-1-1-15,-1 0 16,-3 0-16,-1 3 15,0 1-15,-1-1 16,1 1 0,7 2-16,7 3 15,-5-3-15,-4-5 16,-4-3-16,-2 0 16,2 1-16,1 3 15,0 2-15,-3 2 16,-6 1-16,-1 3 15,3 1-15,2-1 16,3-3 0,0-3-16,0-2 15,1-2-15,0 1 16,0 2-16,0 1 16,-2 2-16,-1 0 15,0 1-15,0-1 16,2-2-16,1-2 15,0-3-15,1 0 16,-1 1-16,-2 1 16,-1 1-1,-1-1-15,0-1 16,3 0-16,0 1 16,3 1-16,-1 0 15,-1-1-15,3-2 16,1 0-16,3 0 15,1 1-15,4 0 16,1-1-16,0 1 16,3-2-1,3 3-15,4 1 16,-2 0-16,2 1 16,-1 3-16,-4-2 15,0-1-15,8 0 16,1 0-16,-2-1 15,4 3-15,-2 0 16,0 3-16,-1 0 16,0 2-1,-3-3-15,3-1 16,7-2-16,3 1 16,0 1-16,-1-3 15,0 4-15,-7-1 16,0-3-16,-2 2 15,2 4-15,-3-5 16,0 1-16,-1 3 16,0-2-16,-6-1 15,4 4 1,2 2-16,-3-4 16,0-1-16,4-2 15,3-4-15,1 0 16,2 4-16,-4-6 15,-1 2-15,3-2 16,-5-1 0,3 0-16,-1 2 0,-4-2 15,2 2-15,3-2 16,-4-2 0,1 0-16,7 0 15,-4 0-15,2 1 16,4 1-16,-1-3 15,-3 3-15,4 1 16,-4-2-16,3 0 16,-1 3-1,1 1-15,-4 0 0,5 1 16,1-2 0,3 1-16,-1 0 15,0 0-15,-1 4 16,1 1-16,-2-1 15,3 2-15,0-3 16,0 1-16,-1-2 16,4 4-16,-3-1 15,2 0 1,3-2-16,0 3 0,-2 2 16,-2-2-1,-4 1-15,-2-4 16,4 0-16,4-1 15,3 4-15,6-6 16,0-6-16,-7-2 16,-1 1-1,1 3-15,4 2 16,-4-4-16,3-4 16,2-1-16,3-5 15,-1-6-15,-7-6 16,0 2-16,1-1 15,-6 3-15,-2-4 16,0-4-16,-3-9 16,-6-5-16,-2-6 15,-6-4 1,-8-8-16,-4 0 16,1-10-16,-4-1 15,-6-4-15,-4-12 16,-8-9-16,0-1 15,1 2-15,-5-6 16,-3-9-16,-7-1 16,-7-1-16,-2 0 15,1-3 1,3-6-16,-1 1 16,-3-2-16,-3-3 15,0-7-15,-1-6 16,0-6-16,-2 8 15,0 10-15,-3-7 16,-3-12-16,-7-17 16,-5 4-16,-2 6 15,-5-1 1,0 3-16,-1 5 16,1 3-16,1 7 15,2 7-15,-1 3 16,-1 5-16,-2 2 15,-2 0-15,-3 4 16,0 9-16,-2 5 16,0 8-16,-4 6 15,-5 7-15,-5 8 16,-6 0 0,-8 5-16,-8 0 15,-6-1-15,-4 2 16,-8 4-16,-4 5 15,-2 1-15,-9 6 16,-2-4-16,-4 7 16,-3 4-16,1 2 15,-3 3-15,-6-2 16,-6 4-16,-5-2 16,-8 3-1,-6 6-15,-1-3 16,0 11-16,-1-2 15,-2-1-15,-3 4 16,-4 2-16,1 1 16,3 10-1,-1 1-15,-10-2 0,-5 3 16,-11-6-16,0 4 16,0 4-1,-2 5-15,16 8 16,-4 1-16,-4-2 15,-8-5-15,5 7 16,-1 0-16,-4-2 16,-3-2-16,3 0 15,0 3 1,4 2-16,1 1 0,1 1 16,0-2-1,-2-2-15,3-1 16,4 1-16,0 1 15,-3 1-15,-3-1 16,-1-1-16,0 0 16,8-2-16,4 1 15,1 0-15,1-2 16,-5-1 0,2 2-16,-1-2 0,1 3 15,6 1 1,1 0-16,3 0 15,1-1-15,-1-1 16,1 1-16,1 0 16,4-3-16,1 0 15,6-2-15,4 2 16,0 3 0,6 0-16,-3-1 15,1-2-15,0 1 16,2 3-16,-1-1 15,7-2-15,4 0 16,-1 2-16,2 1 16,0-1-16,7-4 15,11-4-15,-4 0 16,-7 6 0,-10 3-16,-15 10 15,15-5-15,15-11 16,-7 3-16,6 1 15,-2-1-15,10-2 16,-2 3-16,1-2 16,-5 3-16,-2-3 15,4-1-15,4 1 16,1 2-16,-1-3 16,2 0-1,-3 2-15,-2 0 16,2 0-16,2-1 15,3-1-15,-1-3 16,3 0-16,-1 2 16,0 1-16,-6 4 15,2 3-15,3-7 16,2-1 0,-3 5-16,1-5 15,2 2-15,-2 5 16,-1-5-16,1-1 15,-1 4-15,5 0 16,4-2-16,-1-1 16,0 0-16,-2-4 15,3-2-15,0 3 16,1-4-16,2-1 16,0 0-16,4 1 15,3-2 1,-2-1-16,-1 0 15,3-2-15,1 3 16,0-2-16,2 3 16,-2 1-16,0 1 15,-2 2-15,0-1 16,2 1-16,-1 3 16,-1 1-16,-3 0 15,-2 0 1,-3 2-16,-1 4 15,2 8-15,2 6 16,3 4-16,1-5 16,6-13-16,32-11 15</inkml:trace>
  <inkml:trace contextRef="#ctx0" brushRef="#br1" timeOffset="169429.65">21171 2169 0,'3'6'0,"-2"3"0,6 7 0,-3-4 0,0-1 0,1 1 0,-1 0 0,-1 1 0,-1 2 16,-4 1-16,-2 4 16,-2 1-16,-3 2 0,-7 1 15,-6 0 1,-1 8-16,-4 1 15,0 4-15,-7-6 16,-1-4-16,0-6 16,-3-4-16,7 1 15,7 4 1,9-5-16,8-20 16,11-17-16,4-19 15,2 6-15</inkml:trace>
  <inkml:trace contextRef="#ctx0" brushRef="#br1" timeOffset="169677.52">21231 1862 0,'-11'2'0,"4"-4"0,0 1 0,0 3 0,-3 3 0,3 2 0</inkml:trace>
  <inkml:trace contextRef="#ctx0" brushRef="#br1" timeOffset="178204.89">13322 8946 0,'2'0'0,"4"1"0,-1 2 0,-2 1 0,-9 0 0,-9 0 0,-5-2 0,-8 0 16,-3 3-16,-3 3 0,-4 3 15,-2 1-15,0 3 16,1 4-16,-3 0 16,-1 0-16,-3-1 15,5 3-15,2 0 16,1-2-16,6 0 15,5-5-15,2-3 16,1-4 0,2-3-16,6-2 15,2-3-15,3-2 16,1 1-16,2 0 16,3 2-16,1 2 15,4 4-15,2 2 16,-2 3-16,1 4 15,0 3-15,0 2 16,1 2 0,1 1-16,-3 0 15,2 0-15,0-3 16,-1 0-16,-1-4 16,-2-3-16,0-1 15,-3-4-15,-1-2 16,-1-2-16,3-2 15,-3-4-15,-1-3 16,3-3-16,-4-3 16,0-2-1,0 1-15,-1-3 16,0 2-16,1 2 16,-4 0-16,3 0 15,3 1-15,0 2 16,3 1-16,-2-1 15,-1 2 1,1 0-16,1 2 0,4 1 16,2 1-16,2-1 15,3 0 1,9 2-16,3-4 16,4-3-16,4-3 15,1 0-15,2-6 16,-20 8-16</inkml:trace>
  <inkml:trace contextRef="#ctx0" brushRef="#br1" timeOffset="186126.87">3239 11662 0,'0'1'15,"-6"5"-15,9-4 0,7-6 0,2-7 0,-3-2 0,-2-2 0,-1-5 0,-1-4 0,1-7 16,1-5-16,0-8 16,9-5-16,2-6 15,0-3-15,2 0 16,-1 0 0,1 1-16,0 3 15,0 5-15,-5 9 16,-2 8-16,-8 12 15,-2 7-15,-2 9 16,-1 5-16,0 6 16,-1 4-16,0 4 15,1-3-15,1 0 16,1 0-16,1 0 16,1-1-1,3-2-15,0-1 16,3-2-16,2-2 15,0-2-15,2-3 16,4 0-16,-1-3 16,0-1-16,2-1 15,-2 2 1,2-3-16,-2 3 0,0 0 16,-2-5-16,-3 2 15,-4-1 1,-4-8-16,-1-2 15,-3-6-15,-5-3 16,-3-4-16,-5 2 16,-2 3-16,-4 5 15,-2 11-15,-2 10 16,-1 12 0,-1 14-16,4 8 0,5 7 15,6 0 1,5-7-16,7-8 15,7-12-15,-5-15 16</inkml:trace>
  <inkml:trace contextRef="#ctx0" brushRef="#br1" timeOffset="201611.69">21637 3170 0,'0'0'31,"0"0"-15,0 0-16,0 0 15,0 0-15,0 0 16,4 10-16,-1-9 0,-1-2 0,-2-2 0,-1 0 0,-1 1 0,-87 4 0,62 2 0,-5 1 0,-5 1 0,-7-1 0,-5-1 16,22-1-16,-44 14 46,28-1-46,1 0 16,4 0-16,4 2 0,8-1 0,7 0 0,7-4 0,3-2 16,9-2-16,10 0 15,6-2-15,5-1 16,7 2-16,2 2 16,6 3-1,5 1-15,5 1 16,2 1-16,-2 1 15,3-2-15,-3 2 16,-1 3-16,-4 0 16,-2 3-16,-4-4 15,-7 0-15,-8 2 16,-5 4-16,-5 3 16,-4 1-1,-6 0-15,-8-1 16,-9-2-16,-9 4 15,-8-4-15,-14 3 16,-6 4-16,-9 4 16,-3 0-16,-2 1 15,1-4-15,3-5 16,8-7-16,5-5 16,7-4-1,6-2-15,5-4 16,3-5-16,5-4 15,4-5-15,2-3 16,12 2-16</inkml:trace>
  <inkml:trace contextRef="#ctx0" brushRef="#br1" timeOffset="202028.44">21471 2930 0,'5'9'0,"-6"2"0,1-7 0,-4 22 0,-10 23 0,9-8 0,-3 10 0,-4 8 16,-3 9-16,-3 7 0,-2 7 0,-4 9 0,-6 17 15,-3 8-15,-8 16 16,3-13-16,0-8 16,0-10-16,1-6 15,-1-19-15,19-42 16</inkml:trace>
  <inkml:trace contextRef="#ctx0" brushRef="#br1" timeOffset="203496.42">20554 1913 0,'10'6'0,"12"5"0,-3-5 0,-5-2 0,-14-4 0,12 2 0,4 4 0,5 6 0,6 10 0,4 3 15,-1 1-15,6 7 16,1-2-16,-3-4 16,-1 1-16,8 5 15,7 5-15,4 5 16,0-4-16,-2 4 16,7 4-16,-5-5 15,-3-2 1,-4-5-16,-2-1 15,-2-3-15,-4-1 16,0 1-16,0-1 16,-1-5-16,-4-6 15,-4-5-15,0-2 16,-6-1-16,-3-3 16,-2-2-16,-6-3 15,-2 0-15,-4 0 16,-7 0-1,-6-2-15,-6-1 16,-5-2-16,-7-2 16,8 1-16</inkml:trace>
  <inkml:trace contextRef="#ctx0" brushRef="#br1" timeOffset="206461.26">20396 2875 0,'-5'-2'0,"-6"-5"0,1 0 0,0-1 0,4-2 0,10-2 0,9-2 0,6-3 0,7-4 16,6-3-16,9-5 16,6-3-16,10-6 15,6-4-15,8 0 16,8-3-16,0-2 15,2 0 1,0-2-16,5-2 16,4-1-16,3-1 15,-7 2-15,0 1 16,-6 4-16,-2 2 16,-2 3-16,-7 3 15,1 1 1,-9 5-16,-10 5 0,-9 4 15,-5 3-15,-1 2 16,-4 3 0,-2 4-16,-4 2 15,-4 2-15,-4 2 16,-8 3-16,-3 1 16,-3 1-16,-4 1 15,-1 0-15,-2-1 16,1 0-1,1 0-15,0 1 0,0-1 16,1-1-16,1 1 16,0 0-1,-1 0-15,1 0 16,-3 0-16,-2 1 16,1 0-16,0 0 15,0 0-15,0-1 16,0 1-1,1 1-15,1-1 16,1-1-16,2 0 0,3-1 16,0-1-1,0 1-15,-1 0 16,0 1-16,-2 0 16,-1 0-16,1 0 15,-2-1-15,-1 1 16,0 0-1,-1 0-15,3 0 16,-1 0-16,-1 2 16,1-2-16,0 0 15,1 0-15,0 0 16,-1 0-16,1-1 16,0 1-16,-1 0 15,0 1-15,-1-1 16,1 0-16,0-1 15,0 1 1,0-1-16,0 1 16,0 0-16,0 0 15,0 0-15,0 0 16,-1 0-16,0-1 16,1 0-16,-1 1 15,1-1-15,0 1 16,0-1-16,0 1 15,0 0-15,0 0 16,0-1 0,0 1-16,-1 0 15,1-1-15,1 1 16,-1 0-16,-1 0 16,1 0-16,0-4 15,0 2-15,0 3 16,0 1-16,0-2 15,-4 2-15,0 1 16,0 0 0,1 0-16,0-1 15,1 0-15,-1 0 16,3-1-16,-1-1 16,2 1-16,-1-1 15,0-1-15,1 1 16,0 0-16,1-1 15,-2 1-15,0 0 16,0 0-16,0 1 16,0 0-1,0-2-15,-1 1 16,1 1-16,0-1 16,1-1-16,-1 2 15,0-1-15,0-1 16,0 1-16,0 0 15,0 1-15,0-1 16,0-1-16,0 1 16,0 0-1,0 0-15,0 0 16,0 0-16,0 0 16,0 0-16,0 0 15,0 0-15,0 0 16,0 0-16,0 0 15,0 0-15,0 0 16,0 0-16,0 0 16,0 0-1,0 0-15,0 0 16,0 0-16,0 0 16,0 0-16,0 1 15,0-1-15,0 0 16,0 0-16,0 0 15,0 0-15,0 0 16,0 0-16,0 0 16,0 0-16,0 0 15,0 0 1,0 1-16,0-1 16,0 0-16,0 0 15,0 0-15,0 0 16,0 0-16,0 0 15,1 1-15,-2-1 16,1 0 0,0 0-16,0 0 0,1 0 15,-1 0 1,0 1-16,0-2 16,0 1-16,0 0 15,0 0-15,0 0 16,0 0-16,0 0 15,0 0 1,-1 0-16,2 0 16,-2 0-16,2 0 15,-1 0-15,0 0 16,0 0-16,-1 0 16,1 0-16,1 0 15,-2 0-15,1 0 16,1 0-16,-1 1 15,0-1-15,0 0 16,0 1 0,0-1-16,0 0 15,0 0-15,0 0 16,0 0-16,1 0 0,-2 0 16,1 0-1,1 0-15,-2-1 16,-1 1-16,-1 0 15,1 0-15,0 0 16,3 0-16,-1-1 16,2 0-1,-1 1-15,0-1 16,-2 2-16,1-1 16,0 0-16,-1 0 15,0 1-15,0-1 16,-1 0-16,1 1 15,0-1-15,0 0 16,0 1-16,1-1 16,0 1-1,0 0-15,1-1 16,0 0-16,0 1 16,0-1-16,-3 0 15,1 1-15,-3 0 16,0 0-16,0 0 15,0 0-15,2 0 16,-1-1-16,1 0 16,2 0-16,0 1 15,0-2 1,0 1-16,0 0 16,1 0-16,0 0 15,-1 0-15,1 0 16,-1-1-16,0 1 15,0 0-15,-1 1 16,0-1-16,3 0 16,2-1-16,-1 0 15,3 0 1,-3 0-16,0 0 16,-1 0-16,1 1 15,-2 0-15,-1 0 16,0 0-16,1 0 15,1 0-15,-1 0 16,1 0-16,-1 0 16,-1 1-16,1 0 15,0-1-15,0 0 16,-1 0 0,1 0-16,-1 0 15,0 0-15,-1 1 16,1-1-16,-1 1 15,1-1-15,0 0 16,0 0-16,1-1 16,-1 1-16,0 0 15,0 0-15,1 0 16,-1 2 0,1-1-16,-6 6 15,1 0-15,1-2 16,-2-1-16,-2 1 15,6-8-15</inkml:trace>
  <inkml:trace contextRef="#ctx0" brushRef="#br1" timeOffset="210835.94">3199 12379 0,'13'0'0,"18"0"0,10-4 0,6-7 0,9-10 0,1-4 16,-2-4-16,-3-4 16,-2-6-1,1-3-15,-4-6 16,0-5-16,-4 2 16,-7 5-16,-10 5 15,-7 7-15,-3 10 16,-2 8-16,-3 9 15,-1 7-15,-2 13 16,1 11-16,2 12 16,3 10-1,1 4-15,-6 5 16,3-2-16,-6-4 16,-11-4-16,-3-5 15,-3-10-15,7-19 16,-25 32 15,6-25-15,3-6-16,0-4 0,1-7 0,2-6 0,9-4 0,38 13 47,-13-10-32,15 2-15,10 0 0,10 3 0,9 3 0,-21 4 0,8-4 16,4-4-16,-33 3 15,85-5 17,-46-7-32,-8-6 0,-16-9 0,-23-6 0,-10 4 15,-4 7 1,9 17-16,-25-2 16,3 22-16,-1-1 15,-4-4-15,7 9 16,8 4-16,19 1 15,5-2 1,16-8-16,14-10 16,10-11-16,10-17 15,6-7-15,-2-19 16,-3-6-16,2-9 16,-16 1-16,-4-4 15,-15 9-15,-3 2 16,-13 4-16,-10 20 15,-8 12-15,-6 11 16,-2 10 0,-8 4-16,-9 13 15,-4 14-15,-4 9 16,-1 9-16,-2 19 16,0 23-16,6 4 15,3 5-15,5-26 16,13-36-16,10 1 15,18-13-15,12-13 16,10-10 0,9-13-16,3-9 15,1-7-15,-4-9 16,-5-5-16,-9-2 16,-10-1-16,-10 4 15,-11 5-15,-9 9 16,-9 8-16,-6 10 15,-6 6-15,-4 9 16,-2 11-16,3 7 16,8 7-16,6 5 15,12 4 1,15-2-16,6-7 16,-2-3-16,-3-1 15,-11-20-15</inkml:trace>
  <inkml:trace contextRef="#ctx0" brushRef="#br1" timeOffset="211162.4">5974 12167 0,'-21'1'0,"-27"1"0,13-3 0,10 0 0,25 1 0,-14 0 0,1 5 0,13-5 0,-12 9 0,-1 4 16,0 5-16,2 6 16,0 8-16,3 6 15,8 3-15,13 0 16,11-3-16,13-5 15,8-13-15,3-10 16,4-11-16,1-11 16,4-12-16,-28 4 15</inkml:trace>
  <inkml:trace contextRef="#ctx0" brushRef="#br1" timeOffset="211445.43">6611 11701 0,'2'8'0,"3"10"0,-7-7 0,6 7 0,-5 2 0,1-20 0,-3 30 0,-3 12 0,-4 14 15,-2 15-15,-1 17 16,-1-1-16,6-9 16,4-14-1,4-19-15,0-14 16,5-14-16,8-12 0,-6-10 16</inkml:trace>
  <inkml:trace contextRef="#ctx0" brushRef="#br1" timeOffset="211628.92">6458 11854 0,'11'3'0,"18"8"0,9 1 0,10 4 0,-48-16 0,56 19 16,1 2-16,-1-4 15,0-5-15,-32-10 16</inkml:trace>
  <inkml:trace contextRef="#ctx0" brushRef="#br1" timeOffset="212221.35">7931 11761 0,'-3'17'0,"-4"20"0,2-2 0,4 0 0,1-35 0,8 40 0,11 10 0,10 6 16,9 5-16,1-3 15,1-4-15,-14-15 16,-1-8-16,-5-9 16,-3-13-1,-3-15-15,0-15 16,-1-13-16,-2-12 15,-4 18-15</inkml:trace>
  <inkml:trace contextRef="#ctx0" brushRef="#br1" timeOffset="212468.28">8309 11674 0,'-4'6'0,"-7"10"0,-5 2 16,-3 2-16,-4 3 0,-5 5 0,-7 7 0,-11 9 16,-13 11-16,-11 14 15,-8 8-15,-3 6 16,12-9-16,3-13 16,17-17-16,10-22 15,30-20 1</inkml:trace>
  <inkml:trace contextRef="#ctx0" brushRef="#br1" timeOffset="212654.72">7696 11971 0,'5'-8'0,"8"-11"0,1 6 0,-1 8 0,8 12 0,8 6 0,9 4 0,9-1 16,6-1-16,1-3 16,5-3-16,-10-7 15,-5-3-15,-5-7 16,-24-2-16</inkml:trace>
  <inkml:trace contextRef="#ctx0" brushRef="#br1" timeOffset="212857.7">8091 11645 0,'-13'15'0,"-18"19"0,0 1 0,3 5 0,28-40 0,-21 47 0,6 2 15,2-4-15,7-8 16,5-8-16,4-11 15,5-11-15,2-8 16,3-6-16,-5 0 16</inkml:trace>
  <inkml:trace contextRef="#ctx0" brushRef="#br1" timeOffset="213489.21">8998 12034 0,'14'7'0,"25"7"0,7-6 0,3-8 0,-49 0 0,54-13 0,3-12 0,1-10 15,0-9 1,-4-7-16,3-6 15,-6-2-15,-10 3 16,-12 3-16,-12 10 16,-14 18-16,-11 10 15,-9 9-15,-7 6 16,-8 7-16,-4 8 16,-4 9-16,-7 11 15,-8 14-15,-4 16 16,-6 13-1,-3 8-15,5 10 16,1 2-16,-8 6 16,-6-1-16,2-6 15,3-13-15,7-19 16,15-19-16,12-12 16,23-27-16,27-10 15,18-12-15,12-8 16,9-4-1,2-10-15,-3-11 16,-6-10-16,-31 11 16</inkml:trace>
  <inkml:trace contextRef="#ctx0" brushRef="#br1" timeOffset="-214589.07">9305 12150 0,'15'1'0,"20"0"0,5 0 0,-2-2 0,-38 1 0,37-1 0,-7-5 16,-3-4-16,-1-6 16,2-5-16,0-6 15,7-2-15,5-5 16,7-6-16,1 0 16,-2 1-16,-5 4 15,-7 7-15,-14 12 16,-9 11-16,-9 11 15,-6 8-15,-4 5 16,-3 5 0,1 3-16,6 0 15,4 1-15,4-2 16,4-4-16,4-5 16,0-4-16,5-6 15,0-9 1,9-5-16,4-5 0,7-5 15,2-3-15,5-1 16,2 1 0,-2 3-16,-15 5 15,-5 4-15,-8 3 16,-6 5-16,-7 0 16,-1 0-16,-2-1 15,-1 0-15,1 0 16,-1 1-1,-2 0-15,-6 3 0,0 1 16,-6 3 0,-4 7-16,-3 6 15,3 7-15,2 10 16,9 1-16,7 0 16,15 3-16,8-20 15,11-15-15,6-10 16,5-15-1,-1-8-15,1-5 16,-7-2-16,-12-1 0,-8 4 16,-9 5-1,-8 8-15,-4 5 16,-3 5-16,-1 5 16,-4 1-16,0 1 15,-3 0-15,-3 3 16,-4 2-1,-6 6-15,2 3 16,3 7-16,7 4 16,7 1-16,8 1 15,5-5-15,6-3 16,4-11-16,3-7 16,6-9-16,5-10 15,2-5-15,3-8 16,9-5-16,-5-1 15,0-1 1,-13 7-16,-7 8 16,-14 6-16,-11 7 15,-3 5-15,0 3 16,2 2-16,1 0 16,5 2-16,6 3 15,3 5-15,-2 4 16,0 4-16,1 5 15,2 0 1,1 1-16,0-4 16,-4-4-16,0-6 15,0-3-15,2-5 16,3-2-16,2-3 16,6-4-16,3-2 15,2-1-15,5 0 16,-2 4-16,-1 5 15,-4 3 1,-6 6-16,-3 2 16,-4 3-16,-2 2 15,-4 3-15,-2 0 16,-4 0-16,4-3 16,1-2-16,1-3 15,7-2-15,3-3 16,0-3-16,4-3 15,2-2-15,3-4 16,8-1 0,1-1-16,7-2 15,0 2-15,-5 2 16,-1 3-16,-3 4 16,-7 6-16,-4 4 15,-5 3-15,-1 2 16,-1 1-16,0-2 15,3-1-15,3-2 16,4-7-16,3-3 16,-2-6-1,5-5-15,2-5 16,-17 6-16</inkml:trace>
  <inkml:trace contextRef="#ctx0" brushRef="#br1" timeOffset="-211687.12">12800 11464 0,'2'3'0,"-1"5"0,-5 2 0,-4-2 0,-7-5 0,0-4 15,-1-1-15,-1-1 0,-1 1 0,-8-1 16,0 1-16,-4 2 15,-8 3-15,-7 3 16,1 6-16,-3 3 16,9 6-16,9 3 15,7-1-15,8 2 16,16 3 0,11 0-16,7 1 15,14-2-15,11 2 0,11-2 16,3-1-1,-2-1-15,-5 2 16,-8 2-16,-8-1 16,-11 0-16,-13-1 15,-8-3-15,-1-1 16,-11-2 0,-11 2-16,-12 2 15,-9 5-15,-9 3 16,-8 6-16,-5 3 15,9 1-15,6-3 16,12-8-16,13-12 16,10-12-16,6-12 15,10-10-15,10-11 16,7-15-16,4-12 16,2-10-1,2-7-15,-14 31 16</inkml:trace>
  <inkml:trace contextRef="#ctx0" brushRef="#br1" timeOffset="-211419.7">12719 11322 0,'0'0'0,"0"0"0,10-13 0,2 8 0,-1 4 0,-4 5 0,-7 3 15,-2 6-15,-6 85 0,-7-34 0,-6 19 16,-6 24-16,-17 18 16,7-3-16,1-7 15,-7-8 1,5-10-16,20-54 15</inkml:trace>
  <inkml:trace contextRef="#ctx0" brushRef="#br1" timeOffset="-195245.2">3497 8142 0,'17'0'0,"22"0"0,-3 2 0,-2-1 0,-34-1 0,33-2 0,7-1 0,5-2 0,6-2 16,6-1-16,5-1 15,1 0-15,1 1 16,4 0-1,3 2-15,0 1 16,0 2-16,-2 0 16,-1-1-16,-2-2 15,-1 1-15,-2-1 16,-2 2 0,-3 3-16,-6-1 0,-7 1 15,-7 0-15,-6 1 16,-7 1-1,-4 0-15,-5 2 16,-4-3-16,-3-1 16,-3 0-16,-3-1 15,-2 1-15,-1-1 16,-1 2-16,-2-1 16,0-1-1,-1-2-15,1 0 0,-1 0 16,1-1-1,1 0-15,2 4 16</inkml:trace>
  <inkml:trace contextRef="#ctx0" brushRef="#br1" timeOffset="-183442.56">1159 8080 0,'8'-4'0,"9"-4"0,-1 4 0,-1 5 0,3 4 0,-18-5 0,26 8 0,8 2 0,9 1 0,10-2 15,6-1 1,13-1-16,2 1 0,5 2 15,9 6 1,4 5-16,8 1 16,0 0-16,3-3 15,-8 1-15,-1 5 16,-6 6-16,-6 7 16,-11-6-16,-8-1 15,-11-6-15,-6-6 16,-9-5-1,-7-3-15,-6 0 0,-5-2 16,-7-2 0,-5-2-16,-5-2 15,-1-2-15,-2-1 16,0-1-16,1 0 16,1-1-16,2 0 15,5 0 1,4 2-16,4-6 15,5-1-15,3-1 16,1 1-16,0 2 16,-3-1-16,-2 2 15,-4 1-15,-6 2 16,-4 5-16,-6 2 16,-4 5-16,-5 3 15,-4 1 1,-7 4-16,5-3 15,-1 0-15,2 0 16,3-1-16,7 1 16,5 0-16,9-1 15,8-1-15,7 0 16,5 0-16,4-1 16,0-1-16,-2-3 15,-3-2-15,-5-2 16,-6-2-1,-7-6-15,-3-2 16,-6-7-16,-8-7 16,-12-7-16,-10-7 15,-13-8-15,-10-2 16,-11-3-16,-5 3 16,9 4-16,30 22 15</inkml:trace>
  <inkml:trace contextRef="#ctx0" brushRef="#br1" timeOffset="-66489.33">13345 7484 0,'6'-7'0,"2"-10"0,-6 3 16,-4-2-16,-3-3 0,5 19 0,-6-25 0,4-4 0,1 0 0,7-5 15,5-2-15,3 0 16,0 5-16,-3 3 15,-5 2 1,-3 2-16,0 4 0,-1 3 16,-1 5-16,3 3 15,1 3 1,-2 3-16,-1 3 16,-4 5-16,-3 2 15,-1 6-15,-2 3 16,2 6-16,-2 1 15,0 5 1,-10 8-16,-3 4 16,6 1-16,-4 3 0,-1-3 15,16-7 1,6-3-16,-6 0 16,-4-1-16,1-5 15,8-4-15,0-2 16,-3-2-16,-3-5 15,-3-6 1,-4-3-16</inkml:trace>
  <inkml:trace contextRef="#ctx0" brushRef="#br1" timeOffset="-65700.68">13848 7087 0,'0'6'0,"-3"8"0,-4 0 0,-4-1 0,-5-1 0,16-12 0,-14 14 0,2 1 16,1 2-16,0 1 16,3 1-16,3 2 15,3 2-15,3 2 16,3-1-16,4 1 15,2 0-15,-1-1 16,1-2-16,3-2 16,-2-5-1,1-5-15,1-4 16,4-1-16,3-4 16,6-1-16,-1-5 15,0-8-15,3-4 16,1-3-16,-3-7 15,2-6-15,-5-3 16,2 6-16,-1 2 16,-10 1-16,-1 0 15,-3 0 1,-6 2-16,-3 0 16,-10-2-16,-5 3 15,-3 0-15,-5 4 16,-3 2-16,-3 2 15,-2 7-15,0 8 16,-10 11 0,-8 13-16,-2 8 0,-11 9 15,31-16-15</inkml:trace>
  <inkml:trace contextRef="#ctx0" brushRef="#br1" timeOffset="-53253.64">18225 6803 0,'0'0'15,"0"0"-15,0 0 16,0 0-16,0 0 15,0 0-15,0 0 16,0 0-16,-9 7 0,-1-3 0,3-2 0,2-2 0,3 0 0,2 1 0,80 32 0,-56-32 16,3 1-16,2 1 15,1 0-15,-1 2 16,-1 1-16,-1 3 16,-10 2-1,-4 5-15,-5 2 16,-5 4-16,-5 2 15,-8 3-15,-6 1 16,-8 2-16,-7 0 16,-5 1-16,-8-2 15,0-2-15,3-1 16,1-3-16,4-5 16,4-5-16,6-8 15,6-2 1,7-3-16,7-1 15,5 0-15,5-1 16,5-1-16,4 0 16,3 0-16,5 1 15,3 0-15,0 1 16,2 1-16,0 1 16,-2 2-16,0 2 15,-7 0 1,-5 2-16,-6 4 15,-7 2-15,-13 5 16,-9 3-16,-10 5 16,-8 6-16,-4 5 15,-6 6-15,6-1 16,5-1 0,5-5-16,6-7 0,5-7 15,3-6-15,5-7 16,3-7-1,9-5-15</inkml:trace>
  <inkml:trace contextRef="#ctx0" brushRef="#br1" timeOffset="26927.11">14165 4673 0,'0'1'0,"-1"0"0,2 0 0,3 3 0,2 1 0,2 2 0,2 1 0,3 6 15,0 3-15,-3 3 0,-5 5 16,-2 4-16,-3 3 15,-2 1-15,0 1 16,-4 1-16,0-3 16,-1 0-16,7-1 15,-3 0 1,-1 2-16,1 3 0,2 0 16,-2 2-1,-1-1-15,-2-3 16,2-2-16,-1 0 15,2-3-15,2-2 16,1-4-16,1-5 16,-2-4-16,0-2 15,1-3-15,3-2 16,2-1 0,1-3-16,7-1 0,4 1 15,1 1 1,4-2-16,2 1 15,2 0-15,2-1 16,1 1-16,0 1 16,5 0-16,-1 1 15,-5 0 1,7-1-16,-2 0 16,1-1-16,0-4 15,1-3-15,1 1 0,7 1 16,-1 1-1,-1 0-15,7 4 16,1-1-16,-1 0 16,1-3-16,3 1 15,1-1-15,0-3 16,2 4 0,8 4-16,1 1 15,-2 2-15,10 3 16,5 3-16,-3-4 15,-7-5-15,2 3 16,-14-9-16,1-1 16,6 3-16,7 1 15,2 0-15,1-1 16,2-1-16,1 2 16,5 0-1,2 1-15,1-2 16,-3 2-16,2-2 15,-11-2-15,5 0 16,0 2-16,-2-5 16,0 1-16,0 4 15,5 2-15,-1-1 16,-4-2-16,2 0 16,-5-2-1,-2 0-15,-2 2 16,5 0-16,-2 4 15,0-2-15,0-1 16,0 1-16,1 0 16,-3 0-16,-1 0 15,-1 0-15,-4 1 16,-1 0-16,-2-1 16,-2 1-16,-5-1 15,-5 0 1,-4 2-16,-4-2 15,-1-2-15,-6-2 16,-4-1-16,-5-1 16,-6-2-16,-2-4 15,-5 0-15,-4-5 16,1 0-16,0-4 16,0-6-16,-2-2 15,-1-4 1,0-3-16,-2-1 15,-1-2-15,0-3 16,-1-1-16,3 1 16,-2-2-16,0 0 15,1-2-15,3 2 16,-1 1-16,0-1 16,2 3-16,-1 2 15,-1 7-15,-1 1 16,-1 1-1,-3 2-15,-3 1 16,-3 3-16,-3 3 16,-8 2-16,0 3 15,-2-1-15,-4 2 16,-6 2-16,-4-2 16,-5-2-16,-7 4 15,-8-3-15,-7 8 16,-1 0-1,-8 0-15,-7 0 16,-6 2-16,-4 2 16,-8 1-16,2 2 15,0-1-15,-3-1 16,2 7-16,1 2 16,-7-1-1,-6-3-15,-7-11 0,9 5 16,7 7-1,-13-6-15,-11-3 16,9 3-16,12 5 16,1-1-16,3 2 15,5 3-15,0 0 16,4-1-16,-5-2 16,-5-2-16,0-3 15,4 2 1,-1-5-16,8-1 0,-1 1 15,1 0 1,0 4-16,2-5 16,-3 3-16,7 0 15,0 0-15,2 1 16,-2 0-16,6-1 16,-3 0-16,9 0 15,6 0 1,-1 1-16,4 0 15,5-3-15,8-1 16,6-3-16,9-1 16,7-2-16,8-2 15,5 2-15,6 1 16,7 3-16,5 2 16,2 1-16,0 2 15,2 3 1,0 4-16,0 2 15,1 4-15,0 2 16,0 4-16,-3 7 16,-8 8-16,-7 11 15,-9 11-15,-12 7 16,-14 11-16,3-5 16,14-36-16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4:35:12.36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5585 5626 0,'3'4'0,"7"7"0,1-4 0,6-2 15,7-2-15,-24-3 0,30 1 0,5 0 0,2 0 0,2 0 16,4 1-16,1-1 16,3 0-16,-1 0 15,5-2-15,0-2 16,1 2-16,-1-1 15,-1 0-15,-2 0 16,-4 0 0,-1 2-16,-1 0 15,-1 1-15,2 0 16,-3-1-16,-5 0 16,-4 0-16,-6 0 15,-1 0-15,-7-2 16,-4 2-16,-4-1 15,-3 1-15,-5-1 16,-2 1 0,-2 2-16,-3 1 15,1 1-15,-2 0 16,-3-1-16,-1-1 16,-6 0-16,-2 2 15,-6-3-15,-4-1 16,-4 2-16,-5-2 15,-3-3-15,-5 1 16,-3 0 0,-2-1-16,-1 0 15,-1 1-15,0 1 16,-1 2-16,-1 1 16,-1 1-16,0 2 15,2-2-15,3-3 16,32-1-16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4:45:28.5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19806 7438 0,'-10'2'0,"-13"2"0,1-5 0,-5-2 0,-12 1 0,-12 5 0,-9 7 15,-9 7-15,-8 11 16,-1 12-16,3 7 16,-1 13-16,4 10 15,-1 6-15,-1 14 16,10 4-16,4 7 16,5 9-16,3 7 15,5 3 1,11 8-16,7 4 0,6-1 15,8 6 1,12 3-16,2-6 16,18-3-16,8-3 15,13-10-15,21-4 16,-2-12-16,11-9 16,11-18-16,2-9 15,7-14-15,4-15 16,5-8-1,7-9-15,9-23 0,1-8 16,-2-14 0,0-5-16,-2-8 15,-3-12-15,-9-12 16,-7-12-16,-6-9 16,-6-7-16,-14-8 15,-7-4 1,-6-4-16,-4-3 15,1 0-15,-11-4 16,-9 2-16,-10-1 16,-13-2-16,-8 2 15,-5 2-15,-5 5 16,-4 4-16,-5 9 16,-7 0-16,-3 4 15,-6 8-15,0 3 16,-3 10-1,-3 4-15,-11-4 16,2 12-16,-9 7 16,-9 3-16,-7 11 15,-8 9-15,-7 6 16,-10 9-16,-7 13 16,-7 14-16,-10 18 15,1 14-15,2 19 16,0 18-1,5 19-15,18-4 16,47-45-16</inkml:trace>
  <inkml:trace contextRef="#ctx0" brushRef="#br0" timeOffset="9242.04">9333 9783 0,'-6'8'16,"-13"12"-16,-4-4 0,-5 0 0,-9-2 0,-14 1 0,-8-4 0,-9-2 15,-4-1-15,-3-5 16,-6-2-16,-4 0 16,-14 1-16,-14-5 15,-12 1-15,-14 4 16,2 0-1,5 4-15,19 4 16,59-4-16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4:45:52.95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4842 8029 0,'2'18'0,"2"22"0,-2-5 0,-3 2 0,-6 2 0,-4 10 0,-2 9 16,-5 11-1,-5 9-15,-1 2 16,-4 3-16,-1-6 15,2-3-15,-3-8 16,6-10-16,4-15 16,18-17-16,15-15 15,1-14-15</inkml:trace>
  <inkml:trace contextRef="#ctx0" brushRef="#br0" timeOffset="523.1">5666 8202 0,'-17'8'0,"-22"12"0,-5 4 15,0 1-15,-5 5 0,-2 7 0,-1 8 16,4 13-16,-1 12 16,6 14-1,14 7-15,13-2 16,25-10-16,12-20 15,27-19-15,22-20 16,14-5-16,13-6 16,6-5-16,0-8 15,-7-19-15,-4-7 16,-6-23-16,-10-14 16,-11-21-16,-27 2 15,-30 12 1,-13 4-16,-29 6 15,-14 5-15,-9 2 16,-9 3-16,-8 7 16,-8 11-16,-14 12 15,-7 14-15,-1 17 16,6 20-16,17 7 16,11-3-16,23 3 15,20-13 1,18-16-16</inkml:trace>
  <inkml:trace contextRef="#ctx0" brushRef="#br0" timeOffset="1769.92">4361 8875 0,'0'7'0,"3"9"0,8-4 16,12-2-16,19-3 0,-42-7 0,54 3 0,9 1 0,5 0 16,0 2-16,-3 1 15,-7-2-15,-7-1 16,-11-2-16,-12-1 16,-13 2-16,-10-2 15,-8-1-15,-12-3 16,-10-3-1,-11-2-15,-11 0 16,-13-1-16,-8-1 16,-9-1-16,-7 2 15,4 1-15,2-2 16,14 6-16,11 0 16,15 2-16,16-1 15,15 1-15,15 0 16,18-2-1,16 0-15,17 1 16,14 0-16,10 1 16,5 1-16,2 5 15,-6 1-15,-12 1 16,-16 5-16,-20-3 16,-15-1-16,-17-3 15,-12-2-15,-16-5 16,-17-3-16,-17-2 15,-14 1 1,-16 1-16,-15 6 16,-7 3-16,3 2 15,7 2-15,24 2 16,17-1-16,39 2 16</inkml:trace>
  <inkml:trace contextRef="#ctx0" brushRef="#br0" timeOffset="7072.61">658 8155 0,'13'-4'0,"19"-3"0,-3 5 0,-3 5 0,-26-3 0,26 8 0,5-2 0,7-8 16,9 0-16,8 0 15,13-3-15,9-3 0,2 2 16,2 0 0,5-5-16,1-5 15,0 7-15,6-1 16,0 1-16,2-1 16,2 7-16,-4-6 15,-3-2 1,-4 5-16,-5 2 15,-7-3-15,-1 5 16,-8 0-16,-7 1 16,-8 1-16,-7 4 15,-9 0-15,-7 0 16,-7 1-16,-5-1 16,-7 0-16,-3-2 15,-2-1-15,1 0 16,4 0-1,2 1-15,2-2 16,3 1-16,1 1 16,3-1-16,-1 1 15,1-1-15,0 1 16,1 1-16,-2 0 16,1 3-16,-1-1 15,0 1-15,1-4 16,0 0-1,-9-3-15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4:46:13.54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24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1" timeString="2024-09-20T14:47:41.593"/>
    </inkml:context>
  </inkml:definitions>
  <inkml:trace contextRef="#ctx0" brushRef="#br0">3184 5543 0,'0'0'0,"7"6"0,2-8 0,-1 0 16,-1-1-16,0 2 0,0 0 0,14 3 0,-7-1 0,2-2 15,2 1-15,2 0 16,1 1-16,1-1 16,1 2-1,1-1-15,0-2 16,1-1-16,0 0 16,1 2-16,-2-1 15,0 0-15,4 0 16,0-1-16,3 2 15,-1 1-15,-1-1 16,1-1-16,-1 0 16,1 0-16,1 0 15,0 2 1,-1 0-16,2-2 16,5 1-16,-2 0 15,1 1-15,-2-1 16,2 0-16,0 1 15,-2-2-15,1 2 16,-1-1-16,4-1 16,0 0-16,-1 0 15,-1 0-15,1-1 16,1 2 0,0-3-16,0 1 15,-2 2-15,2 0 16,-1 0-16,0 0 15,1 0-15,0-2 16,0 0-16,1 0 16,1 0-16,-2 0 15,2 2 1,-1 0-16,0 1 16,2-2-16,0-1 15,2 1-15,2 0 16,0 0-16,-1 1 15,1 0-15,-1-2 16,-3 2-16,2-1 16,0 2-16,0 0 15,2 1-15,2 0 16,-1 0 0,-1 0-16,-1-1 15,-1-1-15,0 1 16,1-1-16,0 1 15,3 1-15,0 0 16,2 1-16,-4-1 16,1 0-1,0 1-15,-1-1 0,-1 0 16,0-1-16,1-1 16,-1 1-1,1-1-15,1 2 16,0 2-16,0 0 15,-1-1-15,-1 2 16,-1-2-16,0 0 16,-1 1-1,-1-1-15,-4 0 16,-2-1-16,-4-2 0,0 0 16,-3 1-1,0-1-15,-2 0 16,1 0-16,-2 0 15,0 0-15,-4 3 16,-1 0-16,-6-1 16,-1-1-16,1-2 15,-4 1 1,-2 0-16,-1 1 16,-1-1-16,-4 0 0,0 0 15,-2 1 1,0-1-16,0 0 15,-1 0-15,0 0 16,1 0-16,-1 1 16,1-1-16,1 0 15,-2 0 1,1 0-16,1 0 16,0 0-16,0-1 15,-1 2-15,0-1 16,1 1-16,0 0 15,0-1-15,-1 0 16,-2-2-16,-6-7 16,-3-1-16,3 1 15</inkml:trace>
  <inkml:trace contextRef="#ctx0" brushRef="#br0" timeOffset="10373.7">12612 8080 0,'7'1'0,"11"4"0,0 1 0,2 1 0,2 1 0,1-1 0,0-2 0,1-1 15,0 1-15,4 0 16,7 3-16,4 1 16,-1-2-16,0-1 15,2 0-15,2-2 16,0-5-16,-1 0 15,6 2-15,-2 2 16,1 2-16,-3-1 16,-2 1-16,-16-4 15,58-4 32,-27 1-47,-7 4 16,7-1-16,0 0 0,0 1 0,0 1 0,1 1 0,-31 2 15,61-3 17,-19-3-17,-6-3 1,-1 1-16,-1 1 0,-1 0 0,-1 1 0,-5 1 0,0 3 16,-6 0-16,-4 0 15,1 0-15,-2-1 16,0-2-16,-1-2 15,-4 0-15,-8 0 16,-6-2-16,-4 2 16,-4-1-16,-6 1 15,-7 1 1,-1 0-16,-4 2 16,2-1-16,0-1 15,0 0-15,1 0 16,-1 0-16,0 1 15,6-1-15,3 0 16,-5 0-16</inkml:trace>
  <inkml:trace contextRef="#ctx0" brushRef="#br0" timeOffset="12478.12">12679 6946 0,'0'0'0,"2"17"0,-2-7 0,5 1 0,16 1 0,9-2 0,2-4 0,-1-6 15,0-4 1,-3-4-16,16-8 15,-1-6-15,0-7 16,5 0-16,2-3 16,-3-3-16,0 2 15,-4 4-15,-11 0 16,-16 4-16,-19 1 16,-11 3-16,-8 7 15,-4 4 1,2 6-16,2 6 15,4 4-15,-8-3 16,-4-6-16,2-2 0,0-5 16,0-4-1,9 0-15,0-4 16,6-3-16,9-4 16,17 3-16,-1-11 15,10-7 1,11-6-16,15-1 15,10 0-15,3 0 16,4 4-16,-15 8 16,-29 18-16</inkml:trace>
  <inkml:trace contextRef="#ctx0" brushRef="#br0" timeOffset="16905.55">16783 6711 0,'0'0'0,"0"0"16,0 0-16,0 0 16,0 0-1,0 0-15,0 0 16,0 0-16,0 0 15,0 0-15,0 0 16,0 0-16,0 0 16,0 0-16,7 2 0,0-3 0,-1-1 0,0 1 0,-4 0 0,-2 0 0,13-30 0,-15 20 15,3 0-15</inkml:trace>
  <inkml:trace contextRef="#ctx0" brushRef="#br0" timeOffset="17666.91">16851 6132 0,'5'1'0,"-10"2"0,-10 7 0,22-8 0,18-6 0,8-4 0,2 3 15,2 1-15,4-1 0,3 2 0,1 3 0,-4 5 0,-10 2 16,-11 4-16,-11 2 16,-7 4-16,-12 1 15,-4 2-15,-10 0 16,-3 2-16,-5-1 16,-6 0-16,3-1 15,-1-1-15,1-2 16,5 1-1,1-4-15,3-2 16,1-1-16,5-2 16,5-2-16,7-2 15,5-3-15,4 1 16,6-2-16,6-1 16,8-1-16,3-1 15,5 2-15,4 0 16,0-1-16,2 1 15,-3 4 1,-4 2-16,-6 1 16,-5 3-16,-7 5 15,-5 2-15,-7 2 16,-4 3-16,-4 3 16,-6-1-16,-4-3 15,-5-3-15,-4-1 16,-3-2-1,-3-3-15,0-2 16,0 3-16,0-1 16,4 2-16,1-1 15,2-4-15,0-2 16,5-6-16,6-3 16,11-1-16</inkml:trace>
  <inkml:trace contextRef="#ctx0" brushRef="#br0" timeOffset="19909.49">15503 8088 0,'0'1'0,"3"2"0,1 1 0,1-1 0,4 0 0,3 0 0,7 0 0,4 0 0,6 0 0,3-2 16,6 0-1,5-1-15,6 1 16,-1-2-16,3 0 16,-1-2-16,-3-1 15,1 3-15,0 1 16,-1 2-1,3 1-15,1 0 16,2 1-16,2-1 16,4 0-16,3-3 0,2 0 15,-1 0 1,0-3-16,3 0 16,-1 2-16,3-1 15,5 0-15,0 0 16,3-2-16,2 1 15,-1 0-15,1 0 16,2 1 0,0 0-16,1-3 15,5-1-15,-3 2 16,-3 0-16,6 0 16,-2 6-16,-1-1 15,-3-4-15,-3 1 16,-1 1-16,0-3 15,-4 4-15,-7-2 16,-4-1 0,-3 2-16,-4 1 15,-5 1-15,-4-1 16,-4 1-16,-3 0 16,-3 2-16,-3-1 15,-4-1-15,-3 0 16,-4-2-16,-4 1 15,-3 1-15,-4-1 16,-6 1 0,-1 0-16,-3-1 15,0 0-15,-2 1 16,1-1-16,-1 0 16,1 0-16,0 0 15,1 0-15,0 0 16,0 0-16,2 0 15,-1 0-15,0-1 16,-1 1-16,1 0 16,0 1-1,-1-1-15,-1 0 16,0 0-16,1-1 16,0 2-16,0-2 15,0 1-15,0 0 16,0 0-16,0 0 15,0 1-15,0-1 16,0 0-16,0 0 16,0 0-1,0 0-15,0 0 16,0 0-16,0 0 16,0 0-16,0 0 15,0 0-15,0 0 16,0 0-16,0 0 15,0 0-15,0 0 16,0 0-16,0 0 16,0 0-16,0 0 15,0 0 1,0 0-16,0 0 16,0 0-16,0 0 15,0 0-15,0 0 16,0 0-16,0 0 15,0-1-15,4 0 16,0-1-16,-2-2 16,1-3-16,1-3 15,-6 2 1</inkml:trace>
  <inkml:trace contextRef="#ctx0" brushRef="#br0" timeOffset="22279.02">14620 6559 0,'0'0'0,"4"-1"0,1-3 0,1 2 0,0 1 0,3 0 0,7 1 0,44-2 0,-24 0 16,6 0-16,2-2 15,1 0-15,2-1 16,2 1-16,-11 2 16,4 0-16,-1 0 15,-5 4-15,-1 0 16,-3 3 0,-2 3-16,-2 2 0,1 0 15,0-3-15,1 1 16,-5-6-1,-2-2-15,-3-1 16,-2-5-16,-8-8 16,-7-4-16,-6-4 15,-5 5-15</inkml:trace>
  <inkml:trace contextRef="#ctx0" brushRef="#br0" timeOffset="22603.67">14989 6306 0,'-3'9'16,"-1"13"-16,-2-3 0,-1-4 0,7-15 0,-7 15 0,7 3 0,1 4 0,5 5 0,1 9 16,3 4-1,-1 10-15,-11 0 16,-10-6-16,-10-7 15,-2-27-15</inkml:trace>
  <inkml:trace contextRef="#ctx0" brushRef="#br0" timeOffset="35703.1">2998 10088 0,'16'-1'0,"20"-4"0,-2-4 0,-1-2 0,1-3 0,3-2 0,-1-2 16,-1-3-16,-1 0 15,-4-2-15,-3-1 16,-7-1-16,-3 1 15,-4-2-15,-1 1 16,-2 1-16,-4 4 16,-2 6-1,-3 7-15,2 2 16,1 6-16,4 7 16,1 6-16,1 9 15,1 3-15,2 6 16,-3 0-16,1 0 15,-1 1 1,-3-5-16,0-5 0,-3-3 16,-1-8-1,0 0-15,0-5 16,-4-4-16,-1-4 16,2-5 15,-4-2-31,0-3 0,-2-2 0,2-2 0,3 0 15,-1 0 1,4 3-16,2 3 16,1 2-16,6 2 15,4 6-15,3-3 16,4 4-16,6 5 16,2-10-16,2 5 15,4-2-15,-2-2 16,-1 0-16,-1-2 15,-4-2 1,-3-2-16,-5-3 16,-7-3-16,-7-1 15,-8-1-15,-3 6 0,-7 3 16,-7 5 0,2 8-16,-6 8 15,8-5-15,-1 8 16,11 1-16,7-1 15,9 2-15,7-6 16,7 0 0,11-4-16,5-2 15,4-4-15,4-5 16,-1-8-16,2-4 16,1-7-16,1-5 15,2-2-15,-1-2 16,-3-4-16,-4-3 15,-2-1-15,-6 4 16,-3 6 0,-9 4-16,-7 5 15,-7 4-15,-5 5 16,-6 5-16,-3 4 16,-3 4-16,-5 6 15,-3 3-15,-4 4 16,-5 4-16,-5 2 15,-1 4-15,-3 4 16,-2 2-16,18-14 16,-25 31 15,21-17-31,5 0 0,8-3 0,9-3 16,6-6-16,6-2 15,8-5-15,6-5 16,4-2-16,4-4 15,0-5-15,1-5 16,-3-3-16,-2-6 16,-5-4-1,-7-2-15,-6 2 16,-7 3-16,-6 4 16,-6 4-16,-7 4 15,-5 7-15,-4 4 16,-3 6-16,-3 6 15,-1 4-15,1 5 16,5 2-16,4 0 16,10-3-1,9-3-15,11-7 16,10-6-16,12-9 16,15-7-16,14-10 15,-24 7-15</inkml:trace>
  <inkml:trace contextRef="#ctx0" brushRef="#br0" timeOffset="36032.14">5194 9862 0,'-11'1'0,"-19"0"0,8-4 0,2-1 0,20 4 0,-19-7 0,-3 4 0,-2 4 0,-2 4 16,0 5-16,-1 4 15,0 6 1,3 4-16,10 1 16,9 3-16,9-2 15,8-3-15,10-5 16,9-3-16,2-5 15,7-5-15,-2 0 16,-2-5-16,0-5 16,4-5-1,10-8-15,-21 4 0</inkml:trace>
  <inkml:trace contextRef="#ctx0" brushRef="#br0" timeOffset="36301.55">5694 9542 0,'-9'11'0,"-10"15"15,10-2-15,5-4 0,4-20 0,1 16 0,-2 1 0,-6 5 0,-4 6 0,-5 4 16,-3 7-16,-10 7 16,6-1-16,4 1 15,11-14 1,5-6-16,9-10 16,8-11-16,10-12 0,-7-4 15</inkml:trace>
  <inkml:trace contextRef="#ctx0" brushRef="#br0" timeOffset="36551.19">5408 9650 0,'4'5'0,"6"3"0,10 1 0,11-1 16,17-1-16,8 2 0,6-1 0,5-1 16,-1-2-16,-1-3 15,-5 0 1,-4-4-16,-33 4 16</inkml:trace>
  <inkml:trace contextRef="#ctx0" brushRef="#br0" timeOffset="37373.99">6715 9682 0,'1'5'0,"0"9"0,0-2 0,4-2 0,6 0 0,3 2 0,4 7 0,5 7 0,3 6 16,2 5-16,4 5 15,0 4-15,-4-3 16,-4-5-16,-3-3 15,-7-7-15,-8-12 16,-5-12-16</inkml:trace>
  <inkml:trace contextRef="#ctx0" brushRef="#br0" timeOffset="37614.26">6625 9929 0,'8'-1'0,"14"-2"0,-1 0 0,4-1 0,8-3 0,-33 7 0,37-5 0,5-1 15,8 0-15,3-3 16,4 1-16,-7-3 15,-7-6-15,-25 8 16</inkml:trace>
  <inkml:trace contextRef="#ctx0" brushRef="#br0" timeOffset="37953.07">7356 9825 0,'-44'-10'0,"-74"-30"0,95 74 0,0-7 0,23-27 0,-27 24 0,-4-3 0,-3 1 16,-3 0-16,2 2 16,2-6-16,3-3 15,6-8-15,3-7 16,11-4-16,-21-6 47,1-8-32,0 0-15,1-2 16,1 1-16,2 0 0,2 2 0,2 3 0,8 3 0,9 4 16,12 4-16,8 3 15,11 4-15,14 3 16,9 1-16,7 1 16,4 1-16,2 0 15,-6-6 1,-14-7-16,-19-10 15,-21 1-15</inkml:trace>
  <inkml:trace contextRef="#ctx0" brushRef="#br0" timeOffset="38928.86">7848 10102 0,'16'0'0,"26"-2"0,3-6 0,3-4 0,-48 12 0,47-19 0,-3 0 16,-6-3-16,-2-2 16,-4-1-16,-1-1 15,3-5-15,0-2 16,-1-2-16,-5-3 16,-3-1-16,-1 1 15,-6 3 1,-7 5-16,-8 6 15,-8 6-15,-6 7 16,-6 9-16,-8 8 16,-5 8-16,-7 9 15,-2 12-15,-2 10 16,-8 10-16,-2 11 16,-1 7-16,0 5 15,3 3-15,-3 2 16,-1 2-1,-3-5-15,4-6 16,7-9-16,3-11 16,5-16-16,2-10 15,4-11-15,4-12 16,3-14-16,10-9 16</inkml:trace>
  <inkml:trace contextRef="#ctx0" brushRef="#br0" timeOffset="39318.9">8339 10086 0,'12'5'0,"19"5"0,-1-3 0,0-3 0,-30-4 0,28-2 0,-3-4 16,-3-3-16,-4-7 16,0-6-16,2-8 15,3-7-15,2-2 16,3 0-16,3 8 16,-6 15-16,-4 12 15,-8 15-15,-3 13 16,-7 8-16,-5 5 15,-3 2-15,-3 1 16,4 0 0,3-5-16,2-11 15,3-11-15,4-13 16,4-10-16,7-8 16,4-4-16,-6 9 15</inkml:trace>
  <inkml:trace contextRef="#ctx0" brushRef="#br0" timeOffset="40221.44">9138 9900 0,'-5'4'0,"-10"7"0,-2-1 0,-4 1 0,-6 1 0,27-12 0,-27 15 0,-1 2 0,-1 10 16,4 4-1,7 5-15,12 4 0,17-3 16,14-11 0,14-14-16,11-12 15,5-11-15,0-8 16,-1-9-16,-3-2 16,-7-4-16,-7-9 15,-9-2-15,-9 2 16,-17 1-1,-12 3-15,-7 7 16,-5 10-16,-5 9 0,-8 7 16,-3 8-1,0 8-15,-2 7 16,8 6-16,9 5 16,19 6-16,1-4 15,11-7-15,4-4 16,10-12-1,10-15-15,6-10 16,9-11-16,6-2 16,3 2-16,0 3 15,-3 11-15,-3 6 16,-8 9-16,-9 9 16,-12 8-16,-13 7 15,-9 5-15,-7 1 16,-4 4-16,-2 2 15,0-4 1,7-3-16,3-9 16,5-8-16,1-7 15,10-11-15,5-6 16,9-7-16,-1-7 16,3-6-16,2 0 15,-1 4-15,-2 5 16,-2 6-16,-6 12 15,-2 8-15,-6 7 16,-6 10 0,-4 0-16,-12 0 15,0 3-15,0 1 16,2-3-16,1-5 16,6-5-16,5-8 15,8-6-15,7-6 16,7-7-16,6-13 15,7-8 1,6-5-16,4-2 16,1 3-16,-1 14 15,-4 19-15,-8 15 16,-16 7-16,-12 6 16,-8 5-16,-9 1 15,-3 1-15,0 0 16,3-6-16,3-6 15,2-9-15,9-15 16,-3-3 0</inkml:trace>
  <inkml:trace contextRef="#ctx0" brushRef="#br0" timeOffset="42541.21">10975 9834 0,'-2'12'0,"-4"14"0,-2 0 0,-2 2 0,-8 10 0,-4 5 0,-7 4 0,-3 2 15,-1 7-15,10 2 16,10-3 0,1-5-16,6-11 0,2-17 15,-1-16 1,7-11-16,4-11 16,0-12-16,4-13 15,7-7-15,-3-9 16,12-3-16,4-4 15,11 0-15,0-3 16,0-4 0,-3 1-16,7 7 15,1 7-15,1 6 0,8 17 16,-1 15 0,-5 13-16,-7 10 15,-11 12-15,-6 7 16,-10 4-16,-7 3 15,-8 3-15,-8 1 16,-4 2-16,2 3 16,1 2-1,4-3-15,7-6 16,3-9-16,5-9 16,5-8-16,2-1 15,4-3-15,6-6 16,7-14-16,5-10 15,8-8-15,-3-16 16,1-4-16,-6 9 16,-2 11-1,1 3-15,-3 10 16,-4 12-16,-8 10 16,-8 9-16,-7 5 15,-5 7-15,-3 4 16,-3 1-16,-1 0 15,3-4-15,6-5 16,7-6-16,9-8 16,4-6-1,4-8-15,3-6 16,3-4-16,-2-2 16,-7 3-16,-5 5 15,-8 8-15,-4 4 16,-6 3-16,-5 4 15,-6 6-15,-5 9 16,-4 8-16,0 10 16,1 8-16,1 5 15,6 7 1,15-10-16,7-10 16,15-10-16,19-16 15,6-16-15,7-14 16,-4-8-16,-2-7 15,-6-2-15,-13 2 16,-4-5-16,-8-4 16,-9 0-16,-13 3 15,-13 4 1,-14 7-16,-12 6 16,-8 8-16,-7 7 15,2 5-15,6 8 16,5 6-16,9 7 15,13 4-15,9 0 16,8-1-16,14-2 16,11-1-16,11 0 15,6-4-15,4-1 16,-6 0 0,-2 1-16,-2 0 15,-3 3-15,0 4 16,6 2-16,4 2 15,-4-4-15,-3-4 16,-7-9-16,1-4 16,4-1-16,2-1 15,5-3-15,-2-8 16,0-3 0,0-8-16,-4-6 15,-9-7-15,-5-1 16,-14-1-16,-7 1 15,0 3-15,-6 5 16,-14 4-16,-13 7 16,-8 8-16,-11 7 15,-4 9-15,3 11 16,19 9-16,3 7 16,11 3-1,14-2-15,11-8 16,15-9-16,11-16 15,10-11-15,5-15 16,3-10-16,5-10 16,0-6-16,6-6 15,3-2 1,2-1-16,-5 5 0,-8 9 16,-11 13-1,-14 17-15,-12 12 16,-11 11-16,-7 4 15,-4 0-15,-4 2 16,-7 2-16,-4 1 16,-4 4-1,3 6-15,-4 12 0,2 7 16,5 10 0,14 3-16,9-7 0,4-14 15,9-17 1,3-11-16,0-12 15,3-10-15,6-5 16,3-6-16,5-3 16,1-6-16,0-2 15,-4-3 1,-3 6-16,-8 5 16,-7 10-16,-9 7 15,-9 11-15,-7 5 16,-6 6-16,-5 7 15,3 5-15,3-2 16,4-1-16,13-2 16,12-7-16,11-5 15,3-12-15,1-12 16,3-10 0,0-11-16,3 1 15,-4 2-15,2 11 16,-4 12-16,-12 8 15,-11 7-15,-16 7 16,0 9-16,4 9 16,-1 6-16,11-4 15,-1-7-15,4-10 16,6-12 0,4-12-16,6-16 15,-5 3-15</inkml:trace>
  <inkml:trace contextRef="#ctx0" brushRef="#br0" timeOffset="42824.55">14257 9321 0,'-4'11'16,"-4"15"-16,1-1 0,2 3 0,5-28 0,-4 38 0,-6 9 0,-10 8 0,-7 5 15,-4 4-15,3-2 16,2-6-16,2-4 16,-2-6-16,-2-5 15,0-4 1,4-3-16,14-19 15</inkml:trace>
  <inkml:trace contextRef="#ctx0" brushRef="#br0" timeOffset="43074.7">14024 9499 0,'1'-3'0,"4"-1"0,4 5 0,10 5 0,11 4 0,3-2 0,9 1 0,2 0 15,-4 0 1,-5-2-16,-30-3 15</inkml:trace>
  <inkml:trace contextRef="#ctx0" brushRef="#br0" timeOffset="43525.06">14510 9676 0,'-14'13'0,"-17"16"0,1 4 0,1 3 0,29-36 0,-24 41 0,2 1 0,3-6 16,7-8-1,17-10-15,20-10 16,16-9-16,13-8 16,10-4-16,1-3 15,-10-7-15,-11-7 16,-9-2-16,-12 0 16,-12 1-1,-15 0-15,-16-1 16,-12 2-16,-12 2 15,-5 4-15,-3 7 16,3 11-16,3 8 16,5 6-16,4 4 15,8 2-15,1-3 16,18-6-16</inkml:trace>
  <inkml:trace contextRef="#ctx0" brushRef="#br0" timeOffset="44444.71">15858 9467 0,'-5'0'0,"-12"-4"0,-14-2 0,-13-6 0,-11-2 0,55 14 0,-54-15 0,1 2 0,1 3 15,8 3-15,-5 5 16,0 6-16,6 6 15,12 6 1,18 7-16,12 2 16,9 1-16,15 1 15,10-3-15,9 4 16,5-1-16,4 3 16,5 5-16,-4 2 15,-9 0 1,-8 0-16,-7 0 0,-15-4 15,-17-3 1,-14-3-16,-13-3 16,-9-1-16,-4 0 15,1 2-15,6 1 16,-3-1-16,0-5 16,3-5-16,5-5 15,10-9-15,7-4 16,11-7-1,7 2-15</inkml:trace>
  <inkml:trace contextRef="#ctx0" brushRef="#br0" timeOffset="44742.64">15651 9270 0,'5'3'0,"4"8"0,-6 17 0,-9 25 0,-12 30 0,-12 17 16,-9 19-1,3 3-15,13-3 16,11-20-16,-9-20 16,-11-39-16,10-22 15</inkml:trace>
  <inkml:trace contextRef="#ctx1" brushRef="#br0">3241 10861 0,'13'0'0,"1"0"15,105-13 1,39 0 15,81-1-15,-15 14-1,-52 0 1,-79 0 0,-27 0-1,40 0 1,40 0-1,-14 0 1,-13 0 0,26 0-1,-78 0-15,65 0 16,-53 0 0,1-13-1,-54 13 16,27 0-15,0-13 0,-27 13-1,1 0 1,-14 0 15,13 0-15,-12 0-1,-1 0-15,53 0 16,-26 0 0,-1 0-1,-12 0 1,13 0 0,13 0 15,-27 0-31,0 0 31,-12 0-15,-1 0-1,13 0 1,1 0 0,-1 0-1,-13 0 1,1 0-1,-1 0 1,0 0 0</inkml:trace>
  <inkml:trace contextRef="#ctx0" brushRef="#br0" timeOffset="160153.82">3255 8885 0,'0'0'0,"0"0"15,0 0-15,0 0 16,0 0-1,0 0-15,0 0 0,1 4 0,-3 1 0,1-1 0,1-3 0,0-2 0,0-1 16,-67-70-16,44 47 0,-1-5 16,-5-1-16,0-5 15,-2-4-15,2-2 16,0-1-16,1-5 16,0-1-1,-1-8-15,-1-5 0,0-3 16,-1 0-1,0-7-15,1 5 16,1-9-16,1-1 16,0-4-16,3 1 15,5 5-15,-3-8 16,5-1-16,3 2 16,1 1-1,-1 0-15,5-1 16,3-5-16,4-1 0,3 5 15,1-5 1,0 2-16,6 0 16,2-1-16,5-6 15,2 2-15,3-4 16,-3 6-16,3-1 16,2-2-16,-1 0 15,1 1 1,-2 0-16,-1 3 15,0-5-15,1 0 0,2 3 16,0 0 0,0 3-16,1 7 15,0-2-15,-3-2 16,1 8-16,1-2 16,-3 4-16,2 8 15,5 11 1,-3 2-16,-3 2 15,0 2-15,-2 2 16,-2 4-16,-2 4 16,-1 5-16,-1 1 15,-4 3-15,-1 3 16,1 5-16,0 3 16,0 2-16,2 3 15,-1 4 1,-1 3-16,0 3 15,-3 2-15,-1 2 16,-2 0-16,0 0 16,-2 1-16,0 0 15,1-1-15,-1 1 16,0-1-16,0 0 16,0 0-16,1-1 15,0 1-15,0 0 16,1 0-1,-1 0-15,1-1 16,0 1-16,-3 1 16,-2-1-16,1-1 15,-4-3-15,0-3 16,4-3-16,-2-5 16,5 2-16</inkml:trace>
  <inkml:trace contextRef="#ctx0" brushRef="#br0" timeOffset="173400.07">1613 9379 0,'9'4'0,"11"4"0,-1-2 0,1-3 0,5-6 0,-25 3 0,29-9 0,4-2 0,4 0 16,-3 3-16,5-1 16,3 4-16,5 4 15,-2 5 1,6 5-16,3-1 16,1 6-16,-1 1 15,0-3-15,-2 0 16,-3-1-16,-5 0 15,-6-3-15,-3-3 16,-7 0-16,-3-4 16,-4-2-16,-4-4 15,-4-1 1,-3 0-16,-3 0 16,-5-1-16,-4 0 15,-3-3-15,-2-4 16,-2-1-16,-3 0 15,-2-1-15,0 2 16,3 0-16,3 2 16,2 3-1,4 3-15,0 2 0,2-3 16,3 1-16,-2 5 16,1 2-1,-1 2-15,1 3 16,-1-3-16,-2 3 15,0-1-15,0 2 16,2 1 0,1 1-16,1 6 15,2 3-15,2-1 16,3 2-16,1 0 16,-1 0-16,0-1 15,-1-1-15,-2-1 16,-1 0-16,-2-1 15,-1-4-15,-1-1 16,1-1-16,-3-3 16,2-1-1,-1-2-15,0-1 16,2 1-16,-2-2 16,2-2-16,1 0 15,1 1-15,1 1 16,-1-2-16,1 2 15,-3-1-15,0-1 16,0-1-16,-3-1 16,-8-12-16,-2-2 15,1-3 1,-9-10-16,9 13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18:20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6846 6475 0,'7'1'0,"14"2"0,7-1 0,6-3 0,8-2 0,3-1 15,4 0-15,1 1 16,3 1-16,-3 1 16,1 0-16,1-2 15,2 3-15,3-2 16,1 0-16,2 0 16,0 1-1,-1-2-15,2 2 0,1-1 16,2 0-1,-2-1-15,-1 0 16,-3 0-16,-1 1 16,-6 1-16,-2 1 15,0-1-15,1 1 16,1 0-16,-3 0 16,-4 1-1,0-1-15,-4 0 16,-7-3-16,-6-3 0,-6 0 15,-4 0 1,-11 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18:34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3583 7917 0,'3'2'0,"3"3"0,5-4 0,3-1 0,4-3 0,0-1 0,3-1 0,6-1 15,4 2-15,4 1 16,3 0-16,6-1 16,3-2-1,6-2-15,3 1 0,0-2 16,1 2-16,-3 3 16,1-1-1,0 2-15,1-2 16,1 1-16,2 1 15,2 2-15,1 0 16,1 0-16,2 0 16,2 1-16,3 1 15,0 2 1,1-2-16,1 0 16,-2-2-16,-1 2 15,-4-1-15,1 1 16,-4 0-16,1-1 15,1 1-15,2-1 16,2 1-16,-1 1 16,2 0-16,-1 0 15,-2 1-15,-3-1 16,-2 0 0,-1-1-16,-5 0 15,-2-1-15,0-1 16,-1 0-16,2 0 15,1 1-15,3 0 16,2 1-16,2-1 16,0-2-16,-2 2 15,-2 0 1,-7 1-16,-2 1 16,-2 1-16,-2 0 15,-1 1-15,-3 1 16,-3 1-16,-2 1 15,-4-3-15,-3-3 16,-7-2-16,-10-4 16</inkml:trace>
  <inkml:trace contextRef="#ctx0" brushRef="#br0" timeOffset="15749.09">4422 12700 0,'4'2'0,"11"-1"0,7-1 0,5 2 0,5 0 0,-32-2 0,31 4 0,-1 2 16,-2-3-16,1-1 15,0-2-15,-2 1 16,0-1-16,1-2 16,4 1-1,0-1-15,-1 2 16,3-1-16,-2 0 16,0 1-16,2-3 15,1-1-15,1 1 16,2 0-16,4-1 15,-1 1-15,2 0 16,2 0-16,-2 1 16,-3 2-16,5-2 15,0 3 1,0 3-16,-3 4 16,-2 1-16,-3 2 15,0-1-15,2-2 16,5-4-16,-16-3 15</inkml:trace>
  <inkml:trace contextRef="#ctx0" brushRef="#br0" timeOffset="16452.41">6987 12850 0,'1'0'0,"2"1"0,4 1 0,10 3 0,9 1 0,3 0 0,-2 0 0,1-1 15,3 0-15,1-2 16,-2-1-16,0 1 16,-1-2-1,1 2-15,0-1 16,6-1-16,-1 0 15,-2 0-15,5-2 16,1-2-16,2-1 16,-2 1-16,0 2 15,1 0 1,0 1-16,2 0 0,-1-1 16,3-2-1,3-3-15,1 0 16,-2-2-16,-2 1 15,-3-1-15,0 2 16,1 1-16,2 1 16,6 0-16,4-2 15,1-2 1,-2 2-16,-5 2 16,-7 2-16,-22 6 0</inkml:trace>
  <inkml:trace contextRef="#ctx0" brushRef="#br0" timeOffset="17126.29">9522 12846 0,'6'2'0,"8"0"0,3 0 0,-2 1 0,-1 1 0,-14-4 0,12 4 0,-1-1 0,3 0 0,1 0 16,2-2-16,5 0 15,-1-1-15,7-2 16,2-1-16,3-2 16,0 1-16,-3 1 15,-5 1-15,5-2 16,-4 2-16,0-1 16,-2 2-16,3-1 15,7-1 1,7-2-16,-1 1 15,3-2-15,6 2 16,1 3-16,-5 1 16,5 2-16,2-1 15,1-1-15,-4-1 16,-8-2-16,0-1 16,-1-2-16,-6 1 15,-2-1 1,0-1-16,2-1 15,-8-4-15,-4-2 16,-17 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19:13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3560 5804 0,'-6'4'0,"-5"6"0,-1-1 15,3-4-15,1-1 0,8-4 0,-8 3 0,0 2 0,-4 4 0,-4 6 0,-4 4 0,-4 6 16,-1 7-16,0 2 15,2 5-15,-1 4 16,4 1-16,5 0 16,3 1-16,3 0 15,3 2 1,5 2-16,4 1 16,2 2-16,-1 1 15,-1-1-15,0-1 16,-3-2-16,-3 1 15,-5 0-15,-5 0 16,-3-2-16,-4 0 16,-3 0-16,-1 1 15,-1 2 1,-1 0-16,2 0 16,2-5-16,2-3 15,5-3-15,4-1 16,6 1-16,6 4 15,7 0-15,5 4 16,4 4-16,2 2 16,-1 1-16,-4 0 15,-4-1-15,-7-3 16,-4-4 0,-6-2-16,-5 0 15,-6 2-15,-4 0 16,-4 1-16,-1 0 15,-1-1-15,4-2 16,3-1-16,5-2 16,7 1-16,6-3 15,4-1-15,6-2 16,2-3 0,-1-2-16,0-2 15,-1-4-15,-3 1 16,-1 1-16,-4-1 15,-2 2-15,-2 0 16,-1 0-16,-1 0 16,0-2-16,1-6 15,1-1-15,2-4 16,1-11-16</inkml:trace>
  <inkml:trace contextRef="#ctx0" brushRef="#br0" timeOffset="82497.34">13911 3374 0,'12'-8'0,"14"-14"0,-2-3 0,-5-1 0,-19 26 0,14-24 0,-5 3 0,0 6 16,1 3-16,-2 7 15,-5 8-15,-3 8 16,1 6-16,0 11 16,-4 8-1,-3 7-15,-4 7 0,-1 6 16,1 3-16,-6-4 15,3-8 1,0-16-16,1-15 16,2-19-16</inkml:trace>
  <inkml:trace contextRef="#ctx0" brushRef="#br0" timeOffset="82684.45">14149 2613 0</inkml:trace>
  <inkml:trace contextRef="#ctx0" brushRef="#br0" timeOffset="84046.94">14451 3500 0,'-1'-2'0,"1"-4"0,3 1 0,3-2 0,3-4 0,1-8 0,4-4 0,5-3 0,8-2 16,4-2-16,3 0 16,3 2-16,0 5 15,-4 12-15,-5 8 16,-3 10-16,-7 10 16,-6 7-16,-6 7 15,-4 6-15,-3 3 16,-3 1-1,1-3-15,-1-6 16,1-9-16,-1-9 16,1-16-16,3-12 15,2-16-15,4-19 16,10-11-16,4-7 16,9-1-16,6 13 15,0 20-15,-1 18 16,-5 15-16,-8 15 15,-7 11-15,-7 9 16,-4 9-16,-2 6 16,-1 2-1,-2-5-15,7-12 16,3-13-16,5-13 16,1-12-16,1-8 15,1-10-15,-1-10 16,0-6-16,-4-6 15,0 1-15,-9 6 16,1 9-16,-2 13 16,-1 8-1,-1 10-15,4 8 16,4 4-16,6 8 16,11 1-16,6 0 15,5 0-15,0 3 16,0 0-16,-4 0 15,-2 1-15,-10-2 16,-2 1-16,2-1 16,-3-3-1,-7 0-15,-6-3 16,-3-3-16,-2-6 16,1-5-16,3-10 15,6-9-15,4-13 16,4-10-16,1-9 15,1-7-15,3-3 16,-2 2-16,-6 13 16,-1 11-16,-5 12 15,-7 8 1,-2 7-16,-2 5 16,-1 9-16,-3 8 15,3 7-15,1 5 16,4 4-16,3 1 15,5-2-15,4-4 16,4-8-16,4-10 16,6-14-16,-2-5 15,0-4 1,-1-9-16,-6-4 16,0-3-16,-7-3 15,-3 0-15,-3 1 16,-1 4-16,2 3 15,-1 5-15,1 4 16,-1 6-16,-1 4 16,0 3-16,4-2 15,1 0-15,4-2 16,1-3 0,1 2-16,2-1 15,1 0-15,3 4 16,-3 4-16,-3 2 15,2 6-15,-1 4 16,0 4-16,-2 7 16,-3 5-16,-1 6 15,-1 2-15,0-1 16,-1-2 0,-2-4-16,-8-12 15,3-9-15,-3-10 16,-1-8-16</inkml:trace>
  <inkml:trace contextRef="#ctx0" brushRef="#br0" timeOffset="84406.4">16477 2576 0,'1'2'0,"3"3"0,3-1 0,0 0 0,-3 3 0,-3 8 0,-1 5 0,0 8 0,-1 8 0,3 10 16,1 9-1,1 8-15,1 7 16,-3 2-16,-2 0 15,-2 2-15,0-3 16,3-3-16,3-10 16,-4-11-16,-4-9 15,-3-14 1,-6-12-16,5-14 16</inkml:trace>
  <inkml:trace contextRef="#ctx0" brushRef="#br0" timeOffset="84625.16">16284 3050 0,'2'-2'0,"8"-2"0,5-4 0,11-6 0,13-8 0,12-2 0,12 2 16,10-2-16,5 3 16,-9 3-16,-12 0 15,-42 9-15</inkml:trace>
  <inkml:trace contextRef="#ctx0" brushRef="#br0" timeOffset="89969.02">14782 5068 0,'0'10'0,"-2"12"0,-2-5 0,-1 0 0,-2 5 0,0 7 0,1 11 0,-1 7 16,-1 5-16,3 13 15,-3 0-15,-2 9 16,-3 5-16,-5 8 15,-6 4 1,4 9-16,12 7 16,12 13-16,3 3 15,-12-10-15,-4 0 16,9 1-16,-10-2 16,-1-2-16,6-3 15,-5 3-15,5 2 16,5 7-16,2-4 15,6-1-15,0-1 16,4-5 0,6-5-16,4-5 15,1-13-15,1-6 16,0-3-16,4-12 16,3-8-16,7-6 15,6-9-15,-1-6 16,4-3-16,2-6 15,6-3-15,2-6 16,6-4 0,3-7-16,0-5 15,2-4-15,5-1 16,2-3-16,5-5 16,3-1-16,6-5 15,4-7-15,5-1 16,3 1-16,0 0 15,4-6-15,9 2 16,1-4-16,0 4 16,3 2-1,-1 3-15,8-3 16,-4 0-16,0 0 16,4-4-16,3-2 15,2 1-15,3 0 16,5-3-16,2 0 15,2-2-15,-1 4 16,0 4-16,5-2 16,0 5-16,1-2 15,-5 5 1,4 0-16,-1 2 16,4-1-16,-2 4 15,-2 3-15,1 1 16,6-5-16,4-3 15,-3 1-15,-1 4 16,0 4-16,-1 1 16,-3 0-16,1-1 15,-3 2 1,3-2-16,-3 3 16,-2 0-16,-1 1 15,-4 1-15,0 3 16,-4 2-16,-4 2 15,-5-2-15,-8 0 16,-6 7-16,-2-2 16,-7-4-16,-8-2 15,-7-2-15,-10-1 16,-10 0 0,-7 0-16,-7 1 15,-8-3-15,-10-1 16,-10-6-16,-6-1 15,-7-2-15,-4-4 16,-3-6-16,-1-8 16,1-6-16,-3-10 15,3-9-15,-1-13 16,-1-7 0,-2-6-16,0-3 15,-1 1-15,-1 4 16,-3 1-16,0 1 15,-1-4-15,0 4 16,1-8-16,4-4 16,1-5-1,2-6-15,1 4 0,1 4 16,1 1 0,2 8-16,-1-2 15,-1 3-15,2 5 16,-2 3-16,0 4 15,-1 5-15,1 4 16,-2 3-16,0 0 16,-2 6-16,-1 6 15,-5 8 1,-3 6-16,-5 6 0,-7 7 16,-5 3-1,-5 3-15,-5 5 16,-4 2-16,-7 3 15,-5 5-15,-9 5 16,-4-2-16,-7 3 16,-1-4-16,-4 2 15,-2 1 1,-3-1-16,-4 1 16,-4 0-16,-6-1 0,-1-3 15,-4 6 1,-3 3-16,0-3 15,-3 0-15,-5 5 16,2-7-16,-5 5 16,0-3-16,-5 4 15,-5-1-15,4 1 16,-4 7 0,1-3-16,0 1 15,0-3-15,-1-3 16,0 5-16,-3-1 15,-1 1-15,-1-4 16,-3 1-16,0 0 16,3 0-16,-1 1 15,4-2 1,2-1-16,-2 3 16,0-2-16,-2-1 15,3-1-15,-3-2 16,0 7-16,1-1 15,4 2-15,-3-2 16,-1-3-16,-2-3 16,1 3-16,6-1 15,4 2-15,2 5 16,10 4 0,-2 2-16,-11-8 15,-6-5-15,0-5 16,10 2-16,10 8 15,-1-5-15,-2 0 16,7 2-16,8 5 16,-1-1-16,-1 2 15,11 5-15,4 1 16,-1-1 0,3-2-16,0-3 15,-3-7-15,5-2 16,9-1-16,-2-3 15,3 1-15,3 2 16,2-2-16,4-1 16,5-1-16,2-1 15,1-2-15,4 1 16,3 0-16,6 0 16,6 1-1,2 1-15,2-1 16,4-1-16,-1 3 15,2 0-15,-1 1 16,4 3-16,0 0 16,1 3-16,3 2 15,-2 7-15,-1 4 16,-2 8-16,0 8 16,0 9-16,-1 11 15,-1 10 1,7 13-16,5 6 15,1 3-15,5-6 16,0-22-16,-3-39 16</inkml:trace>
  <inkml:trace contextRef="#ctx0" brushRef="#br0" timeOffset="100499.09">15207 5430 0,'-3'8'0,"-3"9"0,0-4 0,0 0 0,-1 0 0,7-13 0,-10 16 0,-1 2 0,-3 5 16,4 7-16,5 7 15,1 6-15,6 9 16,4 1 0,4 2-16,-8-7 15,-7-9-15,2-3 16,0-5-16,4-3 16,3 0-16,8-1 15,2-3-15,4-3 16,5 0-16,3-3 15,5-3-15,4-3 16,6-3-16,6-2 16,5-4-1,3-4-15,3-3 16,5-2-16,1-1 16,1 1-16,3-1 15,3 0-15,7 1 16,6-3-16,5 2 15,1-4-15,3-2 16,1-2-16,3 3 16,0 1-16,6 8 15,-4-3 1,2 1-16,5-1 16,4 3-16,-4 2 15,-1-3-15,0-2 16,1-1-16,-6 1 15,2 3-15,-1-1 16,-4 3-16,-2 1 16,-5 2-16,-9 2 15,-3 1 1,-9 3-16,-10-3 16,-13-1-16,-12-1 15,-11-5-15,-8 1 16,-8 0-16,-5-1 15,-2-3-15,1-6 16,2-6-16,3-9 16,5-8-16,3-9 15,3-10 1,3-7-16,1-3 16,2-4-16,-1 0 15,2 2-15,1 4 16,0 1-16,0 4 15,0 4-15,2 4 16,-1 2-16,-2 8 16,-4 4-16,-5 5 15,-6 6-15,-6 4 16,-3 3 0,-3 4-16,-5 5 15,-8 1-15,-9 1 16,-6 2-16,-5 4 15,-9 2-15,-6 4 16,-9 1-16,-3 0 16,-5 4-1,-2-3-15,-5 3 0,-1 2 16,-4 1 0,-2 0-16,-9-4 15,0-4-15,0 0 16,-2 0-16,5-2 15,-1 8-15,1-1 16,-2-4-16,6 3 16,-4-5-1,0 0-15,1-1 16,3 1-16,-1-5 16,3 2-16,3 1 15,1-5-15,6 1 16,4 1-16,5 1 15,-2 1-15,-2-6 16,-8-5-16,0-4 16,-2-1-1,9 1-15,12 12 16,-4-5-16,3 3 16,-1 1-16,5 2 15,1 2-15,2 2 16,3 2-16,1 2 15,2 2-15,2 3 16,-1 0-16,3 0 16,5-1-16,7-4 15,9-3-15,14-6 16</inkml:trace>
  <inkml:trace contextRef="#ctx0" brushRef="#br0" timeOffset="102140.16">15929 4951 0,'0'0'0,"0"0"0,0 0 16,0 0-16,0 0 16,0 0-16,0 0 15,0-2-15,0-2 0,-4 1 0,0 1 0,0 1 0,0 0 0,6 77 0,-8-55 16,-2 2-16,-4 1 15,2 0-15,-3-1 16,0-4-16,-1-3 16,6-6-16,4-5 15,6-6-15,2-5 16,7-6-16,4-6 16,1-7-16,2-3 15,2-4 1,1-3-16,2-1 15,-3 2-15,-1 3 16,-5 10-16,3 5 16,-3 6-16,-2 6 15,-5 8-15,-3 6 16,-1 3 0,-2 5-16,-4 4 0,0 3 15,-3 0 1,-2 0-16,-3-2 15,1-2-15,1-5 16,5-4-16,2-6 16,3-4-16,4-6 15,4-6-15,8-3 16,4-7-16,5-4 16,3-3-1,1 0-15,-1 3 0,-3 3 16,-1 5-16,-12 8 15,-2 6 1,-5 4-16,-2 4 16,-3 3-16,-2 4 15,3 9-15,4 5 16,3 2-16,0 1 16,-1-4-1,0-3-15,12 1 16,-2-7-16,-3-8 0,1-9 15,-1-4 1,-6-10-16,-5-7 16,1-1-16,-3-6 15,-4 2-15,0 7 16,4 8-16,-1 6 16,-5 8-1,-2 4-15,-3 6 16,0 2-16,-2 6 15,14 4-15,-1-3 16,2-5-16,0-2 16,4-5-16,0-5 15,0-3-15,6 3 16,6 1-16,1-2 16,-2-4-16,-2 2 15,1-3 1,-2 0-16,0-2 15,0-1-15,1-5 16,-2-3-16,2-2 16,-1-2-16,3 5 15,0 0-15,-6-3 16,-4 0-16,-9-3 16,-9 1-16,-5 4 15,-6 4-15,-2 6 16,0 7-1,-1 5-15,6 10 16,6 10-16,4 3 16,4-6-16,6-6 15,-2-9-15,3-12 16,4-16-16,-7 7 16</inkml:trace>
  <inkml:trace contextRef="#ctx0" brushRef="#br0" timeOffset="102327.64">16796 4872 0,'-3'15'0,"-6"22"0,-5 10 0,-4 9 0,-3 14 0,3 1 16,1-7-1,4-15-15,9-35 16</inkml:trace>
  <inkml:trace contextRef="#ctx0" brushRef="#br0" timeOffset="102749.75">17000 5068 0</inkml:trace>
  <inkml:trace contextRef="#ctx0" brushRef="#br0" timeOffset="111743.27">2178 3631 0,'6'-12'0,"1"0"0,1 1 0,-1-3 0,5-13 0,2-5 0,0-5 0,-2 0 16,-1 1-16,-3 3 15,0 1-15,-2 8 16,0 6-16,-2 5 16,-4 9-16,-1 10 15,-4 12-15,-5 11 16,-1 10-16,0 9 15,-1 4 1,4-1-16,-1-5 16,6-20-16,-1-12 15,0-9-15,3-15 16</inkml:trace>
  <inkml:trace contextRef="#ctx0" brushRef="#br0" timeOffset="111930.73">2305 3044 0,'10'7'0,"9"11"0,-4-4 0,-6 0 0,-9-14 0,5 15 0,1 0 0,-1-6 0,-1-5 16,1-1-1,-2-14-15</inkml:trace>
  <inkml:trace contextRef="#ctx0" brushRef="#br0" timeOffset="113135.06">2692 3567 0,'11'-1'0,"15"-1"0,-5-4 0,-4-9 0,-1-10 0,5-8 0,4-4 16,3 0-16,6 4 16,-1 5-16,0 11 15,-2 8-15,-4 11 16,-6 8-1,-7 10-15,-10 5 16,-7 6-16,-9 1 16,-2 0-16,0-4 15,0-7-15,4-9 16,7-8-16,7-9 16,7-9-16,9-14 15,10-11-15,8-8 16,8-5-16,7 1 15,3 7 1,-10 21-16,-8 18 16,-10 14-16,-8 11 15,-8 6-15,-5 3 16,-1 3-16,2-3 16,4-2-16,3-8 15,8-11-15,3-7 16,6-9-16,3-12 15,2-12 1,0-6-16,-4-3 16,-2-2-16,-5-4 15,-7 5-15,-6 9 16,-8 15-16,-5 15 16,-3 13-16,1 10 15,5 11-15,6 1 16,3 8-16,2-3 15,5-2-15,-3-3 16,-3 4 0,-4-3-16,-7 1 15,1-3-15,-6-2 16,-4-5-16,-4-5 16,4-6-16,2-6 15,4-7-15,5-7 16,8-5-16,9-8 15,6-5-15,7-4 16,5-5 0,1-5-16,0-4 15,-2-3-15,-7 3 16,-5 4-16,-9 9 16,-9 9-16,-5 8 15,-6 7-15,-3 6 16,-5 8-16,0 9 15,1 4-15,4 7 16,5 2-16,5 2 16,7-2-1,5-7-15,5-11 16,3-7-16,3-8 16,4-11-16,-2-2 15,-1-5-15,1-6 16,-2 0-16,-1-1 15,-3 2-15,-4 2 16,-2 3-16,-2 9 16,1 7-16,-1 0 15,2 6 1,-2 4-16,1 5 16,0 6-16,-2 5 15,0 9-15,1 6 16,1 1-16,-3 3 15,0-3-15,-4-6 16,0-8-16,-6-7 16,-1-8-16,-3-10 15,-5-2 1</inkml:trace>
  <inkml:trace contextRef="#ctx0" brushRef="#br0" timeOffset="113385">5087 2652 0,'1'20'0,"0"27"0,0-6 0,-4-2 0,-4 3 0,-1 14 0,1 16 15,1 19-15,6-11 16,3 2-16,1-27 16,-1-22-1,-2-15-15,1-18 0</inkml:trace>
  <inkml:trace contextRef="#ctx0" brushRef="#br0" timeOffset="113540.85">4877 3058 0,'4'-4'0,"13"-6"0,13 2 0,17 0 0,23-3 0,10-4 15,3-2-15,-2-3 16,-14 4-16,-41 11 15</inkml:trace>
  <inkml:trace contextRef="#ctx0" brushRef="#br0" timeOffset="120284.08">9700 2893 0,'11'4'0,"11"3"0,-6-5 0,-4-6 0,-12 4 0,6-9 0,-2-1 0,-4 10 0,1-11 0,-5-2 0,-6 0 0,-5-1 16,-5-3-16,-4-1 16,-3-2-16,-7-3 15,-8-2-15,-7-2 16,-5-2-16,-11-1 15,-5 0-15,-4-1 16,-3 2 0,-6-4-16,-4 4 0,-3 1 15,-4-6-15,-3 4 16,-7-1 0,-10 1-16,-6-5 15,1 4-15,5 3 16,-10 0-16,4 3 15,-8-5-15,3-1 16,-4 0-16,-5 2 16,0 5-1,-1 6-15,1 0 0,1 0 16,-9-3 0,3 4-16,0 3 15,-4 3-15,1 2 16,-2 1-16,-2 2 15,4 1-15,-10 2 16,5 2 0,5-2-16,2 4 15,-2 5-15,-9 11 16,-2 5-16,0 0 0,8 0 16,5 5-1,1 0-15,-2 6 16,-3 4-16,4 2 15,6 6-15,3 0 16,5 1-16,2 4 16,-1 3-1,7 3-15,5 0 16,10 2-16,4 1 16,1 7-16,3 2 15,10 3-15,10 0 16,-3 2-16,7-3 15,4 1-15,5-1 16,7-3-16,8-4 16,7-1-16,6 0 15,7 0 1,6 2-16,8-1 16,6-3-16,6-5 15,7-5-15,5-5 16,7-3-16,6-5 15,8 0-15,7-3 16,6-3-16,6-3 16,5-4-16,6-3 15,6-4 1,6 0-16,5-3 16,6-3-16,6-3 15,0 0-15,8-2 16,4 0-16,3 4 15,11-5-15,7-5 16,1-1-16,10-1 16,0-4-16,2 3 15,0-3-15,3 2 16,6 4 0,-2-5-16,7 4 15,-2-2-15,2 1 16,5-5-16,-2 0 15,4-3-15,-2 1 16,4 1-16,0-4 16,-1 5-16,-2 3 15,1 0-15,6 0 16,-2-2-16,-2-1 16,1-2-1,0 0-15,2 2 16,0 1-16,1 2 15,-2-1-15,4 1 16,-7 6-16,-2 2 16,-1 0-16,-4-2 15,3-6-15,-10 5 16,-4 0-16,-7 0 16,-5 1-1,-3-5-15,2 3 16,4 3-16,-5-5 15,-1 4-15,-5-4 16,-6-2-16,-3 0 16,-2-1-16,-8 1 15,-13 1-15,-22-7 16,-4-3-16,-12-4 16,-6-5-16,-8-1 15,-3-1-15,-6-4 16,-5-5-16,-10-3 15,-4-1-15,-8-4 16,-2 0 0,1-1-16,-11-3 15,-3-4-15,-7-3 16,-9-2-16,-4 1 0,-3 0 16,1 1-16,-11-1 15,-13-3 1,-7-1-16,-5 2 15,1-2-15,-3 2 16,-13 2-16,-15 2 16,-18 4-16,13 4 15,16 5-15,-2 4 16,50 20-16</inkml:trace>
  <inkml:trace contextRef="#ctx0" brushRef="#br0" timeOffset="123596.25">1899 5675 0,'11'0'0,"16"-4"0,-1-4 0,3-6 0,-29 14 0,36-25 0,4-9 16,4-10-16,3-9 16,2-9-16,-1-3 15,-3-3-15,1 4 16,-2 6-16,-3 8 16,0 19-16,-7 24 15,-5 14-15,-4 17 16,-4 10-16,-3 6 15,-2 4 1,-1 7-16,-2 2 16,-3 3-16,-1-4 15,-5-8-15,-2-6 16,-3-9-16,-3-8 16,0-8-16,0-5 15,1-4-15,3-8 16,4-8-16,7-5 15,5-7-15,5-4 16,6-5 0,4-4-16,1 4 15,0-2-15,-6 6 16,-5 2-16,-6 7 16,-6 5-16,-6 6 15,-3 6-15,-9 9 16,-4 8-16,0 8 15,4 7 1,7 2-16,10 3 16,9-4-16,9-9 15,8-14-15,5-16 16,7-21-16,-4-15 16,1-18-16,4-13 15,1-11-15,0-8 16,-8-4-16,-8 13 15,-9 16-15,-7 19 16,-13 22 0,-10 26-16,-7 12 15,-5 8-15,-2 1 16,-1 10-16,-1 9 16,1 12-16,3 8 15,7 14-15,5 14 16,5 3-16,10-7 15,9-11-15,4-19 16,3-20-16,2-16 16,1-11-1,-1-10-15,2-7 16,1-9-16,0-10 16,0-11-16,-1-7 15,-4-4-15,-10 4 16,-7 15-16,-6 19 15,-6 18-15,-2 16 16,-3 11-16,2 9 16,1 5-1,6 2-15,6 1 16,6-8-16,6-6 16,7-12-16,-1-12 15,0-11-15,1-11 16,3-4-16,-15 4 15</inkml:trace>
  <inkml:trace contextRef="#ctx0" brushRef="#br0" timeOffset="124299.22">4389 5174 0,'-4'-2'0,"-4"-2"0,-2 1 0,-2-3 0,-8-6 0,-9-2 0,-3 1 16,-3 6-16,1 4 16,2 4-16,4 5 15,5 7-15,4 4 16,3 7-16,10 10 15,-1 3-15,8 7 16,5 5-16,12 2 16,11-10-1,13-13-15,9-16 16,3-12-16,2-12 16,-2-10-16,-29 6 15</inkml:trace>
  <inkml:trace contextRef="#ctx0" brushRef="#br0" timeOffset="124533.54">5116 4928 0,'-7'25'0,"-10"32"0,2-1 0,1 4 0,-5 10 0,-3 10 15,-4 5 1,-4 4-16,6-20 16,11-19-16,5-30 15,-2-31-15,12-8 16</inkml:trace>
  <inkml:trace contextRef="#ctx0" brushRef="#br0" timeOffset="124721.12">4791 5142 0,'12'0'0,"17"-2"15,-1-4-15,-1 1 0,-27 5 0,34-3 0,11 5 0,11 4 0,2 5 16,2 1-16,-8-3 16,-33-6-16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21:55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8076 0,'5'0'0,"8"-1"0,4-4 0,0-4 0,-2-1 0,-15 10 0,13-9 0,-3 3 0,-4 1 15,-3 4-15,-2 1 16,-3 3-16,-2 1 15,-1 2 1,-4 1-16,-2 2 0,-3 4 16,-3 3-1,-2 1-15,-3 2 16,-2 2-16,-2 0 16,-1 4-16,-3 3 15,-2 2-15,1 2 16,-2 7-16,1 5 15,-2 2-15,3 3 16,0 0 0,1 3-16,3 1 0,2 1 15,2 4 1,2 2-16,3 2 16,2 4-16,1 5 15,4 6-15,3 4 16,6 5-16,5 1 15,5 2-15,1 5 16,5 2 0,0-4-16,4-3 15,-1-5-15,-1-2 0,2-7 16,-2-2 0,-1-3-16,3-5 15,1 0-15,2-3 16,0 3-16,2-1 15,-1-1-15,-1-1 16,-1-4 0,1-5-16,-1-6 15,0-6-15,2-4 16,-3-1-16,-1 2 16,0 2-16,0 0 15,2-2-15,1-3 16,-1-5-16,-1-6 15,-2-6-15,-3-4 16,-2-2-16,0-3 16,3-1-1,1 0-15,1 1 16,3 2-16,-1 4 16,1 2-16,-2 4 15,1 0-15,-1 1 16,-1-1-16,-1-3 15,-1-2-15,0-3 16,0 0-16,-1-1 16,-3 2-16,1 2 15,0 2 1,2 2-16,2-1 16,-2 2-16,1-2 15,0-3-15,-1-5 16,-2-3-16,-1-3 15,-3-4-15,1-1 16,1 0-16,0-1 16,1 0-16,2 0 15,-1 2-15,-1 0 16,1 0-16,1 1 16,-1-1-1,2 2-15,0-1 16,-1 0-16,0 2 0,-1-1 15,1 0 1,4-1-16,-1-1 16,-3 2-16,-1-2 15,3 0-15,-3 0 16,2 0-16,1 1 16,-3 0-16,6 2 15,2 3 1,4 5-16,1 0 15,-1 2-15,2-4 16,-1 0-16,0-3 16,-1 2-16,1-1 15,4 2-15,1 0 16,1 1-16,0 2 16,-3-1-1,-3-5-15,1 0 16,0 0-16,-1 0 15,5 3-15,2 5 16,0 1-16,5 7 16,-8-6-16,-2-2 15,-12-7-15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22:05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6979 8415 0,'0'0'16,"0"0"-16,0 0 0,1 6 0,-11-5 0,0-2 0,3-1 0,1 1 0,2 0 16,-22 10-16,11-6 0,-3-1 15,-5-1-15,-3 0 16,-1 1-16,-4-2 15,-4-1-15,3 2 16,-3-1 0,2 2-16,2 0 0,-2 0 15,-2 1-15,-3-1 16,-5 1 0,-3-2-16,-3-1 15,0 1-15,1-1 16,2-2-16,-1-1 15,-2-2-15,-2-1 16,0-2-16,2-1 16,1 0-16,2 0 15,0 0-15,0 2 16,-3 1-16,-1 1 16,-1 2-1,1 2-15,6 1 16,8-2-16,9-2 15,21 0-15</inkml:trace>
  <inkml:trace contextRef="#ctx0" brushRef="#br0" timeOffset="594.21">4396 8433 0,'-6'7'0,"-3"-7"0,2-2 0,-3-1 0,-1-1 0,-5 2 0,-4 0 0,-4 4 16,-6 1-16,-3 1 15,-5 0-15,-5 1 16,-4-2-16,-2-1 15,-1-2-15,-3-1 16,1 0-16,-1-1 16,-1 0-16,-1 0 15,-2 2-15,0 0 16,0 0 0,0 3-16,0 1 15,1 0-15,3-1 16,1 2-16,1 0 15,3-1-15,-1 0 16,0 0-16,1-1 16,1-2-16,-1-3 15,-4 1-15,-4-2 16,-2-1 0,3-1-16,6-2 15,10-5-15,27 6 16</inkml:trace>
  <inkml:trace contextRef="#ctx0" brushRef="#br0" timeOffset="2858.98">7659 7634 0,'-2'-4'0,"-4"-8"0,2 1 0,1 1 0,1 1 0,2 9 0,4-8 0,6-2 0,-10 10 0,16-14 0,2-3 0,3-4 16,3-4-16,3-4 15,1-2-15,-1-2 16,1-2-1,-1 1-15,1 1 16,0 1-16,-3 4 16,1-2-16,1 0 15,-1 2-15,-3 1 16,1 0-16,0 0 16,0 2-16,-1 2 15,0 2-15,-2 0 16,0 3-1,0 2-15,-4 3 16,-4 5-16,-3 2 16,-3 3-16,-3 0 15,0 0-15,0 0 16,0-1-16,-2-2 16,2-3-16,0-1 15,5-2-15,4-2 16,-6 7-16</inkml:trace>
  <inkml:trace contextRef="#ctx0" brushRef="#br0" timeOffset="4047.13">11226 8395 0,'-5'5'15,"-8"7"-15,2-4 0,-2-1 0,-2-5 0,-2-2 0,0-2 0,-2 0 0,-3 0 0,-2 1 16,0 2-16,-1 2 15,-3-1 1,-2 1-16,-5-1 16,0 2-16,-6-1 15,2-1-15,-4 1 16,-3-2-16,2 2 16,2-1-16,-3 0 15,0 3-15,-2 1 16,-4 0-16,-15-2 15,-10-2-15,-4 2 16,0-2 0,8 7-16,24 4 15,-22-10-15,0 1 16,-4-2-16,1 0 16,22 10-16,20 6 15,-24-2-15,0-2 16,-7-6-16,-1-2 15,-2-3-15,8 4 16,0 2 0,-1 0-16,-1-4 15,1-8-15,34 0 16</inkml:trace>
  <inkml:trace contextRef="#ctx0" brushRef="#br0" timeOffset="11212.07">4367 9232 0,'0'0'0,"0"0"16,0 0-16,0 0 15,0 0-15,0 0 16,0 0-16,0 0 16,0 0-1,0 0-15,0 0 16,0 0-16,0 0 16,0 0-16,0 0 15,0 0-15,0 0 16,0 0-16,-13 9 0,11-6 0,3-3 0,2-1 0,0-2 0,-2 2 0,-57-8 0,42 6 15,-4 1-15,-3 0 16,-3-1-16,-1 0 16,-4-1-1,-1-1-15,-1 2 16,-3 0-16,-1-1 16,1 1-16,-4 2 15,-1 1-15,-4 2 16,-3 1-16,-1-3 15,0 1-15,0 1 16,1-4-16,-2 1 16,0 1-16,-3 0 15,1-1 1,-1 1-16,2 1 16,-1-1-16,1 1 15,0 0-15,0 0 16,2 0-16,0 2 15,2 0-15,-1-1 16,-1 0-16,1 1 16,1 0-16,1 0 15,2-1 1,2 0-16,2 1 16,4 0-16,1-2 15,4 1-15,0 0 16,2 1-16,1-2 15,3 1-15,3-1 16,4 1 0,2 1-16,4 0 0,3 0 15,3-1-15,2-1 16,4-1 0,2 0-16,1 0 15,-1 0-15,0-1 16,0 1-16,-2 0 15,1-1-15,-3 1 16,0 0-16,-1 0 16,0 0-1,1 1-15,1 0 16,0 1-16,-1-2 16,1 1-16,0-1 15,0 0-15,2 0 16,-2 0-16,2-1 15,-2 0-15,3-1 16,-1 0-16,0 0 16,2 2-1,-1-1-15,0 0 16,0 2-16,5 1 16,4 2-16,4-2 15,5-2-15,3 0 16,3 0-16,4 1 15,3 2-15,1 0 16,5 1-16,3-3 16,-5 3-1,3 2-15,4-5 16,1-4-16,-1 0 16,0 0-16,1 0 15,0 1-15,1 0 16,-2-1-16,2-1 15,0 1-15,-3 1 16,2-2-16,0 1 16,2-1-16,0 1 15,2 0 1,-1 0-16,-1 2 16,0 0-16,-3 0 15,-1 1-15,-3-2 16,0 0-16,-1-1 15,0 1-15,-4-1 16,-1 0-16,-4 1 16,-3 0-16,-3 0 15,-4 1 1,-1-1-16,-1-2 16,-5-1-16,0 1 15,-3 1-15,-2 1 16,-3 1-16,-3 1 15,-4 0-15,-2 0 16,-3 0-16,-2 2 16,-3 1-16,-4 1 15,-3 0-15,-2 0 16,-5-1 0,-5 0-16,-4-1 15,-5-1-15,-4-3 16,-4 1-16,-3-1 15,-1-2-15,-1 2 16,0-1-16,-5 1 16,-1 0-16,-1 2 15,-1 0-15,1 2 16,1-2-16,0 1 16,2 1-16,4 0 15,4 0-15,6-1 16,5 0-1,5 1-15,8 1 16,7 0-16,8-1 16,5-1-16,6-1 15,5-2-15,10-2 16,7 1-16,8 0 16,7 2-16,9-2 15,5 2-15,6 1 16,6 2-16,2-1 15,4 0 1,-2 0-16,0 0 16,-1-3-16,-2 1 15,-2 0-15,-5 1 16,-2-2-16,-5 2 16,-8-2-16,-5 0 15,-5-2-15,-3-2 16,-3 1-16,-5 2 15,-6 0 1,-4 1-16,-5 0 16,-4 0-16,-3 1 15,-5 2-15,0-1 16,-4 1-16,-2 0 16,-4 0-16,-3 0 15,-4 0-15,-3 1 16,-4 2-16,-6-2 15,-3 1 1,-6-1-16,-5 1 16,-3 0-16,-3 0 15,-3-2-15,-2 2 16,-2-1-16,-2 0 16,0 0-16,-2-1 15,1 0-15,-2 1 16,2-1-16,-1-1 15,-2 2-15,3-1 16,1-1 0,1 0-16,3 0 15,2-2-15,1 0 16,5 2-16,3 1 16,3 1-16,8-1 15,6-1-15,6-1 16,8 1-16,6-1 15,7-1-15,3 2 16,2 0 0,3-1-16,0 0 15,2 1-15,-2 0 16,0 0-16,-2 0 16,0-1-16,-2 2 15,-1-1-15,0 0 16,0 0-16,-2 0 15,1 0-15,0 0 16,1 0-16,0 0 16,0 1-16,0-1 15,1 0-15,-1 0 16,0-1 0,0 1-16,1 1 15,-1-1-15,0 0 16,0 0-16,-2 1 15,-1 4-15,0 5 16,3 2-16,3 1 16,-6-10-16,3 3 15,3-5-15</inkml:trace>
  <inkml:trace contextRef="#ctx0" brushRef="#br0" timeOffset="21124.56">2786 10997 0,'-1'9'0,"2"11"0,14-7 0,6-5 0,11-4 0,2-1 0,6 2 15,5-1 1,4 0-16,-2 5 16,9-3-16,1 0 15,0 1-15,7-3 16,4-2-16,1-1 15,3 1-15,-3 0 16,0 2-16,1 0 16,1-2-1,1-2-15,-1 0 0,-1-2 16,0 0 0,-1-1-16,1 0 15,0-2-15,-2-2 16,1 0-16,1 0 15,-3-1-15,1 1 16,5 1-16,1 1 16,2 0-16,1-1 15,3-1 1,-8 4-16,-3-4 0,0 1 16,2 7-1,3 5-15,0 1 16,5 4-16,-5 2 15,-3-10-15,0 5 16,-6-5-16,-5-3 16,-6-1-1,-3-1-15,-2 1 16,2 0-16,0 4 16,-3 0-16,-2 1 0,-4-1 15,-1-1 1,-3-1-16,-4-3 15,-2 2-15,-5 0 16,-3 1-16,-5 0 16,0 0-1,-4 3-15,1-2 16,-2 0-16,-1-1 16,-1-1-16,0 0 15,-9-1-15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22:39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3610 5900 0,'5'3'16,"9"5"-16,0-2 0,0-4 0,6-4 0,-20 2 0,26-3 0,3 2 0,5 1 0,2 2 16,2 0-16,2-1 15,0 0 1,3 1-16,-1-2 15,2-2-15,1 3 16,0 3-16,-3-1 16,0-2-16,-1 1 15,-1 1-15,1 0 16,-1 0-16,0-2 16,-2 1-16,0 0 15,-3-3 1,3-1-16,-4 2 15,-3-1-15,-4-1 16,-2-2-16,-2 0 16,-1 1-16,-2 1 15,2 4-15,-1 1 16,-1 1-16,0-3 16,-3 1-16,-10-4 15</inkml:trace>
  <inkml:trace contextRef="#ctx0" brushRef="#br0" timeOffset="2296.38">6161 6698 0,'5'5'0,"9"6"0,0-5 0,1-4 0,2-5 0,6 0 0,6 0 0,4-1 16,4 0-16,6-1 16,5 0-16,2 2 15,3-3-15,-1-2 16,3 1-16,0 0 16,-2 0-16,1 2 15,4 0-15,0 1 16,1 1-16,2 0 15,3 0-15,3 0 16,-1 1 0,1 0-16,-1 1 15,0-2-15,-2 1 16,-1 0-16,2 0 16,-1 0-16,0 2 15,1 0-15,1-1 16,1 2-16,0 1 15,-1-1-15,1 0 16,-3 0 0,-2 1-16,0-2 15,2 2-15,2-1 16,-2 0-16,-1-1 16,-3 2-16,-3-1 15,-1 1-15,0 0 16,1-1-16,0 1 15,-2-2-15,-1 1 16,0-1-16,0 1 16,1 0-1,-3-3-15,-3-1 16,-1 0-16,-2-1 16,-3 2-16,-2 1 15,2 0-15,-3-2 16,-3 1-16,-5-1 15,-18 2-15</inkml:trace>
  <inkml:trace contextRef="#ctx0" brushRef="#br0" timeOffset="9528.54">5908 8394 0,'0'0'0,"0"0"0,0 0 31,0 0-31,-1 5 0,2-4 0,2-2 0,1 0 0,-4 1 0,0 2 0,-80 15 0,49-13 16,-4-2-16,-2-1 16,-4-2-16,-2-2 15,-2-1-15,-2-1 0,-4 1 0,-2 2 16,-5 2 15,-3 1-31,1-1 16,-3 0-16,-3-1 15,-2 1-15,-4-2 16,-3 3-16,-5-1 16,-2 1-16,-1 0 15,3 4-15,1-1 16,4-1-16,2 2 15,2-1 1,3 0-16,5 0 16,4 1-16,5-1 15,3 2-15,3 0 16,4-2-16,2 0 16,2-2-16,3 2 15,3 0-15,3-1 16,3-2-16,4 0 15,5-2-15,6-1 16,6 0 0,5 0-16,3 2 15,2 0-15,0 0 16,1 0-16,-1 0 16,1 0-16,1 0 15,-1 0-15,0 0 16,-3 1-16,0-1 15,0 0-15,-1 0 16,-2 0 0,1 0-16,-1 0 15,-1 2-15,-1 5 16,1 4-16,2 4 16,2 2-16,3 5 15,1-8-15</inkml:trace>
  <inkml:trace contextRef="#ctx0" brushRef="#br0" timeOffset="17496.65">5526 9948 0,'-11'3'0,"-13"4"0,7-6 0,6-4 0,4-6 0,-3 0 0,10 9 0,-15-9 0,-5 1 0,-1 2 0,-9 0 0,-12 1 15,-9-1-15,-6 2 16,-5 1-16,-9 0 31,-3 4-31,1 3 16,-5 0-16,-5 0 0,-2-1 16,-4-2-16,-3 0 31,-3-1-31,-1 2 15,-4-2-15,-1 3 16,-4 1-16,-7 3 0,-3 0 0,10 7 16,31-2-16,46-6 15</inkml:trace>
  <inkml:trace contextRef="#ctx0" brushRef="#br0" timeOffset="18105.89">8381 9894 0,'7'2'0,"12"2"0,-2-3 0,2-4 0,2-4 0,0 2 0,5 2 0,11-3 15,11 1-15,-13 1 16,59-2 15,-15 0-31,14-2 0,-7 2 16,4-2-16,6 1 15,2 0-15,-1 1 16,-15-3-16,-46-2 0,-24 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9-20T13:25:21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6327 5629 0,'20'6'0,"28"9"0,-1-5 0,-2-7 0,-45-3 0,49-2 0,4-1 0,4-3 0,4 1 15,5-1 1,2 0-16,4 0 0,2 1 16,2 2-1,3 0-15,0 4 16,1 0-16,-4 3 15,-36-2-15</inkml:trace>
  <inkml:trace contextRef="#ctx0" brushRef="#br0" timeOffset="577.71">6138 6425 0,'8'0'0,"13"3"0,10 1 0,6 0 0,8-3 0,4-3 0,9-3 16,10-1-1,7-2-15,17 4 16,10 2-16,9 0 15,7 1-15,15-7 16,4 1-16,9 6 16,-1 13-16,-18 14 15,-14 4-15,-24 0 16,-11 0-16,-45-15 16</inkml:trace>
  <inkml:trace contextRef="#ctx0" brushRef="#br0" timeOffset="1062.75">5269 6472 0,'-23'7'0,"-32"10"0,-5-9 0,-4-8 0,64 0 0,-76-8 0,-9-4 16,-12 0 0,-13 2-16,-15 1 0,-17 4 15,-2 5 1,-6 8-16,0 6 15,8 10-15,13 4 16,22 1-16,60-16 16</inkml:trace>
  <inkml:trace contextRef="#ctx0" brushRef="#br0" timeOffset="5921.73">3389 3493 0,'9'-14'0,"13"-19"0,-6 2 0,-3 2 0,-3 0 0,-1-1 15,1-5-15,0-2 16,3-1-16,-1 4 15,-2 6-15,-1 5 16,-2 12-16,-3 5 16,-3 8-16,-2 4 15,-4 8-15,-2 4 16,-3 8 0,-3 8-16,-3 9 15,-2 7-15,-3 6 16,0 1-16,1 0 15,2-11-15,3-12 16,5-8-16,5-9 16,3-11-16</inkml:trace>
  <inkml:trace contextRef="#ctx0" brushRef="#br0" timeOffset="7093.34">5287 3406 0</inkml:trace>
  <inkml:trace contextRef="#ctx0" brushRef="#br0" timeOffset="9877.25">5256 3407 0,'0'0'15,"0"0"-15,0 0 16,0 0-16,2 1 0,2-1 0,0 0 0,-2 1 0,0 1 0,1 2 0,28 31 0,-14-28 16,1-1-16,3-3 15,2-3-15,3-2 16,6-5-16,1-4 16,4-3-16,1-8 15,0 0-15,1-5 16,1-2-1,-3-3-15,-4-3 16,0 0-16,-3 2 16,0 0-16,-4 5 15,-8 1-15,-9 3 16,-7 3-16,-2 5 16,-4 7-16,-6 3 15,-6 8-15,0 7 16,-3 6-16,1 6 15,1 5 1,0 4-16,1 3 16,4 2-16,4 0 15,9-2-15,6-6 16,6-6-16,8-10 16,3-4-16,8-8 15,3-7-15,2-4 16,0-4-16,0-2 15,-2-3 1,-6-4-16,-8-3 16,-4 2-16,-7 4 15,-2 4-15,-4 6 16,-2 4-16,3 6 16,1 3-16,2 2 15,2 3-15,3 2 16,-1 1-16,1 0 15,-1 3-15,-1 0 16,-1 3 0,-1 1-16,-6 2 15,-4 2-15,-3-1 16,-1 0-16,-1-2 16,3-5-16,4-3 15,2-4-15,3-5 16,2-5-1,5-7-15,4-4 0,4-3 16,3-2-16,-1-2 16,-5 3-1,-4 5-15,-6 5 16,-4 4-16,-2 3 16,-2 2-16,0 2 15,-3 1-15,-1 2 16,1-1-16,-1 1 15,1-1 1,1 0-16,0-2 0,2 0 16,2-3-1,2-2-15,1 0 16,-2 1-16,-3 3 16,-1 1-16,-1 0 15,0 2-15,0-1 16,2-1-1,-1 0-15,0 1 16,0-1-16,1 0 16,0 0-16,0 3 15,6-2-15,3-1 16,-6 6-16,-3 2 16,-1 4-16,-6 4 15,-3 6-15,-7 8 16,-4 6-16,-3 3 15,-12 8 1,13-3-16,-6 1 16,7-10-16,8-10 15,1-5-15,1 1 16,-1-3-16,4-5 16,0-7-16,1-10 15,5-9-15,5-8 16,7-7-16,4-10 15,3-9 1,6-6-16,0-4 16,1-4-16,-2 3 15,4 3-15,9 3 16,-2 9-16,0 13 16,-1 11-16,-2 9 15,1 9-15,0 7 16,0 7-16,-4 5 15,-1-4-15,-7 5 16,-5 1 0,-6 0-16,-4 1 15,-5-1-15,0-4 16,3-4-16,7-5 16,6-5-16,4-1 15,1 2-15,6-2 16,5-3-16,4-2 15,2-3-15,0-3 16,0-4-16,-5 1 16,1-5-1,-8 8-15,-5 2 16,-5 1-16,-1-7 16,-8-4-16,-2-4 15,-5-3-15,-3-6 16,-9 4-16,-7 4 15,-8 7-15,-4 13 16,-6 10-16,-1 8 16,6 6-1,8-8-15,2 1 16,5 11-16,6 8 16,9-3-16,4-3 15,5-6-15,6-9 16,8-8-16,6-9 15,4-8-15,0-13 16,1 7-16,4 1 16,1-11-1,2-1-15,-1 1 16,-2 6-16,0 8 16,-6 11-16,-6 10 15,-6 7-15,-3 3 16,-5 2-16,7-1 15,-9 2-15,-7-2 16,-3-3-16,-3-2 16,0-3-16,-1-1 15,0-3 1,8-6-16,9-11 16,13-5-16,11-4 15,-8 0-15,10-1 16,6 2-16,3 2 15,-7 13-15,-11 12 16,0 0-16,-4 4 16,-5 2-16,-4-2 15,-1 3-15,2-9 16,4-4 0,5-3-16,5-6 15,6-7-15,3-4 16,4-9-16,4-8 15,3-12-15,-2-11 16,2-5-16,-4 3 16,-10 6-16,-20 21 15,-17 16-15,-6 9 16,-3 5-16,-1 6 16,-6 7-1,-5 4-15,-5 7 16,-1 3-16,-2 5 15,0 2-15,2 4 16,0 2-16,19-3 16,0-3-16,7-2 15,3-3-15,5-3 16,4-5-16,4-3 16,4-3-1,0-4-15,6-2 16,0 0-16,3 1 15,-1 0-15,1 2 16,-1 1-16,0-1 16,0 0-16,-1-1 15,3-1-15,1 1 16,3-5-16,2 0 16,4-5-16,1-1 15,4-3 1,-2-1-16,-4-3 15,-5 5-15,-8 0 16,-5 1-16,-7-2 16,-11-1-16,-6-4 15,-7-3-15,-7-3 16,-2-1 0,-3-1-16,-4 2 15,-5 4-15,0 5 0,2 7 16,3 5-1,7 9-15,8 4 16,15 3-16,11 1 16,12 0-16,14 0 15,7-4-15,6-6 16,3-3-16,0-6 16,-5-3-1,-11-6-15,-25 5 16</inkml:trace>
  <inkml:trace contextRef="#ctx0" brushRef="#br0" timeOffset="12548.17">10100 3122 0,'6'3'0,"7"4"0,-1 0 0,0-3 0,2-2 0,-14-2 0,17-2 0,-1-1 0,-16 3 0,18-6 16,2-2-16,3-3 16,2-3-16,0-2 15,1 1-15,1-2 16,0 2-16,0 2 15,-2 2 1,-2 6-16,-3 4 16,-2 0-16,-2 2 15,-2-1-15,-1 1 16,0 1-16,-3 0 16,-2-1-16,-3 1 15,-2-2-15,-2 1 16,-1-1-16,-1 0 15,1-1-15,-2 1 16,1 0 0,1-1-16,0 1 15,0 0-15,0 1 16,7-1-16,0 2 16,2-1-16,-10-4 15,6 3-15,-10-3 16,-1-1-16,-1-2 15,-3-1-15,-6-3 16,12 5 0</inkml:trace>
  <inkml:trace contextRef="#ctx0" brushRef="#br0" timeOffset="13704.49">10508 2903 0,'3'-7'0,"4"-10"0,2-1 0,-3-3 0,-1 10 0,-5 11 0,6-30 0,-8 15 0,1 3 16,0 0 0,-1 0-16,-2 1 0,0 1 0,0-1 0,0 1 0,3 3 15,-2 7-15,-1 4 16,0 2-16,0 1 16,2 0-16,-2 1 15,-5 7-15,-5 2 16,-1 4-16,-7 3 15,-5 6-15,-2 4 16,-7-2 0,3 3-16,-3 1 15,7-11-15,0-3 16,4-6-16,5-6 16,7-3-16,9-5 15,7-4-15,12-3 16,11-6-16,7-3 15,8 1-15,8 3 16,3 7-16,-1 7 16,0 9-1,-11 17-15,-11-1 16,-16 3-16,-13 3 16,-17-2-16,-15-2 15,-11-1-15,-8-4 16,-6-3-16,-2-5 15,2-5-15,5-6 16,7-8-16,14-10 16,14-10-16,14-5 15,9-6 1,7 2-16,5 2 16,-9 18-16</inkml:trace>
  <inkml:trace contextRef="#ctx0" brushRef="#br0" timeOffset="15956.09">10711 3211 0,'9'2'0,"11"0"0,2 0 0,4-3 0,4-4 0,-30 5 0,31-13 0,-1-6 15,-5-8-15,-5-6 16,-2-2-16,-7-2 16,-12 6-16,-6 10 15,-10 11 1,-7 8-16,-3 10 16,-3 11-16,-3 10 15,1 4-15,9 4 16,9 1-16,4-4 15,13-8-15,6-11 16,3-7-16,5-7 16,5-7-16,5-6 15,5-10-15,0-2 16,0-3 0,0-2-16,-2 1 15,1 4-15,-7 7 16,0 9-16,1 5 15,-5 10-15,-2 3 16,-1 3-16,-4 2 16,1 0-1,0 2-15,-1 3 0,0-1 16,2 1 0,1-3-16,2-3 15,3-5-15,0-5 16,6-4-16,3-7 15,1-4-15,1-5 16,1-6-16,-2-3 16,-1-3-1,-1 0-15,-5-3 16,-1 5-16,-3 7 0,0 7 16,2 5-1,-4 7-15,-5 7 16,-3-3-16,-3 1 15,0 0-15,-2 0 16,-1-3-16,-3 0 16,-4-4-1,-2 0-15,-1-1 16,-5 3-16,-5 2 16,-6 2-16,-4 4 15,-2 6-15,0 7 16,6 4-16,3 4 15,12-4-15,10 2 16,8-8-16,15-5 16,0-7-16,5-8 15,3-5 1,-2-3-16,1-5 16,1 0-16,-3 0 15,-4 0-15,-11 1 16,-10 2-16,-9 4 15,-4 6-15,1 7 16,0 6-16,1 6 16,2 3-16,5 2 15,2-2 1,8-4-16,8-6 16,4-6-16,8-7 15,4-9-15,6-9 16,8-8-16,2-6 15,0-9-15,0-8 16,1-6-16,-2 0 16,-3-2-16,-6 9 15,-11 12-15,-18 7 16,-9 10 0,-4 10-16,-4 9 15,-2 4-15,-4 7 16,-6 8-16,-6 7 15,-6 6-15,-6 8 16,2 6-16,2 1 16,5 3-16,13-3 15,8-6-15,7-7 16,7-5 0,5-6-16,2-4 15,3-3-15,1-5 16,5-6-16,3-4 15,5-3-15,1-4 16,2-3-16,4-4 16,-1-1-16,-1-1 15,-9 3-15,-9-1 16,-8-1-16,-7 1 16,-9 1-1,-3 0-15,-5 1 16,-5 3-16,-7 5 15,-4 3-15,-1 8 16,0 8-16,-2 8 16,5 5-16,6 2 15,11 2-15,10 0 16,9-10-16,4-3 16,5-6-16,6-11 15,3-4 1,-1-2-16,0-8 15,-2-4-15,-4-6 16,-5-4-16,-9-3 16,-7-2-16,-9 1 15,-10 6-15,-2 4 16,-5 11-16,1 5 16,3 10-16,4 5 15,0 2 1,6 2-16,5 3 15,3 2-15,3 2 16,4-2-16,4 0 16,1-3-16,5-3 15,4-5-15,1-3 16,4-2-16,4-6 16,-2-2-16,2-6 15,-3-1-15,0-3 16,-5 1-1,1 1-15,3 4 16,-2 5-16,-1 5 16,-1 6-16,-9 6 15,-5 4-15,-4 2 16,-3-3 0,-5 0-16,-1 0 15,0-5-15,4-3 0,8-6 16,4-4-1,3-3-15,9-3 16,5-4-16,6 0 16,2-1-16,2 2 15,1 3-15,-4 5 16,-4 6-16,-7 3 16,-3 3-16,-7 2 15,-1 2 1,1-2-16,3-2 0,6-4 15,1-3 1,3-2-16,2-4 16,-1-3-16,-2-4 15,-8-1-15,-5 0 16,-10-2-16,-7 0 16,-7-1-16,-6 3 15,-3 2 1,-1 6-16,2 4 15,6 4-15,8 2 0,3 5 16,3 0 0,10 2-16,8 2 15,-8-11-15</inkml:trace>
  <inkml:trace contextRef="#ctx0" brushRef="#br0" timeOffset="21800.11">11269 1388 0,'-10'7'0,"-12"10"0,4-4 0,1-5 0,17-8 0,-19 3 0,-5 5 16,-7 3-16,-11 9 0,-4 14 16,-4 19-16,6 21 15,13 8-15,25 3 16,11-14-16,12-19 16,4-18-1,12-12-15,10-10 16,7-12-16,0-7 15,1-8-15,-4-6 16,1-9-16,2-6 16,4-4-16,-4 1 15,-3 5-15,-8 10 16,-7 12-16,-6 7 16,-8 5-16,-4 0 15,-7 0 1,-5 1-16,-7 3 15,-4 1-15,-4-1 16,0-1-16,-7 2 16,-2 1-16,-5 2 15,2 4-15,-2 4 16,3 2-16,-1 4 16,5-2-16,6 0 15,4-1-15,10-8 16,8-5-1,8-6-15,7-6 16,6-7-16,9-5 16,1-5-16,1-1 15,-4 1-15,-6 3 16,-3 5-16,-13 9 16,-3 8-16,-2 6 15,-1 3-15,0 7 16,-3 7-1,-1 5-15,-8 6 16,-4 6-16,-6 4 16,-1 1-16,-7 1 15,4-8-15,4-9 16,5-8-16,8-9 16,4-6-16,2-4 15,-2-11-15,4-9 16,2-8-16,2-10 15,5-6 1,1-9-16,2-4 16,5-4-16,4 10 15,0 2-15,1 5 16,3 4-16,5 6 16,1 3-1,-2 6-15,-2 7 16,-8 10-16,-6 8 0,-10 11 15,-10 6 1,-5 6-16,-5 2 16,-2 3-16,-1 0 15,0-7-15,4-4 16,8-7-16,4-3 16,6-6-1,7-6-15,5-7 16,5-7-16,2-9 15,5-9-15,0-4 16,-4 2-16,-4 6 16,-11 13-16,-9 15 15,-6 15-15,-3 4 16,-8 17-16,3-8 16,2-5-16,2-7 15,2-6-15,0-4 16,8-11-1,1-7-15,7-10 16,1-10-16,5-10 16,3-7-16,3-2 15,-3 1-15,-8 18 16,-7 16-16,-8 15 16,-3 11-16,0 3 15,0 0-15,1-2 16,1-7-1,3-6-15,4-8 16,8-8-16,4-6 16,5-12-16,-3 16 15</inkml:trace>
  <inkml:trace contextRef="#ctx0" brushRef="#br0" timeOffset="22362.42">12686 1196 0,'-3'11'0,"-2"14"0,-3 3 0,-3 8 0,11-36 0,-21 50 0,2 5 0,2 0 16,6-1-16,7-6 15,8-10-15,8-9 16,8-10-16,5-7 15,8-7 1,6-10-16,0-10 16,0-8-16,-7-1 15,-8-1-15,-10 6 16,-18 3-16,-11 9 16,-14 15-16,2 3 15,0 5-15,2 3 16,6-1-16,9 1 15,11-1-15,7-4 16,11-3 0,3-5-16,6-5 15,3-9-15,10-12 16,5-12-16,5-13 16,4-16-16,-3-8 15,-7-3-15,-19 17 16,-18 20-16,-24 27 15,-6 13-15,-2 9 16,-4 9 0,-2 6-16,5-1 15,-3 4-15,0-8 16,0 0-16,3-5 16,2-8-16,3-3 15,6-12-15,-6-2 16,-2-4-16,8-1 15</inkml:trace>
  <inkml:trace contextRef="#ctx0" brushRef="#br0" timeOffset="22534.13">12607 1274 0,'-17'1'0,"-18"0"0,17 0 0,13 0 0,17 2 0,4 1 0,7 0 0,10-3 0,2-4 0,-3-4 15,-8-3-15,-7 0 16,-6-3-16,-12 7 16</inkml:trace>
  <inkml:trace contextRef="#ctx0" brushRef="#br0" timeOffset="23878.98">6025 1457 0,'2'4'0,"4"4"0,1 3 0,-3 2 0,-2 3 0,1 2 0,-3-18 0,1 27 0,-4 11 0,0 9 16,1 8-16,1 5 16,1 6-16,1-15 15,3-10-15,-8-13 16,-3-12 0,-3-11-16,0-9 15,3-7-15,5-7 16,0-9-16,0-11 15,1-7-15,0-8 16,2-7-16,2-6 16,0-3-16,8 4 15,3 7-15,2 6 16,1 13-16,-1 9 16,3 7-1,0 6-15,1 5 16,4 4-16,1 4 15,3 5-15,-1 5 16,1 8-16,-6 7 16,-5 9-16,-9 9 15,-8 11-15,-16 12 16,-11 2-16,-9 0 16,-1-8-1,-1-8-15,11-17 16,4-9-16,3-7 15,5-14-15,4-1 16</inkml:trace>
  <inkml:trace contextRef="#ctx0" brushRef="#br0" timeOffset="24425.6">6459 1834 0,'16'-2'0,"19"-3"0,-6-3 0,-5-4 0,-1-6 0,-1-5 0,-7-6 15,-4-5-15,-5-2 16,-5 2-16,-5 6 16,-8 10-16,-5 12 15,-7 13 1,1 11-16,-3 9 15,1 8-15,0 2 16,7-1-16,6-2 16,7-6-16,12-8 15,4-8-15,7-11 16,4-7 0,2-6-16,4-10 0,2-2 15,-1-3 1,5-3-16,-2 2 15,-2 0-15,-3 2 16,-8 4-16,-4 1 16,-3-1-16,-4-2 15,-4-1-15,0-3 16,2-1-16,3-3 16,3 3-1,1 7-15,0 7 0,-2 11 16,-2 9-1,-2 6-15,-4 6 16,0 1-16,-9-2 16,-7-3-16,8-11 15</inkml:trace>
  <inkml:trace contextRef="#ctx0" brushRef="#br0" timeOffset="25003.89">7016 1069 0,'-1'4'0,"-3"2"0,8 3 0,3-1 0,23-27 0,-3 6 0,0-4 0,3-2 16,0 0-16,-4 2 16,1-1-16,-7 1 15,-5 3-15,-3-1 16,-15 4-1</inkml:trace>
  <inkml:trace contextRef="#ctx0" brushRef="#br0" timeOffset="25456.9">7142 1656 0,'4'4'0,"6"2"0,3-8 0,3-8 0,11-14 0,7-12 0,5-16 0,4-12 16,1-8-1,-5-3-15,-5 12 0,-6 23 16,-11 26-1,-6 12-15,-4 9 16,-1 4-16,0 4 16,-1 6-16,2 5 15,3-2-15,3 4 16,2-1-16,1-1 16,0 0-1,-1 0-15,-4 0 16,-6 0-16,-6-3 0,-8 3 15,-9 2 1,-6-6-16,-7-6 16,-5-4-16,-8-8 15,-7-4-15,-2-4 16,19-2-16</inkml:trace>
  <inkml:trace contextRef="#ctx0" brushRef="#br0" timeOffset="26347.15">3297 1851 0,'-7'-8'0,"-7"-10"0,3-5 0,5-9 0,6 32 0,-3-41 0,2-1 0,-1-2 0,-1 4 15,-1 7-15,-2 10 16,2 4-16,1 11 15,0 5 1,-2 1-16,3 6 16,0 5-16,0 9 15,1 10-15,-2 7 16,1 12-16,-1 5 16,1 3-16,-2 2 15,2-19-15,0-13 16,-3-16-16,-1-13 15,1-18-15,5-8 16,2 7 0,-5-48 15,3 10-15,1-9-16,1-10 0</inkml:trace>
  <inkml:trace contextRef="#ctx0" brushRef="#br0" timeOffset="26459.35">3244 1236 0,'11'11'0,"1"0"0,-6-3 0,0 0 0,-1 3 0,2 0 0,-1-1 0,-3-3 0,-2-4 16,0-5-16,-4-3 16</inkml:trace>
  <inkml:trace contextRef="#ctx0" brushRef="#br0" timeOffset="26836.27">3683 1595 0,'15'0'0,"20"-1"16,-3-5-16,-3-7 0,-7-12 0,-4-6 0,-5-6 0,-5-4 15,-7 0-15,-8 0 16,-10 9-16,-5 14 16,-5 15-16,-4 16 15,0 14-15,0 12 16,-1 6-16,5 5 16,8 3-1,11 3-15,9-3 16,9-9-16,4-15 15,-2-19-15,1-15 16,3-18-16,1-17 16,0-7-16,-2-7 15,-7 22-15</inkml:trace>
  <inkml:trace contextRef="#ctx0" brushRef="#br0" timeOffset="26992.46">4053 1099 0,'-7'29'0,"-8"42"0,-1 5 0,1 7 0,-8 8 0,12-3 0,-9-3 16,6-20-16,4-24 15,8-33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5509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453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653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83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Implementar banco de dados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 Sintaxe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Vale salientar que os comandos </a:t>
            </a:r>
            <a:r>
              <a:rPr lang="pt-BR" sz="1800" b="1" dirty="0"/>
              <a:t>LOAD DATA</a:t>
            </a:r>
            <a:r>
              <a:rPr lang="pt-BR" sz="1800" dirty="0"/>
              <a:t> e </a:t>
            </a:r>
            <a:r>
              <a:rPr lang="pt-BR" sz="1800" b="1" dirty="0"/>
              <a:t>REPLACE</a:t>
            </a:r>
            <a:r>
              <a:rPr lang="pt-BR" sz="1800" dirty="0"/>
              <a:t> também disparam os eventos de inserção e exclusão de registros, com isso, os gatilhos também são executados.</a:t>
            </a:r>
          </a:p>
          <a:p>
            <a:r>
              <a:rPr lang="pt-BR" sz="1800" dirty="0"/>
              <a:t>tabela: nome da tabela a qual o gatilho está associado.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64C5BD8-FEEF-448A-9CD2-6FC9554BA376}"/>
                  </a:ext>
                </a:extLst>
              </p14:cNvPr>
              <p14:cNvContentPartPr/>
              <p14:nvPr/>
            </p14:nvContentPartPr>
            <p14:xfrm>
              <a:off x="1145880" y="330120"/>
              <a:ext cx="3649680" cy="20332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64C5BD8-FEEF-448A-9CD2-6FC9554BA3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6520" y="320760"/>
                <a:ext cx="3668400" cy="20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18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 Sintaxe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i="1" dirty="0"/>
              <a:t>OBS. Não é possível criar mais de um trigger para o mesmo evento e momento de execução na mesma tabela. </a:t>
            </a:r>
          </a:p>
          <a:p>
            <a:r>
              <a:rPr lang="pt-BR" sz="1800" i="1" dirty="0"/>
              <a:t>Por exemplo, não se pode criar dois gatilhos </a:t>
            </a:r>
            <a:r>
              <a:rPr lang="pt-BR" sz="1800" b="1" i="1" dirty="0"/>
              <a:t>AFTER INSERT</a:t>
            </a:r>
            <a:r>
              <a:rPr lang="pt-BR" sz="1800" i="1" dirty="0"/>
              <a:t> na mesma tabela.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1E5DE62-2299-4A09-8623-E4B5F0D485D7}"/>
                  </a:ext>
                </a:extLst>
              </p14:cNvPr>
              <p14:cNvContentPartPr/>
              <p14:nvPr/>
            </p14:nvContentPartPr>
            <p14:xfrm>
              <a:off x="1210320" y="569160"/>
              <a:ext cx="5723280" cy="30088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1E5DE62-2299-4A09-8623-E4B5F0D485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0960" y="559800"/>
                <a:ext cx="5742000" cy="30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58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 Registros New e Old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Como os </a:t>
            </a:r>
            <a:r>
              <a:rPr lang="pt-BR" sz="1800" b="1" i="1" dirty="0"/>
              <a:t>triggers</a:t>
            </a:r>
            <a:r>
              <a:rPr lang="pt-BR" sz="1800" dirty="0"/>
              <a:t>, são executados em conjunto com operações de inclusão e exclusão, é necessário poder acessar os registros que estão sendo incluídos ou removidos.</a:t>
            </a:r>
          </a:p>
          <a:p>
            <a:r>
              <a:rPr lang="pt-BR" sz="1800" dirty="0"/>
              <a:t>Isso pode ser feito através das palavras </a:t>
            </a:r>
            <a:r>
              <a:rPr lang="pt-BR" sz="1800" b="1" dirty="0"/>
              <a:t>NEW</a:t>
            </a:r>
            <a:r>
              <a:rPr lang="pt-BR" sz="1800" dirty="0"/>
              <a:t> e </a:t>
            </a:r>
            <a:r>
              <a:rPr lang="pt-BR" sz="1800" b="1" dirty="0"/>
              <a:t>OLD</a:t>
            </a:r>
            <a:r>
              <a:rPr lang="pt-BR" sz="1800" dirty="0"/>
              <a:t>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9A461F0-92A0-4462-A503-507033677D7C}"/>
                  </a:ext>
                </a:extLst>
              </p14:cNvPr>
              <p14:cNvContentPartPr/>
              <p14:nvPr/>
            </p14:nvContentPartPr>
            <p14:xfrm>
              <a:off x="2012760" y="731520"/>
              <a:ext cx="5906520" cy="31428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9A461F0-92A0-4462-A503-507033677D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3400" y="722160"/>
                <a:ext cx="5925240" cy="31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58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 Registros New e Old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Em gatilhos executados após a inserção de registros, a palavra reservada </a:t>
            </a:r>
            <a:r>
              <a:rPr lang="pt-BR" sz="1800" b="1" dirty="0"/>
              <a:t>NEW</a:t>
            </a:r>
            <a:r>
              <a:rPr lang="pt-BR" sz="1800" dirty="0"/>
              <a:t> dá acesso ao novo registro. Pode-se acessar as colunas da tabela como atributo do registro </a:t>
            </a:r>
            <a:r>
              <a:rPr lang="pt-BR" sz="1800" b="1" dirty="0"/>
              <a:t>NEW</a:t>
            </a:r>
            <a:r>
              <a:rPr lang="pt-BR" sz="1800" dirty="0"/>
              <a:t>, como veremos nos exemplos.</a:t>
            </a:r>
          </a:p>
          <a:p>
            <a:r>
              <a:rPr lang="pt-BR" sz="1800" dirty="0"/>
              <a:t>O operador </a:t>
            </a:r>
            <a:r>
              <a:rPr lang="pt-BR" sz="1800" b="1" dirty="0"/>
              <a:t>OLD</a:t>
            </a:r>
            <a:r>
              <a:rPr lang="pt-BR" sz="1800" dirty="0"/>
              <a:t> funciona de forma semelhante, porém em gatilhos que são executados com a exclusão de dados, o </a:t>
            </a:r>
            <a:r>
              <a:rPr lang="pt-BR" sz="1800" b="1" dirty="0"/>
              <a:t>OLD</a:t>
            </a:r>
            <a:r>
              <a:rPr lang="pt-BR" sz="1800" dirty="0"/>
              <a:t> dá acesso ao registro que está sendo removido.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8755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 Exemplos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Para exemplificar e tornar mais clara a utilização de gatilhos, simularemos a seguinte situação: um mercado que, ao realizar vendas, precisa que o estoque dos produtos seja automaticamente reduzido. </a:t>
            </a:r>
          </a:p>
          <a:p>
            <a:r>
              <a:rPr lang="pt-BR" sz="1800" dirty="0"/>
              <a:t>A devolução do estoque deve também ser automática no caso de remoção de produtos da venda.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2F8A475-EE64-4E39-8B80-77931D59CE78}"/>
                  </a:ext>
                </a:extLst>
              </p14:cNvPr>
              <p14:cNvContentPartPr/>
              <p14:nvPr/>
            </p14:nvContentPartPr>
            <p14:xfrm>
              <a:off x="1224000" y="2815920"/>
              <a:ext cx="2540160" cy="824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2F8A475-EE64-4E39-8B80-77931D59CE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4640" y="2806560"/>
                <a:ext cx="2558880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98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 Exemplos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Como se trata de um ambiente hipotético, teremos apenas duas tabelas de estrutura simples, cujo script de criação é mostrado a seguir:</a:t>
            </a:r>
            <a:endParaRPr lang="pt-BR" sz="14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9188DAD-A1CA-4A8D-92FB-09B1D3FD5F60}"/>
                  </a:ext>
                </a:extLst>
              </p14:cNvPr>
              <p14:cNvContentPartPr/>
              <p14:nvPr/>
            </p14:nvContentPartPr>
            <p14:xfrm>
              <a:off x="232560" y="891720"/>
              <a:ext cx="8705160" cy="412092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9188DAD-A1CA-4A8D-92FB-09B1D3FD5F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200" y="882360"/>
                <a:ext cx="8723880" cy="41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81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 Exemplos – Tabela Produto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699242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600" b="1" dirty="0"/>
              <a:t>CREATE TABLE produto (</a:t>
            </a:r>
          </a:p>
          <a:p>
            <a:pPr marL="69850" indent="0">
              <a:buNone/>
            </a:pPr>
            <a:r>
              <a:rPr lang="pt-BR" sz="1600" b="1" dirty="0"/>
              <a:t>referencia VARCHAR(3) PRIMARY KEY, </a:t>
            </a:r>
          </a:p>
          <a:p>
            <a:pPr marL="69850" indent="0">
              <a:buNone/>
            </a:pPr>
            <a:r>
              <a:rPr lang="pt-BR" sz="1600" b="1" dirty="0" err="1"/>
              <a:t>descricao</a:t>
            </a:r>
            <a:r>
              <a:rPr lang="pt-BR" sz="1600" b="1" dirty="0"/>
              <a:t> VARCHAR(50) UNIQUE, </a:t>
            </a:r>
          </a:p>
          <a:p>
            <a:pPr marL="69850" indent="0">
              <a:buNone/>
            </a:pPr>
            <a:r>
              <a:rPr lang="pt-BR" sz="1600" b="1" dirty="0"/>
              <a:t>estoque INT NOT NULL DEFAULT 0);</a:t>
            </a:r>
          </a:p>
          <a:p>
            <a:pPr marL="69850" indent="0">
              <a:buNone/>
            </a:pPr>
            <a:endParaRPr lang="pt-BR" sz="1600" b="1" dirty="0"/>
          </a:p>
          <a:p>
            <a:pPr marL="69850" indent="0">
              <a:buNone/>
            </a:pPr>
            <a:r>
              <a:rPr lang="pt-BR" sz="1600" b="1" dirty="0"/>
              <a:t> INSERT INTO produto VALUES ('001', 'Feijão', 10); </a:t>
            </a:r>
          </a:p>
          <a:p>
            <a:pPr marL="69850" indent="0">
              <a:buNone/>
            </a:pPr>
            <a:r>
              <a:rPr lang="pt-BR" sz="1600" b="1" dirty="0"/>
              <a:t>INSERT INTO produto VALUES ('002', 'Arroz', 5); </a:t>
            </a:r>
          </a:p>
          <a:p>
            <a:pPr marL="69850" indent="0">
              <a:buNone/>
            </a:pPr>
            <a:r>
              <a:rPr lang="pt-BR" sz="1600" b="1" dirty="0"/>
              <a:t>INSERT INTO produto VALUES ('003', 'Farinha', 15); 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B5FEE30-5E4A-4CC6-8676-EB8E8112E994}"/>
                  </a:ext>
                </a:extLst>
              </p14:cNvPr>
              <p14:cNvContentPartPr/>
              <p14:nvPr/>
            </p14:nvContentPartPr>
            <p14:xfrm>
              <a:off x="421560" y="1469520"/>
              <a:ext cx="319320" cy="24462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B5FEE30-5E4A-4CC6-8676-EB8E8112E9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200" y="1460160"/>
                <a:ext cx="338040" cy="24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473BB0A-42FF-47AD-BF20-800A22A99829}"/>
                  </a:ext>
                </a:extLst>
              </p14:cNvPr>
              <p14:cNvContentPartPr/>
              <p14:nvPr/>
            </p14:nvContentPartPr>
            <p14:xfrm>
              <a:off x="4557600" y="3305160"/>
              <a:ext cx="371880" cy="6861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473BB0A-42FF-47AD-BF20-800A22A998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8240" y="3295800"/>
                <a:ext cx="390600" cy="7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5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Exemplos – Tabela Itens Venda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728046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600" b="1" dirty="0"/>
              <a:t>CREATE TABLE </a:t>
            </a:r>
            <a:r>
              <a:rPr lang="pt-BR" sz="1600" b="1" dirty="0" err="1"/>
              <a:t>item_venda</a:t>
            </a:r>
            <a:r>
              <a:rPr lang="pt-BR" sz="1600" b="1" dirty="0"/>
              <a:t> (</a:t>
            </a:r>
          </a:p>
          <a:p>
            <a:pPr marL="69850" indent="0">
              <a:buNone/>
            </a:pPr>
            <a:r>
              <a:rPr lang="pt-BR" sz="1600" b="1" dirty="0"/>
              <a:t>venda INT,</a:t>
            </a:r>
          </a:p>
          <a:p>
            <a:pPr marL="69850" indent="0">
              <a:buNone/>
            </a:pPr>
            <a:r>
              <a:rPr lang="pt-BR" sz="1600" b="1" dirty="0"/>
              <a:t>produto VARCHAR(3),</a:t>
            </a:r>
          </a:p>
          <a:p>
            <a:pPr marL="69850" indent="0">
              <a:buNone/>
            </a:pPr>
            <a:r>
              <a:rPr lang="pt-BR" sz="1600" b="1" dirty="0"/>
              <a:t>quantidade INT,</a:t>
            </a:r>
          </a:p>
          <a:p>
            <a:pPr marL="69850" indent="0">
              <a:buNone/>
            </a:pPr>
            <a:r>
              <a:rPr lang="pt-BR" sz="1600" b="1" dirty="0" err="1"/>
              <a:t>foreign</a:t>
            </a:r>
            <a:r>
              <a:rPr lang="pt-BR" sz="1600" b="1" dirty="0"/>
              <a:t> </a:t>
            </a:r>
            <a:r>
              <a:rPr lang="pt-BR" sz="1600" b="1" dirty="0" err="1"/>
              <a:t>key</a:t>
            </a:r>
            <a:r>
              <a:rPr lang="pt-BR" sz="1600" b="1" dirty="0"/>
              <a:t> (produto) </a:t>
            </a:r>
            <a:r>
              <a:rPr lang="pt-BR" sz="1600" b="1" dirty="0" err="1"/>
              <a:t>references</a:t>
            </a:r>
            <a:r>
              <a:rPr lang="pt-BR" sz="1600" b="1" dirty="0"/>
              <a:t> produto (referencia));</a:t>
            </a:r>
          </a:p>
          <a:p>
            <a:pPr marL="69850" indent="0">
              <a:buNone/>
            </a:pPr>
            <a:endParaRPr lang="pt-BR" sz="1600" b="1" dirty="0"/>
          </a:p>
          <a:p>
            <a:pPr marL="69850" indent="0">
              <a:buNone/>
            </a:pPr>
            <a:r>
              <a:rPr lang="pt-BR" sz="1600" b="1" dirty="0"/>
              <a:t>INSERT INTO </a:t>
            </a:r>
            <a:r>
              <a:rPr lang="pt-BR" sz="1600" b="1" dirty="0" err="1"/>
              <a:t>item_venda</a:t>
            </a:r>
            <a:r>
              <a:rPr lang="pt-BR" sz="1600" b="1" dirty="0"/>
              <a:t> VALUES (1, '001',3); </a:t>
            </a:r>
          </a:p>
          <a:p>
            <a:pPr marL="69850" indent="0">
              <a:buNone/>
            </a:pPr>
            <a:r>
              <a:rPr lang="pt-BR" sz="1600" b="1" dirty="0"/>
              <a:t>INSERT INTO </a:t>
            </a:r>
            <a:r>
              <a:rPr lang="pt-BR" sz="1600" b="1" dirty="0" err="1"/>
              <a:t>item_venda</a:t>
            </a:r>
            <a:r>
              <a:rPr lang="pt-BR" sz="1600" b="1" dirty="0"/>
              <a:t> VALUES (2, '002',1); </a:t>
            </a:r>
          </a:p>
          <a:p>
            <a:pPr marL="69850" indent="0">
              <a:buNone/>
            </a:pPr>
            <a:r>
              <a:rPr lang="pt-BR" sz="1600" b="1" dirty="0"/>
              <a:t>INSERT INTO </a:t>
            </a:r>
            <a:r>
              <a:rPr lang="pt-BR" sz="1600" b="1" dirty="0" err="1"/>
              <a:t>item_venda</a:t>
            </a:r>
            <a:r>
              <a:rPr lang="pt-BR" sz="1600" b="1" dirty="0"/>
              <a:t> VALUES (3, '003',5);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8AF1466-053D-4B35-AFA5-50256E938D5C}"/>
                  </a:ext>
                </a:extLst>
              </p14:cNvPr>
              <p14:cNvContentPartPr/>
              <p14:nvPr/>
            </p14:nvContentPartPr>
            <p14:xfrm>
              <a:off x="561600" y="2367720"/>
              <a:ext cx="1865880" cy="7430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8AF1466-053D-4B35-AFA5-50256E938D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240" y="2358360"/>
                <a:ext cx="188460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14A2C74-CB11-4EB7-B7F8-5076A0D676CF}"/>
                  </a:ext>
                </a:extLst>
              </p14:cNvPr>
              <p14:cNvContentPartPr/>
              <p14:nvPr/>
            </p14:nvContentPartPr>
            <p14:xfrm>
              <a:off x="4848120" y="3414600"/>
              <a:ext cx="1886400" cy="5432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14A2C74-CB11-4EB7-B7F8-5076A0D676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8760" y="3405240"/>
                <a:ext cx="1905120" cy="5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98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Exemplos – Selects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728046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600" b="1" dirty="0" err="1"/>
              <a:t>select</a:t>
            </a:r>
            <a:r>
              <a:rPr lang="pt-BR" sz="1600" b="1" dirty="0"/>
              <a:t> * </a:t>
            </a:r>
            <a:r>
              <a:rPr lang="pt-BR" sz="1600" b="1" dirty="0" err="1"/>
              <a:t>from</a:t>
            </a:r>
            <a:r>
              <a:rPr lang="pt-BR" sz="1600" b="1" dirty="0"/>
              <a:t> </a:t>
            </a:r>
            <a:r>
              <a:rPr lang="pt-BR" sz="1600" b="1" dirty="0" err="1"/>
              <a:t>item_venda</a:t>
            </a:r>
            <a:r>
              <a:rPr lang="pt-BR" sz="1600" b="1" dirty="0"/>
              <a:t>;</a:t>
            </a:r>
          </a:p>
          <a:p>
            <a:pPr marL="69850" indent="0">
              <a:buNone/>
            </a:pPr>
            <a:r>
              <a:rPr lang="pt-BR" sz="1600" b="1" dirty="0" err="1"/>
              <a:t>select</a:t>
            </a:r>
            <a:r>
              <a:rPr lang="pt-BR" sz="1600" b="1" dirty="0"/>
              <a:t> venda, quantidade, </a:t>
            </a:r>
            <a:r>
              <a:rPr lang="pt-BR" sz="1600" b="1" dirty="0" err="1"/>
              <a:t>descricao</a:t>
            </a:r>
            <a:r>
              <a:rPr lang="pt-BR" sz="1600" b="1" dirty="0"/>
              <a:t> </a:t>
            </a:r>
            <a:r>
              <a:rPr lang="pt-BR" sz="1600" b="1" dirty="0" err="1"/>
              <a:t>from</a:t>
            </a:r>
            <a:r>
              <a:rPr lang="pt-BR" sz="1600" b="1" dirty="0"/>
              <a:t> </a:t>
            </a:r>
            <a:r>
              <a:rPr lang="pt-BR" sz="1600" b="1" dirty="0" err="1"/>
              <a:t>item_venda</a:t>
            </a:r>
            <a:r>
              <a:rPr lang="pt-BR" sz="1600" b="1" dirty="0"/>
              <a:t> </a:t>
            </a:r>
            <a:r>
              <a:rPr lang="pt-BR" sz="1600" b="1" dirty="0" err="1"/>
              <a:t>join</a:t>
            </a:r>
            <a:r>
              <a:rPr lang="pt-BR" sz="1600" b="1" dirty="0"/>
              <a:t> produto </a:t>
            </a:r>
            <a:r>
              <a:rPr lang="pt-BR" sz="1600" b="1" dirty="0" err="1"/>
              <a:t>on</a:t>
            </a:r>
            <a:r>
              <a:rPr lang="pt-BR" sz="1600" b="1" dirty="0"/>
              <a:t> produto=referencia;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714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Exemplos – Tabela Itens Venda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Ao inserir e remover registro da tabela </a:t>
            </a:r>
            <a:r>
              <a:rPr lang="pt-BR" sz="1800" b="1" dirty="0" err="1"/>
              <a:t>Item</a:t>
            </a:r>
            <a:r>
              <a:rPr lang="pt-BR" sz="1800" b="1" dirty="0" err="1">
                <a:latin typeface="+mj-lt"/>
              </a:rPr>
              <a:t>_</a:t>
            </a:r>
            <a:r>
              <a:rPr lang="pt-BR" sz="1800" b="1" dirty="0" err="1"/>
              <a:t>venda</a:t>
            </a:r>
            <a:r>
              <a:rPr lang="pt-BR" sz="1800" dirty="0"/>
              <a:t>, o estoque do produto referenciado deve ser alterado na tabela produto. </a:t>
            </a:r>
          </a:p>
          <a:p>
            <a:r>
              <a:rPr lang="pt-BR" sz="1800" dirty="0"/>
              <a:t>Para isso, serão criados dois triggers: um </a:t>
            </a:r>
            <a:r>
              <a:rPr lang="pt-BR" sz="1800" b="1" i="1" dirty="0"/>
              <a:t>AFTER</a:t>
            </a:r>
            <a:r>
              <a:rPr lang="pt-BR" sz="1800" i="1" dirty="0"/>
              <a:t> </a:t>
            </a:r>
            <a:r>
              <a:rPr lang="pt-BR" sz="1800" b="1" i="1" dirty="0"/>
              <a:t>INSERT</a:t>
            </a:r>
            <a:r>
              <a:rPr lang="pt-BR" sz="1800" dirty="0"/>
              <a:t> para dar baixa no estoque e um </a:t>
            </a:r>
            <a:r>
              <a:rPr lang="pt-BR" sz="1800" b="1" i="1" dirty="0"/>
              <a:t>AFTER</a:t>
            </a:r>
            <a:r>
              <a:rPr lang="pt-BR" sz="1800" i="1" dirty="0"/>
              <a:t> </a:t>
            </a:r>
            <a:r>
              <a:rPr lang="pt-BR" sz="1800" b="1" i="1" dirty="0"/>
              <a:t>DELETE</a:t>
            </a:r>
            <a:r>
              <a:rPr lang="pt-BR" sz="1800" dirty="0"/>
              <a:t> para fazer a devolução da quantidade do produto.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0FFBFCA-9BC3-4A09-8EAB-01349F246745}"/>
                  </a:ext>
                </a:extLst>
              </p14:cNvPr>
              <p14:cNvContentPartPr/>
              <p14:nvPr/>
            </p14:nvContentPartPr>
            <p14:xfrm>
              <a:off x="1324080" y="3157560"/>
              <a:ext cx="2176560" cy="6336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0FFBFCA-9BC3-4A09-8EAB-01349F2467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4720" y="3148200"/>
                <a:ext cx="2195280" cy="65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48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É muito comum, em aplicações que utilizam </a:t>
            </a:r>
            <a:r>
              <a:rPr lang="pt-BR" sz="1800" b="1" dirty="0"/>
              <a:t>bancos de dados</a:t>
            </a:r>
            <a:r>
              <a:rPr lang="pt-BR" sz="1800" dirty="0"/>
              <a:t>, que ações sejam disparadas em resposta ou como consequência de outras, realizando operações de cálculo, validações e, em geral, surtindo alterações na base de dados.</a:t>
            </a:r>
            <a:endParaRPr lang="pt-PT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ADF8AA8-1772-4008-A4FF-CADF237CE3D3}"/>
                  </a:ext>
                </a:extLst>
              </p14:cNvPr>
              <p14:cNvContentPartPr/>
              <p14:nvPr/>
            </p14:nvContentPartPr>
            <p14:xfrm>
              <a:off x="597960" y="436320"/>
              <a:ext cx="8174520" cy="23418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ADF8AA8-1772-4008-A4FF-CADF237CE3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600" y="426960"/>
                <a:ext cx="8193240" cy="236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Delimitador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</a:t>
            </a:r>
            <a:r>
              <a:rPr lang="pt-BR" sz="1800" b="1" dirty="0"/>
              <a:t>delimitador</a:t>
            </a:r>
            <a:r>
              <a:rPr lang="pt-BR" sz="1800" dirty="0"/>
              <a:t> padrão do MySQL é o </a:t>
            </a:r>
            <a:r>
              <a:rPr lang="pt-BR" sz="1800" b="1" dirty="0"/>
              <a:t>“;”</a:t>
            </a:r>
            <a:r>
              <a:rPr lang="pt-BR" sz="1800" dirty="0"/>
              <a:t> ponto e vírgula, mas em vários casos como criação de funções, procedures e triggers nós precisamos usar o ponto e vírgula dentro das linhas de comando, resolvemos esse problema usando o </a:t>
            </a:r>
            <a:r>
              <a:rPr lang="pt-BR" sz="1800" b="1" dirty="0"/>
              <a:t>DELIMITER</a:t>
            </a:r>
            <a:r>
              <a:rPr lang="pt-BR" sz="1800" dirty="0"/>
              <a:t> para informar uma mudança de delimitador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835AE84-B5F9-46F3-BC2C-3AE1B4D940D5}"/>
                  </a:ext>
                </a:extLst>
              </p14:cNvPr>
              <p14:cNvContentPartPr/>
              <p14:nvPr/>
            </p14:nvContentPartPr>
            <p14:xfrm>
              <a:off x="1226160" y="1130400"/>
              <a:ext cx="2018520" cy="11772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835AE84-B5F9-46F3-BC2C-3AE1B4D94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6800" y="1121040"/>
                <a:ext cx="2037240" cy="11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93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Delimitador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Ex.:</a:t>
            </a:r>
          </a:p>
          <a:p>
            <a:endParaRPr lang="pt-BR" sz="1600" b="1" dirty="0">
              <a:solidFill>
                <a:srgbClr val="FF0000"/>
              </a:solidFill>
            </a:endParaRPr>
          </a:p>
          <a:p>
            <a:r>
              <a:rPr lang="pt-BR" sz="1600" b="1" dirty="0">
                <a:solidFill>
                  <a:srgbClr val="FF0000"/>
                </a:solidFill>
              </a:rPr>
              <a:t>DELIMITER   $$ 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CREATE FUNCTION </a:t>
            </a:r>
            <a:r>
              <a:rPr lang="pt-BR" sz="1600" b="1" dirty="0" err="1">
                <a:solidFill>
                  <a:srgbClr val="FF0000"/>
                </a:solidFill>
              </a:rPr>
              <a:t>helloWorld</a:t>
            </a:r>
            <a:r>
              <a:rPr lang="pt-BR" sz="1600" b="1" dirty="0">
                <a:solidFill>
                  <a:srgbClr val="FF0000"/>
                </a:solidFill>
              </a:rPr>
              <a:t>() RETURNS CHAR(50) 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RETURN "Essa é minha função :D"; $$ 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DELIMITER    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F84B375-F8DE-4790-84DE-86A5E400B2E3}"/>
                  </a:ext>
                </a:extLst>
              </p14:cNvPr>
              <p14:cNvContentPartPr/>
              <p14:nvPr/>
            </p14:nvContentPartPr>
            <p14:xfrm>
              <a:off x="1176120" y="2363760"/>
              <a:ext cx="3153240" cy="12837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F84B375-F8DE-4790-84DE-86A5E400B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6760" y="2354400"/>
                <a:ext cx="3171960" cy="13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61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Exemplos – Tabela Produtos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Apenas para registrar e conferir, a imagem a seguir mostra um </a:t>
            </a:r>
            <a:r>
              <a:rPr lang="pt-BR" sz="1800" b="1" dirty="0" err="1"/>
              <a:t>select</a:t>
            </a:r>
            <a:r>
              <a:rPr lang="pt-BR" sz="1800" dirty="0"/>
              <a:t> feito sobre a tabela produto após a inserção dos registros de exemplo.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30"/>
          <a:stretch/>
        </p:blipFill>
        <p:spPr>
          <a:xfrm>
            <a:off x="5076538" y="2195893"/>
            <a:ext cx="2602318" cy="20250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CC729DD-89A9-4FBB-B533-4A0AB914BBB3}"/>
                  </a:ext>
                </a:extLst>
              </p14:cNvPr>
              <p14:cNvContentPartPr/>
              <p14:nvPr/>
            </p14:nvContentPartPr>
            <p14:xfrm>
              <a:off x="4747320" y="2634480"/>
              <a:ext cx="2624040" cy="7380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CC729DD-89A9-4FBB-B533-4A0AB914BB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7960" y="2625120"/>
                <a:ext cx="2642760" cy="7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978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Exemplos – Tabela item-venda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 imagem a seguir mostra um </a:t>
            </a:r>
            <a:r>
              <a:rPr lang="pt-BR" sz="1800" b="1" dirty="0" err="1"/>
              <a:t>select</a:t>
            </a:r>
            <a:r>
              <a:rPr lang="pt-BR" sz="1800" dirty="0"/>
              <a:t> feito sobre a tabela </a:t>
            </a:r>
            <a:r>
              <a:rPr lang="pt-BR" sz="1800" dirty="0" err="1"/>
              <a:t>item_venda</a:t>
            </a:r>
            <a:r>
              <a:rPr lang="pt-BR" sz="1800" dirty="0"/>
              <a:t>, no qual mesmo inserindo dados de venda não ocorre atualização do estoque em produto.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427734"/>
            <a:ext cx="2830605" cy="10449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A1E5DA3-75CC-4BF5-A1CB-5ABA95E09FCF}"/>
                  </a:ext>
                </a:extLst>
              </p14:cNvPr>
              <p14:cNvContentPartPr/>
              <p14:nvPr/>
            </p14:nvContentPartPr>
            <p14:xfrm>
              <a:off x="3476160" y="2053080"/>
              <a:ext cx="3652560" cy="14014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A1E5DA3-75CC-4BF5-A1CB-5ABA95E09F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6800" y="2043720"/>
                <a:ext cx="3671280" cy="14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33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 Criação da Trigger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1035957" y="1193198"/>
            <a:ext cx="6992427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600" dirty="0">
                <a:latin typeface="+mj-lt"/>
              </a:rPr>
              <a:t>DELIMITER $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CREATE TRIGGER </a:t>
            </a:r>
            <a:r>
              <a:rPr lang="pt-BR" sz="1600" dirty="0" err="1">
                <a:latin typeface="+mj-lt"/>
              </a:rPr>
              <a:t>tgr_Item_venda_Insert</a:t>
            </a:r>
            <a:r>
              <a:rPr lang="pt-BR" sz="1600" dirty="0">
                <a:latin typeface="+mj-lt"/>
              </a:rPr>
              <a:t> AFTER INSERT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ON </a:t>
            </a:r>
            <a:r>
              <a:rPr lang="pt-BR" sz="1600" dirty="0" err="1">
                <a:latin typeface="+mj-lt"/>
              </a:rPr>
              <a:t>item_venda</a:t>
            </a:r>
            <a:endParaRPr lang="pt-BR" sz="1600" dirty="0">
              <a:latin typeface="+mj-lt"/>
            </a:endParaRP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FOR EACH ROW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BEGIN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     UPDATE produto SET estoque = estoque - </a:t>
            </a:r>
            <a:r>
              <a:rPr lang="pt-BR" sz="1600" dirty="0" err="1">
                <a:latin typeface="+mj-lt"/>
              </a:rPr>
              <a:t>NEW.quantidade</a:t>
            </a:r>
            <a:r>
              <a:rPr lang="pt-BR" sz="1600" dirty="0">
                <a:latin typeface="+mj-lt"/>
              </a:rPr>
              <a:t>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WHERE referencia = </a:t>
            </a:r>
            <a:r>
              <a:rPr lang="pt-BR" sz="1600" dirty="0" err="1">
                <a:latin typeface="+mj-lt"/>
              </a:rPr>
              <a:t>NEW.produto</a:t>
            </a:r>
            <a:r>
              <a:rPr lang="pt-BR" sz="1600" dirty="0">
                <a:latin typeface="+mj-lt"/>
              </a:rPr>
              <a:t>;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 END$ 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72008" y="1131590"/>
            <a:ext cx="8964488" cy="3600399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F2BA353-B444-4B59-8D37-A31724939045}"/>
                  </a:ext>
                </a:extLst>
              </p14:cNvPr>
              <p14:cNvContentPartPr/>
              <p14:nvPr/>
            </p14:nvContentPartPr>
            <p14:xfrm>
              <a:off x="417240" y="626760"/>
              <a:ext cx="8063640" cy="39362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F2BA353-B444-4B59-8D37-A31724939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880" y="617400"/>
                <a:ext cx="8082360" cy="39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182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Exemplos – Tabela Produtos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Neste gatilho, foi utilizado o registro </a:t>
            </a:r>
            <a:r>
              <a:rPr lang="pt-BR" sz="1800" b="1" dirty="0"/>
              <a:t>NEW</a:t>
            </a:r>
            <a:r>
              <a:rPr lang="pt-BR" sz="1800" dirty="0"/>
              <a:t> para obter as informações da linha que está sendo inserida na tabela. </a:t>
            </a:r>
          </a:p>
          <a:p>
            <a:pPr marL="69850" indent="0">
              <a:buNone/>
            </a:pPr>
            <a:endParaRPr lang="pt-BR" sz="1800" b="1" dirty="0"/>
          </a:p>
          <a:p>
            <a:pPr marL="69850" indent="0">
              <a:buNone/>
            </a:pP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552" y="2074720"/>
            <a:ext cx="2770941" cy="22252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890253F-0892-428F-81DE-0C2A2D94EBE4}"/>
                  </a:ext>
                </a:extLst>
              </p14:cNvPr>
              <p14:cNvContentPartPr/>
              <p14:nvPr/>
            </p14:nvContentPartPr>
            <p14:xfrm>
              <a:off x="2010600" y="2025360"/>
              <a:ext cx="397440" cy="1872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890253F-0892-428F-81DE-0C2A2D94EB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1240" y="2016000"/>
                <a:ext cx="41616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065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Exemplos – Tabela Produtos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Tendo criado os </a:t>
            </a:r>
            <a:r>
              <a:rPr lang="pt-BR" sz="1800" b="1" dirty="0"/>
              <a:t>triggers</a:t>
            </a:r>
            <a:r>
              <a:rPr lang="pt-BR" sz="1800" dirty="0"/>
              <a:t>, podemos testá-los inserindo dados na tabela </a:t>
            </a:r>
            <a:r>
              <a:rPr lang="pt-BR" sz="1800" b="1" dirty="0" err="1"/>
              <a:t>Item</a:t>
            </a:r>
            <a:r>
              <a:rPr lang="pt-BR" sz="1800" b="1" dirty="0" err="1">
                <a:latin typeface="+mj-lt"/>
              </a:rPr>
              <a:t>_</a:t>
            </a:r>
            <a:r>
              <a:rPr lang="pt-BR" sz="1800" b="1" dirty="0" err="1"/>
              <a:t>venda</a:t>
            </a:r>
            <a:r>
              <a:rPr lang="pt-BR" sz="1800" dirty="0"/>
              <a:t>. </a:t>
            </a:r>
          </a:p>
          <a:p>
            <a:r>
              <a:rPr lang="pt-BR" sz="1800" dirty="0"/>
              <a:t>Nesse caso, vamos simular uma venda que contem três unidades do produto </a:t>
            </a:r>
            <a:r>
              <a:rPr lang="pt-BR" sz="1800" b="1" dirty="0"/>
              <a:t>001</a:t>
            </a:r>
            <a:r>
              <a:rPr lang="pt-BR" sz="1800" dirty="0"/>
              <a:t>, uma unidade do produto </a:t>
            </a:r>
            <a:r>
              <a:rPr lang="pt-BR" sz="1800" b="1" dirty="0"/>
              <a:t>002</a:t>
            </a:r>
            <a:r>
              <a:rPr lang="pt-BR" sz="1800" dirty="0"/>
              <a:t> e cinco unidades do produto </a:t>
            </a:r>
            <a:r>
              <a:rPr lang="pt-BR" sz="1800" b="1" dirty="0"/>
              <a:t>003</a:t>
            </a:r>
            <a:r>
              <a:rPr lang="pt-BR" sz="1800" dirty="0"/>
              <a:t>.</a:t>
            </a:r>
          </a:p>
          <a:p>
            <a:endParaRPr lang="pt-BR" sz="1200" b="1" dirty="0"/>
          </a:p>
          <a:p>
            <a:r>
              <a:rPr lang="pt-BR" sz="1200" b="1" dirty="0"/>
              <a:t>INSERT INTO </a:t>
            </a:r>
            <a:r>
              <a:rPr lang="pt-BR" sz="1200" b="1" dirty="0" err="1"/>
              <a:t>item</a:t>
            </a:r>
            <a:r>
              <a:rPr lang="pt-BR" sz="1200" b="1" dirty="0" err="1">
                <a:latin typeface="+mj-lt"/>
              </a:rPr>
              <a:t>_</a:t>
            </a:r>
            <a:r>
              <a:rPr lang="pt-BR" sz="1200" b="1" dirty="0" err="1"/>
              <a:t>venda</a:t>
            </a:r>
            <a:r>
              <a:rPr lang="pt-BR" sz="1200" b="1" dirty="0"/>
              <a:t> VALUES (4, '001',3);</a:t>
            </a:r>
          </a:p>
          <a:p>
            <a:r>
              <a:rPr lang="pt-BR" sz="1200" b="1" dirty="0"/>
              <a:t>INSERT INTO </a:t>
            </a:r>
            <a:r>
              <a:rPr lang="pt-BR" sz="1200" b="1" dirty="0" err="1"/>
              <a:t>item_venda</a:t>
            </a:r>
            <a:r>
              <a:rPr lang="pt-BR" sz="1200" b="1" dirty="0"/>
              <a:t> VALUES (5,'002',1);</a:t>
            </a:r>
          </a:p>
          <a:p>
            <a:r>
              <a:rPr lang="pt-BR" sz="1200" b="1" dirty="0"/>
              <a:t>INSERT INTO </a:t>
            </a:r>
            <a:r>
              <a:rPr lang="pt-BR" sz="1200" b="1" dirty="0" err="1"/>
              <a:t>item_venda</a:t>
            </a:r>
            <a:r>
              <a:rPr lang="pt-BR" sz="1200" b="1" dirty="0"/>
              <a:t> VALUES (6, '003',5);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031" y="2711339"/>
            <a:ext cx="2908109" cy="58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526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Exemplos – Tabela Produtos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Agora, fazendo uma consulta à tabela </a:t>
            </a:r>
            <a:r>
              <a:rPr lang="pt-BR" sz="1800" b="1" dirty="0"/>
              <a:t>produto</a:t>
            </a:r>
            <a:r>
              <a:rPr lang="pt-BR" sz="1800" dirty="0"/>
              <a:t>, obtemos o resultado ao lado.</a:t>
            </a:r>
          </a:p>
          <a:p>
            <a:r>
              <a:rPr lang="pt-BR" sz="1800" dirty="0"/>
              <a:t>Nota-se que o estoque dos produtos foi corretamente reduzido, de acordo com as quantidades “</a:t>
            </a:r>
            <a:r>
              <a:rPr lang="pt-BR" sz="1800" b="1" dirty="0"/>
              <a:t>vendidas</a:t>
            </a:r>
            <a:r>
              <a:rPr lang="pt-BR" sz="1800" dirty="0"/>
              <a:t>”.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86" y="2213038"/>
            <a:ext cx="25908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6A2B32C-BC66-436E-8940-303F7BE78E85}"/>
                  </a:ext>
                </a:extLst>
              </p14:cNvPr>
              <p14:cNvContentPartPr/>
              <p14:nvPr/>
            </p14:nvContentPartPr>
            <p14:xfrm>
              <a:off x="2814120" y="2677680"/>
              <a:ext cx="4668840" cy="990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6A2B32C-BC66-436E-8940-303F7BE78E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4760" y="2668320"/>
                <a:ext cx="4687560" cy="10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203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Exemplos – delete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mesmo é feito no segundo gatilho, onde se obtém os dados que estão sendo apagados da tabela através do registro </a:t>
            </a:r>
            <a:r>
              <a:rPr lang="pt-BR" sz="1800" b="1" dirty="0"/>
              <a:t>OLD</a:t>
            </a:r>
            <a:r>
              <a:rPr lang="pt-BR" sz="1800" dirty="0"/>
              <a:t>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922" y="2676839"/>
            <a:ext cx="2952328" cy="2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D2A6B0C-97A7-411D-B5F7-F9FBDC3C4204}"/>
                  </a:ext>
                </a:extLst>
              </p14:cNvPr>
              <p14:cNvContentPartPr/>
              <p14:nvPr/>
            </p14:nvContentPartPr>
            <p14:xfrm>
              <a:off x="236880" y="2886480"/>
              <a:ext cx="1988640" cy="3571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D2A6B0C-97A7-411D-B5F7-F9FBDC3C42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520" y="2877120"/>
                <a:ext cx="2007360" cy="3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638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 Criação da Trigger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1035957" y="1193198"/>
            <a:ext cx="6992427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600" dirty="0">
                <a:latin typeface="+mj-lt"/>
              </a:rPr>
              <a:t>CREATE TRIGGER </a:t>
            </a:r>
            <a:r>
              <a:rPr lang="pt-BR" sz="1600" dirty="0" err="1">
                <a:latin typeface="+mj-lt"/>
              </a:rPr>
              <a:t>Tgr_Item_venda_delete</a:t>
            </a:r>
            <a:r>
              <a:rPr lang="pt-BR" sz="1600" dirty="0">
                <a:latin typeface="+mj-lt"/>
              </a:rPr>
              <a:t> AFTER DELETE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ON </a:t>
            </a:r>
            <a:r>
              <a:rPr lang="pt-BR" sz="1600" dirty="0" err="1">
                <a:latin typeface="+mj-lt"/>
              </a:rPr>
              <a:t>item_venda</a:t>
            </a:r>
            <a:r>
              <a:rPr lang="pt-BR" sz="1600" dirty="0">
                <a:latin typeface="+mj-lt"/>
              </a:rPr>
              <a:t>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FOR EACH ROW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BEGIN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     UPDATE produto SET estoque = estoque + </a:t>
            </a:r>
            <a:r>
              <a:rPr lang="pt-BR" sz="1600" dirty="0" err="1">
                <a:latin typeface="+mj-lt"/>
              </a:rPr>
              <a:t>OLD.quantidade</a:t>
            </a:r>
            <a:r>
              <a:rPr lang="pt-BR" sz="1600" dirty="0">
                <a:latin typeface="+mj-lt"/>
              </a:rPr>
              <a:t>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WHERE referencia = </a:t>
            </a:r>
            <a:r>
              <a:rPr lang="pt-BR" sz="1600" dirty="0" err="1">
                <a:latin typeface="+mj-lt"/>
              </a:rPr>
              <a:t>OLD.produto</a:t>
            </a:r>
            <a:r>
              <a:rPr lang="pt-BR" sz="1600" dirty="0">
                <a:latin typeface="+mj-lt"/>
              </a:rPr>
              <a:t>;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END$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DELIMITER ;</a:t>
            </a:r>
            <a:endParaRPr lang="pt-BR" sz="1600" b="1" dirty="0"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72008" y="1131590"/>
            <a:ext cx="8964488" cy="3600399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2487D19-A01A-4936-ACCE-1A25AF4937A7}"/>
                  </a:ext>
                </a:extLst>
              </p14:cNvPr>
              <p14:cNvContentPartPr/>
              <p14:nvPr/>
            </p14:nvContentPartPr>
            <p14:xfrm>
              <a:off x="580680" y="1474560"/>
              <a:ext cx="6266880" cy="24357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2487D19-A01A-4936-ACCE-1A25AF4937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320" y="1465200"/>
                <a:ext cx="6285600" cy="24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68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Em muitos casos, os programadores optam por executarem tais ações a partir da própria </a:t>
            </a:r>
            <a:r>
              <a:rPr lang="pt-BR" sz="1800" b="1" dirty="0"/>
              <a:t>aplicação</a:t>
            </a:r>
            <a:r>
              <a:rPr lang="pt-BR" sz="1800" dirty="0"/>
              <a:t>, executando várias instruções SQL em sequência para obter o resultado esperado.</a:t>
            </a:r>
          </a:p>
          <a:p>
            <a:r>
              <a:rPr lang="pt-BR" sz="1800" dirty="0"/>
              <a:t>De fato essa é uma solução que pode até ser tida como mais segura, por certos pontos de vista, mas tende a tornar ainda mais “pesada”.</a:t>
            </a:r>
            <a:endParaRPr lang="pt-PT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9938F7F-242A-4AB0-8B1A-A43FD42F1146}"/>
                  </a:ext>
                </a:extLst>
              </p14:cNvPr>
              <p14:cNvContentPartPr/>
              <p14:nvPr/>
            </p14:nvContentPartPr>
            <p14:xfrm>
              <a:off x="1234080" y="621360"/>
              <a:ext cx="7105320" cy="36885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9938F7F-242A-4AB0-8B1A-A43FD42F11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4720" y="612000"/>
                <a:ext cx="7124040" cy="37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286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Exemplos – Tabela Produtos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Agora para testar o </a:t>
            </a:r>
            <a:r>
              <a:rPr lang="pt-BR" sz="1800" b="1" dirty="0"/>
              <a:t>trigger</a:t>
            </a:r>
            <a:r>
              <a:rPr lang="pt-BR" sz="1800" dirty="0"/>
              <a:t> da exclusão, removeremos o produto </a:t>
            </a:r>
            <a:r>
              <a:rPr lang="pt-BR" sz="1800" b="1" dirty="0"/>
              <a:t>001</a:t>
            </a:r>
            <a:r>
              <a:rPr lang="pt-BR" sz="1800" dirty="0"/>
              <a:t> dos itens vendidos. Com isso, o seu estoque deve ser alterado para o valor inicial, ou seja, </a:t>
            </a:r>
            <a:r>
              <a:rPr lang="pt-BR" sz="1800" b="1" dirty="0"/>
              <a:t>10</a:t>
            </a:r>
            <a:r>
              <a:rPr lang="pt-BR" sz="1800" dirty="0"/>
              <a:t>.</a:t>
            </a:r>
          </a:p>
          <a:p>
            <a:r>
              <a:rPr lang="en-US" sz="1800" i="1" dirty="0"/>
              <a:t>DELETE FROM </a:t>
            </a:r>
            <a:r>
              <a:rPr lang="en-US" sz="1800" i="1" dirty="0" err="1"/>
              <a:t>item</a:t>
            </a:r>
            <a:r>
              <a:rPr lang="en-US" sz="1800" i="1" dirty="0" err="1">
                <a:latin typeface="+mj-lt"/>
              </a:rPr>
              <a:t>_</a:t>
            </a:r>
            <a:r>
              <a:rPr lang="en-US" sz="1800" i="1" dirty="0" err="1"/>
              <a:t>venda</a:t>
            </a:r>
            <a:r>
              <a:rPr lang="en-US" sz="1800" i="1" dirty="0"/>
              <a:t> WHERE Venda = 1 AND </a:t>
            </a:r>
            <a:r>
              <a:rPr lang="en-US" sz="1800" i="1" dirty="0" err="1"/>
              <a:t>Produto</a:t>
            </a:r>
            <a:r>
              <a:rPr lang="en-US" sz="1800" i="1" dirty="0"/>
              <a:t> = '001';</a:t>
            </a:r>
          </a:p>
          <a:p>
            <a:pPr marL="69850" indent="0">
              <a:buNone/>
            </a:pP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922" y="2676839"/>
            <a:ext cx="2952328" cy="2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070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Exemplos – Tabela Produtos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Executando novamente um </a:t>
            </a:r>
            <a:r>
              <a:rPr lang="pt-BR" sz="1800" dirty="0" err="1"/>
              <a:t>select</a:t>
            </a:r>
            <a:r>
              <a:rPr lang="pt-BR" sz="1800" dirty="0"/>
              <a:t> na tabela </a:t>
            </a:r>
            <a:r>
              <a:rPr lang="pt-BR" sz="1800" b="1" dirty="0"/>
              <a:t>produto</a:t>
            </a:r>
            <a:r>
              <a:rPr lang="pt-BR" sz="1800" dirty="0"/>
              <a:t>, veremos que apenas o produto </a:t>
            </a:r>
            <a:r>
              <a:rPr lang="pt-BR" sz="1800" b="1" dirty="0"/>
              <a:t>001</a:t>
            </a:r>
            <a:r>
              <a:rPr lang="pt-BR" sz="1800" dirty="0"/>
              <a:t> teve o estoque atualizado, voltando a </a:t>
            </a:r>
            <a:r>
              <a:rPr lang="pt-BR" sz="1800" b="1" dirty="0"/>
              <a:t>10</a:t>
            </a:r>
            <a:r>
              <a:rPr lang="pt-BR" sz="1800" dirty="0"/>
              <a:t>, como vemos na Figura ao lado.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759" y="2383605"/>
            <a:ext cx="28098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172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Triggers: Comandos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Abaixo temos um comando que exibe as triggers que foram criadas:</a:t>
            </a:r>
          </a:p>
          <a:p>
            <a:r>
              <a:rPr lang="pt-BR" sz="1800" b="1" dirty="0"/>
              <a:t>SHOW TRIGGERS</a:t>
            </a:r>
          </a:p>
          <a:p>
            <a:pPr marL="69850" indent="0">
              <a:buNone/>
            </a:pPr>
            <a:endParaRPr lang="pt-BR" sz="1800" dirty="0"/>
          </a:p>
          <a:p>
            <a:r>
              <a:rPr lang="pt-BR" sz="1800" dirty="0"/>
              <a:t>A seguir vemos a exclusão de uma trigger no MySQL:</a:t>
            </a:r>
          </a:p>
          <a:p>
            <a:r>
              <a:rPr lang="pt-BR" sz="1800" b="1" dirty="0">
                <a:latin typeface="+mj-lt"/>
              </a:rPr>
              <a:t>DROP TRIGGER </a:t>
            </a:r>
            <a:r>
              <a:rPr lang="pt-BR" sz="1800" b="1" dirty="0" err="1">
                <a:latin typeface="+mj-lt"/>
              </a:rPr>
              <a:t>tgr_Item_venda_Insert</a:t>
            </a:r>
            <a:endParaRPr lang="pt-BR" sz="1800" b="1" dirty="0"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0607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Triggers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Em ambientes reais, </a:t>
            </a:r>
            <a:r>
              <a:rPr lang="pt-BR" sz="1800" b="1" dirty="0"/>
              <a:t>triggers</a:t>
            </a:r>
            <a:r>
              <a:rPr lang="pt-BR" sz="1800" dirty="0"/>
              <a:t> podem ser utilizados para operações mais complexas, por exemplo, antes de vender um item, verificar se há estoque disponível e só então permitir a saída do produto.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4978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 “solução” (ou pelo menos uma forma alternativa) a essa está na utilização de </a:t>
            </a:r>
            <a:r>
              <a:rPr lang="pt-BR" sz="1800" b="1" dirty="0"/>
              <a:t>TRIGGERS</a:t>
            </a:r>
            <a:r>
              <a:rPr lang="pt-BR" sz="1800" dirty="0"/>
              <a:t> no banco de dados, automatizando certas ações com base em eventos ocorridos.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A3C6A3C-898A-47BA-9234-CDEB5864175C}"/>
                  </a:ext>
                </a:extLst>
              </p14:cNvPr>
              <p14:cNvContentPartPr/>
              <p14:nvPr/>
            </p14:nvContentPartPr>
            <p14:xfrm>
              <a:off x="2464560" y="2306520"/>
              <a:ext cx="642960" cy="270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A3C6A3C-898A-47BA-9234-CDEB586417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5200" y="2297160"/>
                <a:ext cx="66168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44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dirty="0"/>
              <a:t>Triggers </a:t>
            </a:r>
            <a:r>
              <a:rPr lang="pt-BR" sz="1800" dirty="0"/>
              <a:t>(“gatilhos” em português) são objetos do banco de dados que, relacionados a certa tabela, permitem a realização de processamentos em consequência de uma determinada ação como, por exemplo, a inserção de um registro.</a:t>
            </a:r>
          </a:p>
          <a:p>
            <a:r>
              <a:rPr lang="pt-BR" sz="1800" dirty="0"/>
              <a:t>Os </a:t>
            </a:r>
            <a:r>
              <a:rPr lang="pt-BR" sz="1800" b="1" dirty="0"/>
              <a:t>triggers </a:t>
            </a:r>
            <a:r>
              <a:rPr lang="pt-BR" sz="1800" dirty="0"/>
              <a:t>podem ser executados ANTES ou DEPOIS das operações de </a:t>
            </a:r>
            <a:r>
              <a:rPr lang="pt-BR" sz="1800" b="1" dirty="0"/>
              <a:t>INSERT</a:t>
            </a:r>
            <a:r>
              <a:rPr lang="pt-BR" sz="1800" dirty="0"/>
              <a:t>, </a:t>
            </a:r>
            <a:r>
              <a:rPr lang="pt-BR" sz="1800" b="1" dirty="0"/>
              <a:t>UPDATE </a:t>
            </a:r>
            <a:r>
              <a:rPr lang="pt-BR" sz="1800" dirty="0"/>
              <a:t>e </a:t>
            </a:r>
            <a:r>
              <a:rPr lang="pt-BR" sz="1800" b="1" dirty="0"/>
              <a:t>DELETE </a:t>
            </a:r>
            <a:r>
              <a:rPr lang="pt-BR" sz="1800" dirty="0"/>
              <a:t>de registros.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0F1B429-5AE7-4089-8CBE-AB32B48086EA}"/>
                  </a:ext>
                </a:extLst>
              </p14:cNvPr>
              <p14:cNvContentPartPr/>
              <p14:nvPr/>
            </p14:nvContentPartPr>
            <p14:xfrm>
              <a:off x="1289880" y="2818080"/>
              <a:ext cx="2607480" cy="18273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0F1B429-5AE7-4089-8CBE-AB32B48086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0520" y="2808720"/>
                <a:ext cx="2626200" cy="18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59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 Pontos Positivos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Os principais pontos positivos sobre os </a:t>
            </a:r>
            <a:r>
              <a:rPr lang="pt-BR" sz="1800" b="1" dirty="0"/>
              <a:t>triggers</a:t>
            </a:r>
            <a:r>
              <a:rPr lang="pt-BR" sz="1800" dirty="0"/>
              <a:t> são:</a:t>
            </a:r>
          </a:p>
          <a:p>
            <a:r>
              <a:rPr lang="pt-BR" sz="1800" dirty="0"/>
              <a:t>Parte do processamento que seria executado na aplicação passa para o banco, poupando recursos da máquina cliente.</a:t>
            </a:r>
          </a:p>
          <a:p>
            <a:r>
              <a:rPr lang="pt-BR" sz="1800" dirty="0"/>
              <a:t>Facilita a manutenção, sem que seja necessário alterar o código fonte da aplicação.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9344430-3D16-433C-B322-C74C610091D1}"/>
                  </a:ext>
                </a:extLst>
              </p14:cNvPr>
              <p14:cNvContentPartPr/>
              <p14:nvPr/>
            </p14:nvContentPartPr>
            <p14:xfrm>
              <a:off x="638640" y="681840"/>
              <a:ext cx="7884360" cy="251352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9344430-3D16-433C-B322-C74C610091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280" y="672480"/>
                <a:ext cx="7903080" cy="25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4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 Pontos Negativos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Alguém que tenha acesso não autorizado ao banco de dados poderá visualizar e alterar o processamento realizado pelos gatilhos.</a:t>
            </a:r>
          </a:p>
          <a:p>
            <a:r>
              <a:rPr lang="pt-BR" sz="1800" dirty="0"/>
              <a:t>Requer maior conhecimento de manipulação do banco de dados (SQL) para realizar as operações internamente.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8CB384F-70B6-482E-B430-88FB9D2C2563}"/>
                  </a:ext>
                </a:extLst>
              </p14:cNvPr>
              <p14:cNvContentPartPr/>
              <p14:nvPr/>
            </p14:nvContentPartPr>
            <p14:xfrm>
              <a:off x="1028520" y="2890800"/>
              <a:ext cx="727200" cy="13874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8CB384F-70B6-482E-B430-88FB9D2C25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160" y="2881440"/>
                <a:ext cx="745920" cy="14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8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 Sintaxe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dirty="0"/>
              <a:t>Sintaxe da Trigger</a:t>
            </a:r>
          </a:p>
          <a:p>
            <a:r>
              <a:rPr lang="pt-BR" sz="1800" dirty="0"/>
              <a:t>A sintaxe dos comandos para criar um novo trigger no </a:t>
            </a:r>
            <a:r>
              <a:rPr lang="pt-BR" sz="1800" b="1" dirty="0"/>
              <a:t>MySQL</a:t>
            </a:r>
            <a:r>
              <a:rPr lang="pt-BR" sz="1800" dirty="0"/>
              <a:t> é a seguinte:</a:t>
            </a:r>
          </a:p>
          <a:p>
            <a:pPr marL="69850" indent="0">
              <a:buNone/>
            </a:pPr>
            <a:r>
              <a:rPr lang="pt-BR" sz="1800" b="1" i="1" dirty="0"/>
              <a:t>CREATE TRIGGER nome momento evento </a:t>
            </a:r>
          </a:p>
          <a:p>
            <a:pPr marL="69850" indent="0">
              <a:buNone/>
            </a:pPr>
            <a:r>
              <a:rPr lang="pt-BR" sz="1800" b="1" i="1" dirty="0"/>
              <a:t>ON tabela </a:t>
            </a:r>
          </a:p>
          <a:p>
            <a:pPr marL="69850" indent="0">
              <a:buNone/>
            </a:pPr>
            <a:r>
              <a:rPr lang="pt-BR" sz="1800" b="1" i="1" dirty="0"/>
              <a:t>FOR EACH  ROW </a:t>
            </a:r>
          </a:p>
          <a:p>
            <a:pPr marL="69850" indent="0">
              <a:buNone/>
            </a:pPr>
            <a:r>
              <a:rPr lang="pt-BR" sz="1800" b="1" i="1" dirty="0"/>
              <a:t>BEGIN </a:t>
            </a:r>
          </a:p>
          <a:p>
            <a:pPr marL="69850" indent="0">
              <a:buNone/>
            </a:pPr>
            <a:r>
              <a:rPr lang="pt-BR" sz="1800" b="1" i="1" dirty="0"/>
              <a:t>/*corpo do código*/ </a:t>
            </a:r>
          </a:p>
          <a:p>
            <a:pPr marL="69850" indent="0">
              <a:buNone/>
            </a:pPr>
            <a:r>
              <a:rPr lang="pt-BR" sz="1800" b="1" i="1" dirty="0"/>
              <a:t>END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0771F03-FEC4-4706-907D-DAB3C98A972F}"/>
                  </a:ext>
                </a:extLst>
              </p14:cNvPr>
              <p14:cNvContentPartPr/>
              <p14:nvPr/>
            </p14:nvContentPartPr>
            <p14:xfrm>
              <a:off x="864360" y="2463840"/>
              <a:ext cx="3177360" cy="15382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0771F03-FEC4-4706-907D-DAB3C98A97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000" y="2454480"/>
                <a:ext cx="3196080" cy="15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52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Triggers: Sintaxe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Onde temos seguintes parâmetros:</a:t>
            </a:r>
          </a:p>
          <a:p>
            <a:r>
              <a:rPr lang="pt-BR" sz="1800" dirty="0"/>
              <a:t>nome: nome do gatilho, segue as mesmas regras de nomeação dos demais objetos do banco.</a:t>
            </a:r>
          </a:p>
          <a:p>
            <a:r>
              <a:rPr lang="pt-BR" sz="1800" dirty="0"/>
              <a:t>momento: quando o gatilho será executado. Os valores válidos são BEFORE (antes) e AFTER (depois).</a:t>
            </a:r>
          </a:p>
          <a:p>
            <a:r>
              <a:rPr lang="pt-BR" sz="1800" dirty="0"/>
              <a:t>evento: evento que vai disparar o gatilho. Os valores possíveis são </a:t>
            </a:r>
            <a:r>
              <a:rPr lang="pt-BR" sz="1800" b="1" dirty="0"/>
              <a:t>INSERT</a:t>
            </a:r>
            <a:r>
              <a:rPr lang="pt-BR" sz="1800" dirty="0"/>
              <a:t>, </a:t>
            </a:r>
            <a:r>
              <a:rPr lang="pt-BR" sz="1800" b="1" dirty="0"/>
              <a:t>UPDATE</a:t>
            </a:r>
            <a:r>
              <a:rPr lang="pt-BR" sz="1800" dirty="0"/>
              <a:t> e </a:t>
            </a:r>
            <a:r>
              <a:rPr lang="pt-BR" sz="1800" b="1" dirty="0"/>
              <a:t>DELETE</a:t>
            </a:r>
            <a:r>
              <a:rPr lang="pt-BR" sz="1800" dirty="0"/>
              <a:t>. 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10" y="2419856"/>
            <a:ext cx="2904152" cy="1577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BB75DDD-327D-488D-A06A-5B372D70CEC6}"/>
                  </a:ext>
                </a:extLst>
              </p14:cNvPr>
              <p14:cNvContentPartPr/>
              <p14:nvPr/>
            </p14:nvContentPartPr>
            <p14:xfrm>
              <a:off x="1285920" y="2124000"/>
              <a:ext cx="2194200" cy="146232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BB75DDD-327D-488D-A06A-5B372D70CE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560" y="2114640"/>
                <a:ext cx="2212920" cy="14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677957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91F90D-82F6-4604-98F5-3992D707F695}"/>
</file>

<file path=customXml/itemProps2.xml><?xml version="1.0" encoding="utf-8"?>
<ds:datastoreItem xmlns:ds="http://schemas.openxmlformats.org/officeDocument/2006/customXml" ds:itemID="{49053272-DC7A-4AA0-B5B5-741359F39C38}"/>
</file>

<file path=customXml/itemProps3.xml><?xml version="1.0" encoding="utf-8"?>
<ds:datastoreItem xmlns:ds="http://schemas.openxmlformats.org/officeDocument/2006/customXml" ds:itemID="{5F951688-A345-4395-8B60-DA448D8C20F9}"/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1803</Words>
  <Application>Microsoft Office PowerPoint</Application>
  <PresentationFormat>Apresentação na tela (16:9)</PresentationFormat>
  <Paragraphs>201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Sniglet</vt:lpstr>
      <vt:lpstr>Dosis</vt:lpstr>
      <vt:lpstr>Calibri</vt:lpstr>
      <vt:lpstr>Friar template</vt:lpstr>
      <vt:lpstr>Implementar banco de dados</vt:lpstr>
      <vt:lpstr>Triggers:</vt:lpstr>
      <vt:lpstr>Triggers:</vt:lpstr>
      <vt:lpstr>Triggers:</vt:lpstr>
      <vt:lpstr>Triggers:</vt:lpstr>
      <vt:lpstr>Triggers: Pontos Positivos</vt:lpstr>
      <vt:lpstr>Triggers: Pontos Negativos</vt:lpstr>
      <vt:lpstr>Triggers: Sintaxe</vt:lpstr>
      <vt:lpstr>Triggers: Sintaxe</vt:lpstr>
      <vt:lpstr>Triggers: Sintaxe</vt:lpstr>
      <vt:lpstr>Triggers: Sintaxe</vt:lpstr>
      <vt:lpstr>Triggers: Registros New e Old</vt:lpstr>
      <vt:lpstr>Triggers: Registros New e Old</vt:lpstr>
      <vt:lpstr>Triggers: Exemplos</vt:lpstr>
      <vt:lpstr>Triggers: Exemplos</vt:lpstr>
      <vt:lpstr>Triggers: Exemplos – Tabela Produto</vt:lpstr>
      <vt:lpstr>Triggers: Exemplos – Tabela Itens Venda</vt:lpstr>
      <vt:lpstr>Triggers: Exemplos – Selects</vt:lpstr>
      <vt:lpstr>Triggers: Exemplos – Tabela Itens Venda</vt:lpstr>
      <vt:lpstr>Triggers: Delimitador</vt:lpstr>
      <vt:lpstr>Triggers: Delimitador</vt:lpstr>
      <vt:lpstr>Triggers: Exemplos – Tabela Produtos</vt:lpstr>
      <vt:lpstr>Triggers: Exemplos – Tabela item-venda</vt:lpstr>
      <vt:lpstr>Triggers:  Criação da Trigger</vt:lpstr>
      <vt:lpstr>Triggers: Exemplos – Tabela Produtos</vt:lpstr>
      <vt:lpstr>Triggers: Exemplos – Tabela Produtos</vt:lpstr>
      <vt:lpstr>Triggers: Exemplos – Tabela Produtos</vt:lpstr>
      <vt:lpstr>Triggers: Exemplos – delete</vt:lpstr>
      <vt:lpstr>Triggers:  Criação da Trigger</vt:lpstr>
      <vt:lpstr>Triggers: Exemplos – Tabela Produtos</vt:lpstr>
      <vt:lpstr>Triggers: Exemplos – Tabela Produtos</vt:lpstr>
      <vt:lpstr>Triggers: Comandos</vt:lpstr>
      <vt:lpstr>Triggers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80</cp:revision>
  <dcterms:modified xsi:type="dcterms:W3CDTF">2024-09-20T15:02:27Z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