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7.xml" ContentType="application/inkml+xml"/>
  <Override PartName="/ppt/ink/ink5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397" r:id="rId3"/>
    <p:sldId id="402" r:id="rId4"/>
    <p:sldId id="400" r:id="rId5"/>
    <p:sldId id="401" r:id="rId6"/>
    <p:sldId id="403" r:id="rId7"/>
    <p:sldId id="410" r:id="rId8"/>
    <p:sldId id="404" r:id="rId9"/>
    <p:sldId id="405" r:id="rId10"/>
    <p:sldId id="406" r:id="rId11"/>
    <p:sldId id="407" r:id="rId12"/>
    <p:sldId id="409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osis" pitchFamily="2" charset="0"/>
      <p:regular r:id="rId20"/>
      <p:bold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39" d="100"/>
          <a:sy n="139" d="100"/>
        </p:scale>
        <p:origin x="1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3:19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10710 4887 0,'0'0'0,"0"0"16,0 0-16,0 0 15,0 0-15,0 0 16,0 0-1,0 0-15,0 0 0,-6 8 0,2-3 0,4-5 0,0 0 0,0-2 0,-2-1 16,-39 19-16,36-14 0,-3 1 16,2-1-16,-5 2 15,7-2-15,-5 0 16,-1 2-16,-4 1 16,0 3-1,3-1-15,-1 2 0,1-1 16,0 1-16,1-2 15,0 2 1,3-3-16,1-1 16,0 1-16,-3 1 15,4-1-15,0 3 16,1-2-16,3 2 16,-5 2-16,3 1 15,1-1 1,-3 0-16,2 2 0,-1 1 15,3-1 1,-3 1-16,1 1 16,2-1-16,0-1 15,1-1-15,0-1 16,-1 1-16,-1 0 16,2-2-16,3 0 15,-1-1 1,-1 0-16,-1 1 15,1-1-15,5-1 0,-1-2 16,-6-5 0,1 0-16,0-4 15</inkml:trace>
  <inkml:trace contextRef="#ctx0" brushRef="#br0" timeOffset="1465.15">10870 5332 0,'1'7'0,"4"8"0,-1-6 0,0-2 0,3-1 0,-7-6 0,9 9 0,2 1 0,2 3 0,-1 5 0,0 2 16,-5 4-16,0 2 16,3 2-16,-4 0 15,1-1-15,-1 1 16,3-2-16,0-4 16,-1 2-16,1-1 15,-3-2-15,2 1 16,-4-1-16,5-1 15,1 2 1,-4 0-16,-2 1 16,2 3-16,-1 0 15,2 0-15,-1 1 16,-3-3-16,1-3 16,0-1-16,0-2 15,0-1-15,1 1 16,-1 0-16,1 1 15,2 0 1,0 1-16,1-2 16,2-2-16,-3 1 15,0-3-15,0-3 16,-2-2-16,1 0 16,0 3-16,-3-1 15,-3-1 1,1-2-16,1-1 0,6-3 15,0 0-15,-2-1 16,4-2 0,-3 0-16,-5 3 15,2-1-15,-7 3 16,0 4-16,2-1 16,-1 1-16,-1-1 15,3-6-15,-1 1 16,-2 0-1,3-1-15,4-1 0,-7 1 16,-2-1 0,0 0-16,3 1 15,-1 3-15,3-1 16,4-2-16,-3 3 16,-3-1-16,5-3 15,1-2-15,-4 1 16,-1 1-16,-1-2 15,4-2 1,-2 2-16,-1 0 0,3 0 16,0-1-1,-1 1-15,-1 0 16,0 0-16,0 1 16,0 0-16,1 0 15,-1 1-15,0-2 16,0-1-16,2-1 15,-1 1 1,0-1-16,-2 2 16,-1-1-16,4-3 15,-7 7-15,3-4 16,4 0-16,-8 5 16,3-3-16,7-4 15,-6 5-15,5-3 16,0-1-16,-1 1 15,4-3 1,-4 3-16,-6 4 16,0-1-16,-2 2 15,5-3-15,-3 0 16,-2 3-16,0-2 16,-1-3-16,0 0 15,6-4-15,2-2 16,4 0-16,2-3 15,0 9-15</inkml:trace>
  <inkml:trace contextRef="#ctx0" brushRef="#br0" timeOffset="1772.8">11195 6792 0,'0'0'0,"-22"26"15,11-15-15,2-5 0,1-3 0,-1 3 0,-1-1 16,4 0 0,-4 2 15,2 2-15,1 3-16,0-12 15,-1 2-15</inkml:trace>
  <inkml:trace contextRef="#ctx0" brushRef="#br0" timeOffset="2807.1">11062 6861 0,'-2'7'0,"-2"-2"0,4-5 0,-4 4 0,-2-3 0,-2 0 0,-6-1 0,-1 0 0,2 0 0,0 2 0,-1 1 15,-6 2-15,-1 1 16,-3 1-16,-3 1 16,0-1-16,1-1 15,1-1-15,6-2 16,1-1-16,1 1 15,-7-2-15,-5 0 16,-2 0-16,-3-2 16,0 0-16,2-1 15,0 2 1,1-1-16,1 1 16,1 0-16,5 2 15,-8 1-15,-6-2 16,2 0-16,0-2 15,-2 1-15,-2 0 16,1 1-16,-4 0 16,-2 0-16,-6-1 15,-1 0 1,-2 0-16,2 0 16,0 2-16,0-2 15,-1 1-15,-1-1 16,-2 0-16,-1 1 15,1 1-15,-2 1 16,0-1-16,0 0 16,2-1-16,-1 0 15,1 1-15,0-2 16,2 2 0,1-1-16,0 0 15,2 2-15,1 1 16,1 2-16,-1 1 15,-1 0-15,0 0 16,3-1 0,-2 2-16,0 0 15,0 0-15,-3 1 0,1 0 16,0 1 0,1-1-16,2-2 15,0 1-15,4 1 16,-1-1-16,1 1 15,-1-1-15,1 1 16,0-1 0,0 1-16,0 0 15,1 1-15,-1 1 16,-2 0-16,1 3 16,-1 1-16,2 1 15,1 1-15,0 0 16,3 0-16,0 0 15,4 3-15,2 1 16,0 3-16,-2 2 16,3 0-1,1 0-15,2 1 16,3 0-16,1-2 16,3 1-16,0 0 15,0 0-15,3 0 16,2 2-16,4 1 15,2 1-15,0-2 16,-1 0-16,-2 1 16,1 0-16,-4-3 15,0 1 1,0-3-16,-1 1 16,-1-2-16,1 0 15,1 0-15,1-2 16,-1 2-16,0-3 15,11-12-15</inkml:trace>
  <inkml:trace contextRef="#ctx0" brushRef="#br0" timeOffset="5350.88">13319 7026 0,'31'4'0,"40"3"0,1-6 0,-2-2 0,1-3 16,-2-1-16,5 7 16,1 3-16,0-1 15,-1 0-15,1 3 16,2 2-16,1 1 16,2 1-16,2 2 15,-3 0 1,0 8-16,4 2 15,3 1-15,6 1 16,1-1-16,-4-2 16,-2 2-16,2-3 15,-3-5-15,2-2 16,1-3-16,-6-2 16,-4 4-16,2-1 15,1 3 1,3-3-16,-5 1 15,3-2-15,-7 0 16,2-2-16,-3 2 16,2 3-16,-4 5 15,-3-5-15,-1 4 16,1-2-16,-1 0 16,-2-2-16,0 1 15,-1 4 1,-5 1-16,-6 2 15,-3 2-15,-1 1 16,-1-2-16,0 2 16,-2 3-16,-1-1 15,-5-1-15,-6-2 16,-3 0-16,-3-3 16,0 2-16,1-1 15,-3 0-15,-1 2 16,-3-4-1,-3-1-15,-1-1 16,-10-10-16</inkml:trace>
  <inkml:trace contextRef="#ctx0" brushRef="#br0" timeOffset="20940.68">13630 9423 0,'14'11'0,"21"17"0,4-1 0,7 3 0,15 4 0,7 5 16,1 5-16,2 4 16,-5 2-16,-17-5 15,7 1-15,-2-3 16,-2 2-16,1 0 16,-5-2-1,-6-3-15,-9-4 16,-5-5-16,-6-6 15,1-4-15,-2-5 16,-1-4-16,-3-3 16,-3-5-16,0-4 15,0-3-15,1-1 16,1 0-16,0 0 16,-1 0-16,-2-1 15,-4 2 1,-4 2-16,-5 1 15,-4 3-15,-3 3 16,-3 1-16,-6 3 16,0-1-16,-1 2 15,-3 1-15,7 0 16,4 0-16,6-2 16,10 1-16,3-1 15,8-1 1,7-4-16,2 1 15,4-1-15,4-1 16,-2-3-16,-5-1 16,-6-3-16,-7 0 15,-3-1-15,-8-3 16,-4-3-16,-8-2 16,-7-1-16,-9 0 15,-2 3-15,1 0 16,3 2-1,4 1-15,18 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3:5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3463 3656 0,'-12'2'0,"-19"4"0,-5 1 0,-5 0 0,41-7 0,-49 6 0,-6 0 0,-5 1 15,-4 0-15,-4 4 16,-3 6 0,0 0-16,2 2 15,6 0-15,11 4 16,15 1-16,12 2 16,12 1-16,10-4 15,9-7-15,12-6 16,11-9-1,14 1-15,11-4 0,12 2 16,3-2 0,6 6-16,0 0 15,2 0-15,-3-1 16,-6 1-16,-8-2 16,-16-4-16,-26 0 15</inkml:trace>
  <inkml:trace contextRef="#ctx0" brushRef="#br0" timeOffset="634.51">4238 3814 0,'-6'13'0,"-6"15"0,0-3 0,2-2 0,10-23 0,-12 24 0,-1 5 15,-4 5-15,-3 7 16,-1 4-16,-3 4 15,3-10 1,3-12-16,5-12 16,8-11-16,7-8 15,5-6-15,6-10 16,5-8-16,2-8 16,4-8-16,1-7 15,4-6-15,0-4 16,2 5-16,-1 3 15,-3 4-15,-2 7 16,-1 8 0,1 6-16,2 9 15,2 8-15,3 7 16,3 6-16,1 5 16,0 3-16,-1 5 15,-3 4-15,-6 3 16,-8 0-16,-9 4 15,-8 0-15,-10 0 16,-8-1 0,-7-4-16,-8-1 15,-1-5-15,4-4 16,9-8-16,10-4 16,20-6-16,5-2 15</inkml:trace>
  <inkml:trace contextRef="#ctx0" brushRef="#br0" timeOffset="1104.84">5260 3517 0,'7'2'0,"11"4"0,1 0 0,2 0 0,4-1 0,3 1 0,2 1 0,7-1 16,9 2-16,5 2 15,4 1-15,6 1 16,-2-1-16,-4 2 15,-5-1-15,-5 1 16,-8 1-16,-11-1 16,-9-3-16,-5-1 15,-8-1 1,-4 1-16,-7 0 16,-8 3-16,-10-2 15,-9 2-15,-8 0 16,-7-1-16,-10 2 15,-5-1 1,-6-1-16,1 5 0,4 1 16,13 2-16,18-3 15,20-4 1,17-3-16,7-9 16</inkml:trace>
  <inkml:trace contextRef="#ctx0" brushRef="#br0" timeOffset="2138.23">6625 3667 0,'2'0'0,"5"0"0,1 0 0,2-1 0,1 2 0,-1 1 0,-1 0 0,1 0 0,0 0 0,0-2 16,0-5-16,-4 3 15,-2-1-15,2-1 16,2 0-16,4 1 16,3 1-1,2 0-15,8-1 16,4 2-16,9-4 16,5 1-16,2-7 15,-3 5-15,6-4 16,-2 1-16,-7 6 15,-4 4-15,-4 4 16,-5 6-16,-2 2 16,-2 3-16,-1 3 15,0-2 1,2 1-16,2 0 16,4-3-16,-2 0 15,3-6-15,5-4 16,3-5-16,1-4 15,5-8-15,0-2 16,1-1-16,-4 1 16,-9 3-16,0-1 15,0 1 1,0 2-16,1 2 16,-1 3-16,3 4 15,-4 2-15,-2 5 16,-2 1-16,-3 1 15,0 1-15,2-3 16,0 1-16,0-2 16,-1 0-16,3-1 15,5-1-15,1-1 16,2-3 0,2-2-16,5-2 15,3-1-15,3-2 16,-3 0-16,1 3 15,-5 1-15,-4 3 16,-5 0-16,2 0 16,-4 1-16,-1-2 15,-4-5-15,-5-5 16,-10 1 0</inkml:trace>
  <inkml:trace contextRef="#ctx0" brushRef="#br0" timeOffset="2768.15">10319 3494 0,'-5'5'0,"-4"6"0,9-11 0,-10 11 0,-2-2 0,-7-2 0,-7-2 0,-5 2 0,-6 2 15,-8 1-15,-5 1 16,-7 3-16,-5 5 15,3 0-15,4 2 16,7-2-16,6-1 16,8 0-16,10-2 15,9-3 1,10-1-16,10-4 16,7 1-16,11-1 0,14 0 15,13 0 1,10-2-16,7 0 15,8 0-15,0-3 16,-6 0-16,-6 1 16,-6-1-16,-11-3 15,-14-2 1,-8-2-16,-4-1 16,-12 2-16</inkml:trace>
  <inkml:trace contextRef="#ctx0" brushRef="#br0" timeOffset="3050.34">11038 3500 0,'-10'8'0,"-12"12"0,-1 0 0,0 0 0,23-20 0,-22 21 0,-3 3 0,-8 10 15,-9 9-15,-8 7 16,-9 10-16,3-2 16,6-8-1,17-17-15,16-13 16,13-18-16</inkml:trace>
  <inkml:trace contextRef="#ctx0" brushRef="#br0" timeOffset="3745.03">11548 3599 0,'-2'7'0,"-2"11"0,-3 3 0,-6 1 0,-5 3 0,18-25 0,-21 30 0,-3 8 15,-7 6 1,3 0-16,3 2 15,5-8-15,7-13 16,3-9-16,5-8 16,3-7-16,7-6 15,4-7-15,5-7 16,1-7-16,0-6 16,2-7-16,3-3 15,3 0 1,0-1-16,-1 3 15,4 6-15,2 3 16,6 4-16,4 4 16,3 4-16,2 6 15,-3 6-15,-6 6 16,-9 6-16,-5 4 16,-8 1-16,-5 4 15,-8 3-15,-8 3 16,-11 6-1,-9 4-15,-7 2 16,0-4-16,6-5 16,7-7-16,13-13 15,23-10-15</inkml:trace>
  <inkml:trace contextRef="#ctx0" brushRef="#br0" timeOffset="4116.81">12071 3490 0,'4'1'0,"11"4"0,9-1 0,4-2 0,7-2 0,1 0 0,4 0 15,2 0-15,6 3 0,7 3 16,0 3 0,4 3-16,-12 1 15,-8-2-15,-2-1 16,-8-3-16,-7 0 16,-5 2-16,-12 3 15,-6 2 1,-13 1-16,-12 3 15,-17 7-15,-22 4 16,-9 5-16,-14 2 16,-2-2-16,18-12 15,46-14-15</inkml:trace>
  <inkml:trace contextRef="#ctx0" brushRef="#br1" timeOffset="23370.84">2367 9061 0,'-24'5'0,"-34"4"0,0-4 0,-10-3 0,-24-8 0,-25-2 16,-17 2-16,-14 1 15,85 9-15</inkml:trace>
  <inkml:trace contextRef="#ctx0" brushRef="#br1" timeOffset="32986.73">7185 9864 0,'-5'4'0,"-5"7"0,-3-9 0,2-2 0,0-4 0,1 3 0,-1 1 0,-3 0 0,0 1 0,-3-1 16,-3 3-16,-1-2 15,-6 2 1,-1 0-16,0 0 16,-2 0-16,-1 2 15,-4-1-15,1 1 16,-4-1-16,-3 0 15,-1-2-15,-6-1 16,-4-1-16,0-1 16,-4 1-16,-2 0 15,0-3-15,-2-2 16,-2 1 0,-3 0-16,-3 1 15,-1-3-15,-4 4 16,-4-1-16,-4 1 15,-7 2-15,-8 2 16,-8-2-16,0 0 16,13-1-1,50 4-15</inkml:trace>
  <inkml:trace contextRef="#ctx0" brushRef="#br1" timeOffset="37639.51">5380 10454 0,'-3'5'0,"-7"7"0,-4 3 0,-2-2 0,-1-4 0,4-6 0,2-2 0,1-3 16,-3 0-16,-3-2 15,-6 1-15,-6 0 16,-12 0 0,-12-1-16,-10 1 15,-7-1-15,-3-1 0,18-3 16,33 7 0</inkml:trace>
  <inkml:trace contextRef="#ctx0" brushRef="#br1" timeOffset="39270.04">7464 9163 0,'-4'3'0,"-5"5"0,-3-5 0,-2 0 0,0-2 0,-2-2 0,-2-1 0,-2 0 0,-3 1 16,-4 1-16,-4 3 15,-3 0-15,0 0 16,-5 2 0,-5-2-16,-5-1 15,-6 0-15,-4-4 16,-10 1-16,-5 0 15,-5-2-15,-5 2 16,-6-1-16,-6 3 16,-14 0-16,-15 3 15,-24 3-15,6 0 16,19-4 0,66-3-16</inkml:trace>
  <inkml:trace contextRef="#ctx0" brushRef="#br1" timeOffset="41127.8">6332 11459 0,'0'0'0,"-4"0"0,-4 2 15,-5 0 1,-4 1-16,-3 0 15,-6-2-15,-4-4 16,11-1-16,-33-1 47,10-2-47,2 1 0,1-1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6:35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10951 5219 0,'-6'9'0,"-9"12"0,2-3 0,5-2 0,8-16 0,-8 15 0,-3 6 0,-4 5 0,-1 4 15,0 0-15,2 0 16,4-5-16,4 2 16,9-12-16,8-2 15,6-5-15,8-3 16,10-5-16,7 0 15,11-6 1,11-3-16,12-4 16,12-9-16,4-3 15,-1 1-15,-4 1 16,-8 2-16,-13 9 16,-12 1-16,-20 4 15,-30 5-15</inkml:trace>
  <inkml:trace contextRef="#ctx0" brushRef="#br0" timeOffset="609.13">11207 6039 0,'-10'6'0,"-12"8"0,2-3 0,3-1 0,17-10 0,-19 11 0,-7 5 0,2 2 0,-3 3 0,-4 7 16,2 0-16,0 5 16,12-7-1,11-6-15,8-5 16,9-4-16,14-5 16,13-7-16,18-8 15,5-3-15,6-4 16,1-4-16,1-1 15,-2 2 1,-1 2-16,2 0 0,4 2 16,0 6-16,-1 4 15,-4 2 1,-11-2-16,-20-4 16,-24 2-16</inkml:trace>
  <inkml:trace contextRef="#ctx0" brushRef="#br0" timeOffset="1756.43">12672 5201 0,'-3'1'0,"-7"1"0,0 1 0,0 2 0,2 4 0,0 2 0,-3 7 15,-4 8-15,-1 8 0,2 10 16,6 4-16,6 0 15,9 4-15,15-14 16,2-8-16,4-7 16,7-7-16,7-8 15,5-8-15,5-7 16,3-10 0,0-11-16,-3-11 15,0-11-15,-4-7 16,-13-5-16,-14 4 15,-19 10-15,-19 15 16,-12 9-16,-11 7 16,-11 6-1,-13 6-15,-13 9 0,-8 13 16,4 11 0,5 13-16,24 0 15,22-9-15,19-21 16</inkml:trace>
  <inkml:trace contextRef="#ctx0" brushRef="#br0" timeOffset="2197.04">12819 6056 0,'-1'4'0,"-1"5"0,0-4 0,2-1 0,1 5 0,-3 8 0,-3 12 0,-2 9 0,-1 4 16,-2-2-16,1-7 16,2-7-16,6-23 15</inkml:trace>
  <inkml:trace contextRef="#ctx0" brushRef="#br0" timeOffset="2446.38">12428 6493 0,'11'-1'16,"20"1"-16,11 0 0,15-1 0,-57 1 0,77-2 0,11 0 0,5 1 16,2-2-16,-51 0 15</inkml:trace>
  <inkml:trace contextRef="#ctx0" brushRef="#br0" timeOffset="7746.31">8142 7867 0,'2'6'0,"5"7"0,1-6 0,-1-3 0,4-3 0,5 3 0,6 1 0,8 2 0,7-1 16,4-1-16,6 1 15,2-1-15,3-2 16,2-1-16,-2 1 15,3 0-15,0 0 16,0-1-16,1 0 16,1-2-16,2-2 15,0-2 1,1 1-16,1 1 16,0 0-16,-1 0 15,2 2-15,0-1 16,3-2-16,1 0 15,0 1-15,2-1 16,-6 1 0,1 1-16,-2 1 0,1-1 15,4-1 1,1 0-16,4 2 16,0 2-16,-2-1 15,-3 4-15,0-3 16,1 0-16,-1-1 15,2-1-15,0 2 16,-2-1 0,-2 2-16,-1-1 15,0 0-15,1 1 16,1-1-16,-2 0 16,-1 1-16,-3 1 15,-2-2-15,-4-2 16,-3-2-16,3 3 15,6 6-15,3 0 16,4 5 0,2 2-16,-2-1 15,-11-6-15,-7-4 16,-2-3-16,2 0 16,0 0-16,0 0 15,1 2-15,2 1 16,-4 0-16,-1-1 15,3-1-15,-2 1 16,0 0-16,-3-1 16,0 0-1,0 1-15,1 0 16,-2 1-16,1-4 16,-2 1-16,0-2 15,0 2-15,0-1 16,0 1-16,0 1 15,-2 1-15,0-1 16,-1 0-16,1 0 16,2 1-1,2-1-15,3 2 16,2-1-16,-1 0 16,-2-2-16,1 0 15,-2 0-15,0 0 16,1 0-16,-1-2 15,2 4-15,0-2 16,-2 0-16,1-1 16,1 0-16,0 3 15,1 1 1,1 2-16,2-1 16,0 0-16,0-4 15,4-3-15,5-5 16,-3 1-16,-3 3 15,-3 4-15,-3 4 16,-1 2-16,0-2 16,3-1-16,2-1 15,1-2 1,-1 0-16,-2 0 16,-1 0-16,2-1 15,-2 0-15,-2-1 16,-2 1-16,-4-2 15,-4 2-15,0-2 16,3 0-16,0 2 16,2-1-16,-2 1 15,0-1-15,-2 0 16,-6-1 0,6 2-16,-5-1 15,1 0-15,-1 1 16,0 1-16,1-1 15,0-1-15,-1 1 16,-1-2-16,1 0 16,-1 2-16,-3-1 15,-3 1-15,0 0 16,0-2 0,-1 0-16,1-2 15,-1 0-15,-1 1 16,0 1-16,0 0 15,3 1-15,-1 0 16,0-1-16,2 2 16,-2-1-1,1 3-15,-1-2 0,-2-2 16,1 0 0,0 1-16,1 0 15,2 0-15,-1 0 16,0-1-16,0 1 15,-1 0-15,0 1 16,-1 1-16,-2-2 16,2 0-16,0-1 15,1 2 1,0 1-16,1-1 0,-2 0 16,0-1-1,-2 1-15,-1 1 16,0 0-16,-2 1 15,-2 0-15,0 0 16,-1 0-16,-3 2 16,-1 2-16,-3 0 15,0-1 1,1-4-16,0-1 16,-1-4-16,0-5 0,-6 3 15</inkml:trace>
  <inkml:trace contextRef="#ctx0" brushRef="#br0" timeOffset="9874.99">6046 5782 0,'2'-1'0,"2"0"0,1 3 0,1 3 0,1-1 0,3-2 0,2-4 0,3 1 0,2 0 0,1 0 15,2 1-15,2 0 16,2 0-16,2-1 16,0-1-16,1 3 15,3-2-15,-1 0 16,-1 1-1,-1-3-15,-3 3 16,-3 1-16,-6 0 16,-6-1-16,-3-1 15,-5 0-15,-4 1 16,-1 2-16,-5 0 16,-3-2-16,-8 3 15,-5 0-15,-2 0 16,-4 0-1,-5 1-15,-3-1 16,-1 1-16,-3 0 16,4 0-16,5 0 15,0 0-15,5 1 16,5-1-16,7-1 16,4 0-16,7 0 15,5-3-15,3 0 16,5 0-16,8 1 15,6-1 1,9 0-16,4 1 16,5-2-16,3 0 15,2-1-15,-1-2 16,-1 2-16,-6-1 16,-3 2-16,-5 3 15,-7 2 1,-10 2-16,-10-2 0,-13-1 15,-2-4-15</inkml:trace>
  <inkml:trace contextRef="#ctx0" brushRef="#br0" timeOffset="16324.96">18265 8015 0,'-5'-2'0,"-7"-1"0,-4 2 0,1 5 0,1 1 0,3-1 0,3-2 0,0 0 0,1 1 0,-1-1 16,-1 1-16,-4-2 15,-3 1 1,1 0-16,-1-1 16,-1 2-16,0-2 15,3 0-15,1 0 16,4 0-16,4-1 16,0 0-16,4 0 15,3 0-15,8-1 16,3-1-16,4 0 15,4 2 1,1 2-16,3 0 16,4 0-16,-1 1 15,2 0-15,-4-1 16,1 0-16,-6 0 16,-4-1-16,-5-1 15,-6 1-15,-3-1 16,-3 0-16,0 0 15,-3 0-15,0 0 16,1-1 0,-4 1-16,-1-2 15,0 1-15,-5-3 16,-1 5-16,-3-2 16,1 0-16,-1 2 15,-1-2-15,2 1 16,0 1-16,0-1 15,5 2-15,1-2 16,1 1-16,4-2 16,4-1-1,-5 1-15</inkml:trace>
  <inkml:trace contextRef="#ctx0" brushRef="#br0" timeOffset="20565.55">18503 5252 0,'4'8'0,"7"13"15,1-3-15,1 0 0,-13-18 0,15 20 0,-1 5 0,-1 7 0,2 7 16,0 5-16,0 7 16,0 3-16,4 1 15,-1 1 1,-2 1-16,0 3 15,0 2-15,-1 2 16,-2 2-16,1 1 16,-4-1-16,-3 2 15,-4 1-15,2 2 16,0-2-16,2 1 16,-2 1-16,1-6 15,-3-4-15,-2-3 16,4-14-1,-2-5-15,1-6 16,-3-8-16,0-7 16,-2-2-16,1-6 15,0-3-15,0-4 16,-2-3-16,-2-2 16,-1-2-1,-2-2-15,-4 1 0,-1-1 16,-2-2-16,-3-2 15,-2 0 1,-1 1-16,-1-1 16,2 2-16,5 0 15,0 4-15,5 2 16,3 2-16,3 0 16,5 1-1,6 3-15,7 4 16,5 1-16,7 4 0,-1 1 15,4 2 1,-2 1-16,0 2 16,-3 0-16,-6-2 15,-3-1-15,-6-2 16,-2-1-16,-5 1 16,-2-2-16,-2 3 15,-3 0 1,-2 2-16,-3 1 15,0 0-15,0 0 16,0-1-16,1 0 16,1-2-16,3-2 15,1-2-15,3-3 16,4-1-16,-3-2 16,2-2-16,1-1 15,-2-3-15,0 0 16,-1-3-1,-4 0-15,1-2 16,-3-2-16,-2-5 16,1-2-16,-3-3 15,-1-2-15,-1-3 16,0-2-16,-2 0 16,-1-1-16,0-1 15,-1 2 1,-2 1-16,2 4 15,1-2-15,2 1 16,1-1-16,0 1 16,4 2-16,3 1 15,5 3-15,6 5 16,-1 6-16</inkml:trace>
  <inkml:trace contextRef="#ctx0" brushRef="#br0" timeOffset="30886.6">7201 7920 0,'0'7'0,"3"8"0,4-3 0,3-5 0,6-3 0,-16-4 0,21 4 0,4-2 16,4-1-16,5-1 15,3 0-15,3-1 16,0-1-16,1 0 16,-1 0-16,-4-1 15,-6 2-15,-8 1 16,-2 1-16,-6 1 16,-1-1-16,-6-1 15,-4 0 1,-2 1-16,-3-1 15,-4 1-15,-2-1 16,-2 0-16,-5-2 16,-5 2-16,-5-1 15,-8 1-15,-4-2 16,-5 2 0,-3-2-16,-1 1 0,-1-1 15,3 1-15,7-1 16,0 2-1,5 0-15,7 0 16,8 2-16,7-1 16,5 0-16,6 0 15,3-1-15,0-1 16,5 1-16,3-2 16,4 1-1,6-2-15,8 1 0,6 0 16,5 0-1,5 1-15,1 0 16,0 2-16,-1 0 16,-9 0-16,-6 1 15,-6-2-15,-5 1 16,-8-1-16,-6 0 16,-6-1-16,-1 1 15,-4-1 1,-3 1-16,-1 0 0,-5 0 15,-6 2-15,-4-1 16,-3 2 0,-4 0-16,-3 1 15,-1-1-15,-1-1 16,2 1-16,2 1 16,6-2-16,6 1 15,4-2 1,6 0-16,4 0 15,6-1-15,2-1 0,5 0 16,3 1 0,7-2-16,4 0 15,6 1-15,5 0 16,5 1-16,5 2 16,1 0-16,3 2 15,-4-1 1,-1 1-16,-7-2 15,-3-2-15,-10 0 16,-6-2-16,-6-2 16,-5 2-16,-4 0 15,-3 1-15,-2 1 16,-2 0-16,-2 0 16,-2 2-16,-3-1 15,-3 1 1,-6-2-16,-1 0 15,-2-1-15,0 0 16,0 1-16,-1-1 16,2 0-16,0 0 15,3 0-15,-2 0 16,5-1-16,-2 2 16,5 0-16,0-2 15,3 0-15,14 2 16</inkml:trace>
  <inkml:trace contextRef="#ctx0" brushRef="#br0" timeOffset="37681.92">6877 8667 0,'0'0'0,"0"0"15,0 0-15,0 1 0,-3-2 0,1 0 0,0 0 0,2 0 0,-4 1 0,-61 10 0,34-7 16,-5-1-16,-3 1 16,-2-1-16,-2-1 15,-2 0-15,4-1 16,2 3-16,7-1 15,3-1-15,7 0 16,6 0 0,6-1-16,10-1 15,3 0-15,6 1 16,6 2-16,5 0 16,7 1-16,5 0 15,5 0-15,6-3 16,6 0-16,2 1 15,-1 0-15,-4-1 16,-6 3 0,-7 1-16,-8-2 15,-11 1-15,-5-1 16,-7-2-16,-4-1 16,-2-1-16,-4 0 15,-4-2-15,-6-3 16,-10 0-16,-7-3 15,-7-1-15,-7 3 16,-7 1-16,5 3 16,2 2-1,19-4-15,26 1 16</inkml:trace>
  <inkml:trace contextRef="#ctx0" brushRef="#br0" timeOffset="42932.13">6749 8705 0,'0'0'0,"-4"6"0,0-5 0,-1-1 0,-2-2 0,0 2 0,-4 0 0,-27-3 0,14 3 15,-1 1-15,-1 0 16,1 2-16,2 0 16,3 0-16,3-1 15,5-2-15,5 1 16,3 0-16,5-2 15,1 1-15,2 0 16,7 0 0,4-3-16,6 1 15,5 0-15,4-1 16,5 2-16,1 2 16,2 0-16,-1-1 15,-3 0-15,-7 2 16,-11 0-16,-6-2 15,-6-1-15,-5 1 16,-1-1 0,-1 1-16,0 0 15,0-1-15,-4 0 16,-2 1-16,-3 0 16,-3 1-16,-4 0 15,2 0-15,-1-1 16,0 0-16,1 0 15,3 1-15,3-1 16,2 0-16,2 2 16,4-1-1,3-1-15,4 0 16,-1 0-16,1 0 16,0 0-16,-2-1 15,0 1-15,-2 0 16,-1 0-16,0 0 15,0-1-15,0 1 16,0-1-16,0 1 16,1 0-1,-1 0-15,1 1 16,0-1-16,1 0 16,-1 0-16,1 0 15,-1 0-15,0 0 16,0 0-1,0 0-15,0 1 16,0-1-16,0 0 16,0 0-16,0 0 15,0 0-15,0-1 16,0 1-16,0 0 16,0 0-16,0 0 15,0 0-15,0 0 16,1-1-16,4 1 15,3-2 1,-5-7-16,4-2 16,-1 3-16</inkml:trace>
  <inkml:trace contextRef="#ctx0" brushRef="#br0" timeOffset="44123.28">8191 8774 0,'0'0'0,"0"0"16,0 0-16,-6 4 0,-4-2 0,1-3 0,3 0 0,2 0 0,1 0 0,-26 8 0,15-4 15,-6-2-15,-7-1 16,-4 1-16,-3-1 15,-1-1-15,-2-2 16,-4 0-16,1 0 16,3 1-16,-1 0 15,2 2 1,-5 2-16,0 0 16,2 2-16,0-3 15,0 1-15,0 0 16,0 1-16,3 0 15,5-1-15,7 0 16,6 1-16,5 0 16,6 0-16,4-1 15,4-2 1,4 0-16,3-2 16,0-1-16,4-1 15,2 1-15,4 0 16,2 1-16,6 0 15,2 0-15,3-1 16,3 2-16,2 0 16,-3-3-16,0 2 15,0-2-15,-4 2 16,-1-1 0,0 1-16,0 0 15,0 2-15,-1 2 16,0-1-16,-3 2 15,0 1-15,-4-1 16,-2-1 0,-3-2-16,-6 0 15,-6-1-15,-3 2 0,-2 0 16,-2 0 0,-4 1-16,-3-1 15,-5 0-15,-5 0 16,-3 0-16,-4 0 15,-5-2-15,-3 0 16,-3-1-16,-1-1 16,-2 1-1,0 2-15,1-1 16,2 1-16,3 4 16,3-1-16,4 1 15,9-2-15,15 1 16,9-5-16,11-3 15,8 2-15</inkml:trace>
  <inkml:trace contextRef="#ctx0" brushRef="#br0" timeOffset="45030.39">8461 8786 0,'3'3'0,"4"3"0,5-1 0,2-3 0,2-3 0,-1 0 0,1 0 0,3 0 0,5 0 16,1 1-1,2 0-15,10-2 16,8-2-16,7-1 15,6 0-15,1-3 16,3 4-16,-7 2 16,-6 1-16,1 0 15,0-2-15,1 0 16,-2 0 0,0-1-16,1 0 15,-1 0-15,1 0 16,0-1-16,2-1 15,0 1-15,0-1 16,-1 2-16,-2-2 16,-2 1-16,0 0 15,-4 0-15,-2-2 16,-3-1 0,-1-1-16,1-2 15,1 1-15,1 1 16,3 5-16,7 5 15,-1 3-15,-7-1 16,-2-1-16,-5-1 16,-2-2-16,2 1 15,1 3-15,-1 1 16,2 0-16,-7-6 16,-2-2-1,-4-5-15,-6-3 16,3 2-16,2-1 15,-11 8-15</inkml:trace>
  <inkml:trace contextRef="#ctx0" brushRef="#br0" timeOffset="48909.05">1511 6179 0,'9'6'16,"16"1"-16,-4-9 0,0-2 0,-21 4 0,21-8 0,10 1 0,12-1 0,9-2 0,8-2 15,10 2-15,4-7 16,0 4-16,5 0 15,4-2-15,3 2 16,6 1-16,0 0 16,5 3-1,-2 2-15,5-2 16,3-1-16,7 8 16,6 2-16,-2 3 15,2-2-15,2 3 16,-2 0-16,0-1 15,1 1 1,-3 6-16,-4 3 0,-2 1 16,-10-4-16,-6 0 15,-4 1 1,-7-1-16,-12 0 16,-3-2-16,-5-4 15,-5 3-15,-8-1 16,-3-1-16,-7 0 15,-7-2-15,-7-1 16,-10-3 0,-4-2-16,-7 0 0,-1 0 15,-2-1 1,1 0-16,-1 1 16,1-1-16,-2 4 15,-2 0-15,-2 4 16,-3 0-16,-2 4 15,0 4-15,-2 0 16,1 1 0,2-1-16,3-1 15,6 1-15,1-2 0,7-2 16,6-2 0,6-2-16,4-3 15,4 1-15,3-4 16,1-2-16,-1-2 15,-4 1-15,-1-3 16,-5-1 0,-3 1-16,-4 1 15,-5 1-15,-5 1 16,-3-1-16,-2-1 16,-5-1-16,-3 0 15,-7 1-15,-9-1 16,-7 2-16,-7 0 15,-3 1-15,2 2 16,9-4 0,9-1-16,23 1 15</inkml:trace>
  <inkml:trace contextRef="#ctx0" brushRef="#br0" timeOffset="67545.52">7709 8611 0,'-12'8'0,"-15"7"0,-5-4 0,-11-5 0,43-6 0,-56 2 0,-5-3 16,2-4-16,2-5 15,34 3-15</inkml:trace>
  <inkml:trace contextRef="#ctx0" brushRef="#br0" timeOffset="-124056.85">6443 5192 0,'0'0'0,"0"0"15,0 0-15,0 0 16,0 0-16,0 0 16,0 0-16,0 0 15,0 0-15,2 2 0,-5 1 0,-1 1 0,1-1 0,0-1 0,3-1 0,-55-17 16,42 17-16,-1-1 15,-1 1-15,0 0 16,-1-1-16,1 0 16,-4-3-16,2 1 15,-3 2-15,1-1 16,-2 0-16,1 0 16,0 0-16,-1 0 15,1 3-15,-1 1 16,2 2-1,0-1-15,0 0 16,-1 0-16,-3 0 16,1-1-16,-1 1 15,0-1-15,1 2 16,1 1-16,1 0 16,-1 2-16,0-1 15,1 1-15,1 1 16,0-1-1,-2 1-15,1-1 16,1 1-16,-1 2 16,1-1-16,2 3 15,2 2-15,-3-2 16,1 1-16,0 0 16,2 1-16,0 0 15,1 1 1,-1-2-16,-2 1 0,0 0 15,1 0 1,0 1-16,1 1 16,2 0-16,-1-1 15,0 0-15,2 3 16,3 0-16,-2 1 16,1 2-1,-2-2-15,2 2 16,2 1-16,-1-1 15,1 0-15,-1 2 16,2-3-16,2 1 16,-1 2-16,0 2 15,-1-2-15,-3 0 16,3 0-16,1 0 16,1 0-16,-1 0 15,2-1 1,-1 0-16,2 0 15,0 0-15,2 2 16,-2-2-16,0 0 16,1 1-16,1-2 15,1 0-15,2 2 16,-1-4-16,-1 2 16,1-2-16,1 0 15,1-1 1,0-1-16,1 2 15,1-2-15,-1 1 16,2-1-16,-2 0 16,1 0-16,1 0 15,0 0-15,-2 1 16,2-2-16,-1 1 16,0 0-16,1 0 15,-1-1 1,2 1-16,0 0 15,0-1-15,-1 1 16,2-1-16,1-1 16,-1-2-16,2 1 15,0 0-15,0-1 16,1 1-16,0-2 16,2 0-16,-2 0 15,1 1-15,2 0 16,0 0-1,0-1-15,2 0 16,-1-1-16,0-1 16,2-2-16,0 1 15,-1-1-15,-1 1 16,2-3-16,-1 1 16,1 1-16,0 0 15,-1 0-15,2 1 16,-1 0-1,0-2-15,-1-1 16,-2 0-16,0-1 16,0 1-16,0-1 15,2 1-15,-5-3 16,-3-1-16,-2-2 16,-3-1-16,-3 0 15,4 2-15,-2-2 16,-1 0-16,-2 0 15,0 0 1,0-2-16,1 1 16,-1 0-16,1 0 15,0 1-15,-2-2 16,1 1-16,0 0 16,1 0-16,-2 0 15,2 1-15,-2-2 16,1 3-16,1-1 15,0 1 1,0-3-16,-1-1 16,-1-4-16,-5-11 15,-1-5-15,4 5 16</inkml:trace>
  <inkml:trace contextRef="#ctx0" brushRef="#br0" timeOffset="-122038.78">6482 5216 0,'-3'-1'0,"-1"-4"0,1 0 0,-2 0 0,-3-3 0,-5 2 0,-2 0 0,-5 2 15,-5 1 1,-5 2-16,-4 1 16,-2 2-16,-1 3 15,-3 1-15,0 3 16,0 3-16,1 3 16,2 3-16,-3 2 15,0 0-15,-1 2 16,0 1-16,0 1 15,1 3 1,1 2-16,3 2 16,0-1-16,0 2 15,-2-1-15,2 2 16,2 2-16,1 1 16,3 1-16,1-1 15,1 0-15,2 0 16,3 0-16,3 2 15,3-1-15,0 0 16,0-2 0,3 0-16,3-3 15,3-1-15,3 0 16,6-2-16,1 1 16,0-2-16,4-1 15,2-1-15,0 0 16,3-2-16,2-1 15,3-2-15,2 2 16,0-2 0,0-1-16,-1-2 15,2-2-15,0-3 16,2 0-16,2-2 16,-1-1-16,1 0 15,0-2-15,3 1 16,0 0-16,1 0 15,1 1-15,1-1 16,3-1-16,1-1 16,1-1-1,-1-2-15,0-1 16,-3 0-16,-1 1 16,-1-1-16,1 0 15,0 0-15,1 0 16,1 0-16,1 0 15,-4 1-15,2 0 16,-2 0-16,-4-1 16,-5-1-1,-6-2-15,-6-1 16,-3-1-16,-4 1 16,-1-1-16,-2 2 15,0 0-15,0 1 16,-1 1-16,0 2 15,-3-1 1,-3 0-16,-4-2 16,-1 0-16,-5-3 15,-2-2-15,-4 2 16,-5 0-16,-3-3 16,-4 1-16,-1 0 15,0 0-15,1 3 16,-2-3-16,0-1 15,1-3 1,-2 0-16,2-3 16,1-1-16,1-2 15,3-1-15,3 1 16,2 0-16,0-3 16,5-1-16,2-4 15,3 0-15,2-4 16,1-1-16,-1-2 15,3 0-15,0-2 16,1 0 0,2-1-16,4 1 15,1-2-15,4 0 16,1-1-16,3-3 16,2 2-16,-1 0 15,4-2-15,1 1 16,5 0-16,-3 0 15,1-1-15,3-1 16,0 2-16,1 2 16,2 2-1,2 3-15,1 0 16,1 2-16,2-3 16,1 3-16,4-2 15,1 2-15,2 1 16,0 2-16,1 2 15,1 2-15,-2 1 16,3 0-16,0 3 16,0 1-1,-1-1-15,1 5 16,1-1-16,-2 1 16,1 3-16,-3 2 15,-2-1-15,-3 1 16,-5 2-16,-2 0 15,-3 1-15,-1 0 16,-3 0-16,-3-1 16,-2 1-1,-1 1-15,-2 2 16,-4 1-16,-4 0 16,-4 1-16,0-2 15</inkml:trace>
  <inkml:trace contextRef="#ctx0" brushRef="#br0" timeOffset="-114513.62">6524 7915 0,'-2'6'0,"-2"9"0,-6-2 0,-3-3 0,-3-2 0,-1-3 0,-3-3 0,0-1 15,-4 0-15,-1 1 16,-4 2-16,-5 1 16,-4 0-16,-3 1 15,-2 0 1,-4 1-16,-3-2 16,-1 0-16,1-1 15,-3 1-15,-1-4 16,0 0-16,0-2 15,-2-1-15,0-2 16,-1-2-16,1 0 16,-2-2-16,-1-2 15,-1-3 1,-2-4-16,-2-1 16,0-4-16,-2-2 15,-3-4-15,1-3 16,0-3-16,3-3 15,2-2-15,4 1 16,3-3-16,3-2 16,4-1-16,0-1 15,4-2-15,-1-2 16,1-3 0,3-3-16,3-3 15,4-4-15,1 1 16,7-2-16,0-1 15,2-1-15,4 1 16,4 2-16,2-3 16,3 1-16,4-4 15,2 0-15,-1-3 16,1-1 0,1 1-16,3 0 15,3 0-15,7-2 16,2 5-16,7 2 15,6 6-15,2 4 16,3 4-16,1 3 16,3 1-16,1 4 15,1 2-15,4 5 16,4 2-16,3 3 16,3 5-1,5 5-15,3 7 16,2 4-16,-1 6 15,1 3-15,-5 1 16,-3-1-16,-6 1 16,-4-2-16,-6-1 15,-4 0-15,-6 1 16,-3 0-16,-5 2 16,-2 1-1,-5-1-15,0-1 16,-1 1-16,1 0 15,-1-1-15,-1 1 16,-3 0-16,0 1 16,-1 0-16,-3 1 15,0 0-15,2 0 16,0 0-16,1 1 16,0 0-1,0 0-15,1-1 16,0 0-16,1-3 15,0 1-15,4 0 16,0-1-16,0 0 16,-1 0-16,-2 1 15,-1-2-15,-3 2 16,1-3-16,1 1 16,3 0-16,-1 2 15,-1 1 1,1 0-16,-3 0 15,-1 1-15,-4 1 16,-5 1-16,0 1 16,-1 0-16,-2 0 15,-3 1-15,-1 0 16,-1 2-16,0 0 16,2 1-16,2 0 15,-2-2 1,3 1-16,2-2 15,3 1-15,1-4 16,0 4-16,1-3 16,1-1-16,2-2 15,-3 2-15,-4-3 16,0 0 0,-2 5-16,2-5 0,2-4 15,-1 2-15,2 0 16,1 1-1,3 2-15,0 1 16,1 0-16,1 3 16,0 0-16,1 2 15,2 3-15,-1 4 16,3 2 0,0-2-16,3 0 15,4-3-15,2-1 16,-3-9-16</inkml:trace>
  <inkml:trace contextRef="#ctx0" brushRef="#br0" timeOffset="-90489.43">14858 6012 0,'105'66'0,"-88"-55"0,31 19 0,-21-13 0,-10-6 0,-10-17 16,17 2-1,-13 2-15,-7-1 16,-6 0-16,6 4 16,-7-3-1,-1-4-15,-6 7 16,8-3-16,5-2 16,-2 1-16,2 1 0,7-2 0,-4-1 0,0-1 0,3 3 15,-3 3-15,2-3 16,-3 3-16,-4 2 15,1-2-15,-1 1 16,0 0-16,-2-1 16,1 0-1,0 0-15,1-1 16,1 1-16,2-1 16,3-2-16,-4 3 15,-2-7 16,3 9-15</inkml:trace>
  <inkml:trace contextRef="#ctx0" brushRef="#br0" timeOffset="-88865.94">15033 5834 0,'0'0'0,"0"0"16,0 0-16,0 0 15,0 0 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33:10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8060 7845 0,'-1'6'0,"-1"9"0,2-8 0,4 4 0,0-6 0,0-4 0,0 0 0,-1-1 0,1-1 0,-1 1 0,0 1 15,0 1 1,-1-1-16,-3-1 15,-4-1-15,-5 1 16,-2 0-16,-2 1 16,-5-1-16,-3-3 15,-4 3-15,-3-1 16,-5-1-16,-3-1 16,18 3-16,-23-2 46,15 2-30,3-1-16,10 2 16,7 0-16</inkml:trace>
  <inkml:trace contextRef="#ctx0" brushRef="#br0" timeOffset="2621.62">8186 7844 0,'-6'5'0,"-7"6"0,1-1 0,0-2 0,2-2 0,10-6 0,-12 6 0,-5-2 0,-3-2 16,-2-2-16,-5 0 16,-1 0-16,-3-2 15,-3-2-15,0 0 16,-3-3-16,-2-2 15,0 1-15,-5-2 16,3 1-16,-3 2 16,1 0-16,-5 1 15,0 0 1,-4 1-16,-1 1 16,-1 1-16,0 3 15,4 0-15,1 0 16,0 1-16,3 3 15,2 2-15,3 1 16,-1 0-16,0 1 16,3-3-16,-1 0 15,0 0 1,1-1-16,1 2 16,3 0-16,-2 0 15,0 0-15,-3 2 16,-1 0-16,4 1 15,4-2-15,11-4 16,14-5-16,11-2 16</inkml:trace>
  <inkml:trace contextRef="#ctx0" brushRef="#br0" timeOffset="133966.26">322 10224 0,'-2'-5'0,"1"-9"0,0 2 0,5 1 0,2 3 0,-6 8 0,7-7 0,1 0 16,5 4-16,1 2 0,-1 1 0,-4-3 16,-3 1-16,-1 2 15,-5 1-15,0 2 16,-1 2-16,-3 0 15,0-2 1,0 2-16,0 0 16,1 0-16,1-2 0,0 1 15,2-1 1,0-1-16,-1-1 16,0 3-16,2-3 15,-1 2-15,-1-2 16,-1 0-16,1 1 15,0 2 1,1 3-16,0 0 16,-2-3-16,1 1 15,0-2-15,1 0 16,0-1-16,0 0 16,0 0-16,0-1 15,-2 1-15,2 0 16,0 0-16,-1 1 15,1-1 1,-1 1-16,0 0 16,1 0-16,-2 0 15,2 0-15,-2-1 16,2 1-16,0-2 16,0 0-16,0 0 15,2 0-15,-2 1 16,2-1-16,-2 1 15,0-1-15,1 1 16,-1-1 0,-1 0-16,-1 0 15,2-1-15,0 0 16,0 1-16,0-1 16,0-1-16,2 0 15,-2 1-15,0-1 16,0 1-16,0 0 15,0 0-15,0 0 16,-2 0 0,0-1-16,2 1 15,0-1-15,-2 1 16,2-1-16,0 0 16,0-1-16,0 1 15,2 0-15,-2 0 16,0-1-16,0 1 15,0 0-15,0-1 16,0 1-16,0 1 16,0-1-1,0-1-15,0 1 16,0-1-16,0 1 16,0 0-16,0-1 15,0 0-15,0 0 16,0 0-16,0 0 15,0 0-15,0 0 16,0 0-16,0 1 16,0-1-1,0 1-15,2-2 16,-2 2-16,0-1 16,0 1-16,0 1 15,0-2-15,0 1 16,-17 7-16,4-2 15,1-1-15,1-2 16,1 1-16,2-1 16,1 3-1,4 5-15,2-3 16,3-1-16,0-2 16,4 1-16,-5-7 15</inkml:trace>
  <inkml:trace contextRef="#ctx0" brushRef="#br0" timeOffset="159270.82">1014 7352 0,'6'11'0,"7"15"0,-7-5 0,-2-4 0,-4-17 0,-6 14 0,2-3 0,0-2 0,2-4 0,1-2 0,1-2 16,1-1-16,0 0 15,0-1 1,1 0-16,-2 1 0,1 0 15,-1-1 1,1 1-16,-1 1 16,0-1-16,0 0 15,0 0-15,-1 0 16,0 1-16,1-1 16,0 0-1,0 0-15,0-2 16,-2 1-16,2-2 15,0 0-15,0 0 0,0 0 16,0 0 0,0 2-16,0 0 15,2 0-15,-2 1 16,2-1-16,-2 1 16,0 0-1,2 0-15,-1 1 16,-1-1-16,1 0 15,1 0-15,-2-1 16,0 1-16,0-1 16,0 1-16,0 0 15,0 0-15,0 0 16,0 0-16,0 0 16,0 0-16,0 0 15,0-1 1,1 0-16,-1 1 15,0 0-15,0 0 16,-1 0-16,2 0 16,-1 0-16,-1-1 15,1 1-15,0 0 16,0 0-16,0 0 16,0 0-16,0 0 15,0-1-15,0 1 16,1 0-1,-1 0-15,1-3 16,1 1-16,-1 0 16,1 0-16,-3-4 15,0 2-15,2 2 16,-2-2-16,0 0 16,1 1-16,0 2 15,-2-1-15,2 3 16,-1-2-1,1 0-15,-1 1 16,1 0-16,0-1 16,0 1-16,0 0 15,0 2-15,2 1 16,-2-3-16,0 0 16,-1 0-16,1-2 15,0 3-15,0-1 16,0 0-16,0-3 15,0 4 1,3 4-16,-3-1 16,1-1-16,0 0 15,0 0-15,-1 1 16,-1 1-16,0-1 16,0-1-1,1-1-15,-2-1 0,1 0 16,0-2-16,-1 0 15,2 1-15,0 0 16,0 0 0,2 0-16,-2 0 15,0 0-15,1 1 16,3 2-16,2-1 16,0-1-16,2 0 15,1 0 1,2 0-16,3 0 0,5-1 15,5 1-15,-1 2 16,3-2 0,3-2-16,-2 0 15,2-4-15,0-1 16,-4-6-16,3-3 16,-4-4-16,0-6 15,-2-4-15,-2-1 16,-3-6-1,-2-4-15,-3-5 0,-5-4 16,-1-7 0,-2-4-16,-1-5 15,-3-5-15,0-5 16,0-3-16,-4-1 16,1 1-16,2-1 15,-4-2-15,2-5 16,0-3-1,-1-1-15,0-2 16,6-2-16,-2-7 0,4 8 16,0-1-1,1-2-15,1-3 16,2 1-16,3-2 16,4 1-16,-5 47 15,25-85 16,-6 49-31,2 4 0,6 4 0,4 3 16,-20 36-16,51-59 16,-22 37-16,4 5 15,3 0-15,5 3 47,3-1-47,2 0 0,-46 43 31,20-24-31,4 2 16,4 22-16,-9-9 16,2 14-16,-6-18 15,-11 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41:51.4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1378 4587 0,'6'1'0,"3"2"0,0 0 0,-4 1 0,-4 3 0,0 4 0,1 6 0,1 6 0,-2 5 0,2 4 16,-3 6-1,0 4-15,0 6 16,0 6-16,-4 3 16,-1 6-16,1 3 15,-3 0-15,1 4 16,2 3 0,0 0-16,0 0 15,-2 3-15,-1 3 0,4 11 16,-1 11-1,1 12-15,-2-5 16,-5 0-16,-1 2 16,-1 9-16,-2-10 15,0 9-15,0-6 16,2-1 0,2 9-16,5-5 15,1 3-15,1 1 16,2-3-16,1 4 0,1-1 15,-5 5 1,1 13-16,-2 4 16,1-10-16,1 0 15,0-1-15,1 4 16,-3 11-16,0 14 16,2 15-1,6-13-15,10-26 16,-7-68-16</inkml:trace>
  <inkml:trace contextRef="#ctx0" brushRef="#br0" timeOffset="22872.15">3424 10288 0,'-13'5'0,"-17"6"0,5-4 0,5-3 0,20-4 0,-11-1 0,3-1 0,0 0 0,-2 2 0,-3 1 0,-5 1 0,-6 2 16,-6-2-16,-4-1 15,-4-1-15,-5-3 16,-2 0-16,-3 0 15,-2-4 1,-1 3-16,-4 2 16,-4-2-16,-1 0 15,-2-1-15,-2 2 16,-2-2-16,0 1 16,-1 0-16,0 3 15,3-1-15,1 0 16,4 2-16,1 0 15,2 1-15,0 2 16,1 0 0,1-1-16,0 2 15,4 4-15,12 0 16,16 0-16,19 0 16,14-6-16</inkml:trace>
  <inkml:trace contextRef="#ctx0" brushRef="#br0" timeOffset="53541.14">1961 3412 0,'6'2'0,"8"3"0,1 5 0,3-3 0,3 2 0,-21-9 0,24 10 0,2 1 0,5 4 16,1 4-16,4 5 16,3-3-1,3 7-15,5 6 16,4 2-16,1 5 15,-2 2-15,-2-2 16,-2-3-16,-5-6 16,-1 0-16,0 1 15,-6 0-15,-4-2 16,-5-2-16,-3 0 16,-3-1-16,-2-1 15,0 1 1,-3-1-16,2 0 15,-4-4-15,-5-8 16,-2-6-16,-3-5 16,1-1-16,-1-2 15,-1-1 1,1 1-16,1 3 0,1 1 16,0 0-16,-1-1 15,0-4 1,0 0-16,0-2 15,1 1-15,1 0 16,2-1-16,2-2 16,0-1-16,-1-2 15,2 0-15,0 0 16,-1 3 0,2 3-16,-4-1 0,-3 4 15,-3 1 1,-3 1-16,-5 5 15,-4 0-15,-6 0 16,-7 0-16,-4 1 16,-2-1-16,-4 2 15,0-4-15,-1-3 16,5 1-16,3-3 16,5 0-1,6-2-15,7 3 0,5 0 16,6 0-1,7-1-15,8 2 16,6 2-16,7 1 16,5 3-16,3 3 15,2 0-15,3 2 16,0 2-16,-2-1 16,-6-2-1,-1-3-15,-6-3 16,-5-4-16,-6-1 0,-3-3 15,-5-3 1,-4-1-16,-2-2 16,-3-1-16,0-3 15,-3-7-15,-4-4 16,-7-7-16,-7-3 16,-9-1-1,-7-2-15,-5 0 16,-3-1-16,4 11 15,26 11-15</inkml:trace>
  <inkml:trace contextRef="#ctx0" brushRef="#br0" timeOffset="82679.61">1513 5455 0,'0'0'0,"0"0"16,0 0-16,0 0 15,0 0 1,0 0-16,7 11 0,-3-3 0,-3-9 0,-4-7 0,0-1 0,-1 0 0,-84 5 0,56 3 16,-3-1-16,-6 2 15,-4 0-15,-3-3 16,2 5-16,-1 2 16,1 4-16,-2 1 15,-1 1-15,-1 0 16,1 4-16,1 4 15,7 5-15,1 2 16,4 1 0,5 2-16,5 0 15,3-2-15,6 4 16,3-2-16,8 2 16,2-2-16,6 0 15,6 1-15,6 0 16,7 3-16,3-1 15,4-3-15,4 4 16,4-6 0,3-2-16,5-2 15,3 0-15,3-1 16,1 2-16,-2-2 16,0 0-16,2 0 15,-1-4-15,-4-4 16,-3-3-16,-2 1 15,-4-2-15,-5-4 16,-5-3 0,-7-1-16,-6-1 15,-4 0-15,-5 0 16,-3 0-16,-2 0 16,-2 0-16,0 0 15,-1 0-15,0 0 16,0 0-16,-3 2 15,-2 0-15,1 0 16,-7-1-16,-1 1 16,-4 0-1,-4-7-15,-3 3 16,-8-3-16,0 0 16,-1 3-16,-4-5 15,-2-1-15,2 0 16,2 1-16,2-3 15,-1-4-15,1 0 16,4 2-16,-1-3 16,2-2-1,0-3-15,4-1 16,-1-3-16,3 0 16,3-3-16,-2-3 15,1 2-15,1-1 16,4 1-16,1 0 15,5 1-15,4-2 16,4 0-16,2-2 16,6 2-16,3 0 15,5 5 1,2 0-16,3 2 16,6 1-16,1 3 15,5-1-15,4-4 16,2 1-16,2 2 15,3 4-15,2 2 16,-1-1 0,0 7-16,3-1 0,-2 1 15,1 2-15,0 1 16,-2 5 0,-3 2-16,-3 4 15,-4 0-15,-3-4 16,-3 2-16,-3-3 15,-4 2-15,-2 1 16,-5 0 0,-4-1-16,-1-2 15,-6 2-15,-3-2 0,-1 0 16,-1 0 0,-4 2-16,-1-2 15,-8 0-15,-4 2 16,-7 0-16,-7 0 15,-5 1-15,-5-1 16,-3 3 0,-4-2-16,28-5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43:39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19229 1200 0,'-6'3'0,"-9"5"0,15-8 0,-14 8 0,2-1 0,4 0 0,1 0 0,-2 0 0,1-3 0,1-1 0,-2-1 0,1-4 15,1-2-15,-3 1 16,0 1-16,0 0 15,3 1-15,3 0 16,1 1 0,0 0-16,-4 3 15,2-2-15,3 1 16,2-2-16,-4 3 16,1-1-16,-1 0 15,4-2-15,-2-2 16,0 2-16,12-2 47,-13 3-32,1-1-15,1 1 16,0-1-16,1 0 16,-1-1-16,1 2 15,0-2-15,0 2 16,1-1-1,0-1-15,-1 1 0,-2 1 16,2-1-16,0 0 0,0-1 0,0 0 0,6-3 16,0-1-16,-2-2 15,0-4-15,1-2 16,1-3-16,0-2 16,-4 9-16</inkml:trace>
  <inkml:trace contextRef="#ctx0" brushRef="#br0" timeOffset="338.65">19348 1096 0,'0'0'0,"0"0"15,0 0 1,0 0-16,0 0 16,0 0-16,6 1 0,-3 0 0,-2 0 0,-1-1 0,1 1 0,2-1 0,-70 31 0,63-27 15,2 0-15,2-2 16,-4-1-16,0 2 15,1-3-15,-5 0 16</inkml:trace>
  <inkml:trace contextRef="#ctx0" brushRef="#br0" timeOffset="1015.21">19192 1147 0,'-4'1'0,"-5"4"0,2 2 0,3 6 0,5 5 0,1-1 0,0-3 0,0-2 16,-2-1-16,-3 1 16,-1 4-16,-5 5 15,1 6-15,-1 6 16,2 6-16,-1 6 15,-1 5-15,5 4 16,-1-2-16,-1-3 16,1-6-1,-1-10-15,3-11 16,1-11-16,1-9 16,2-10-16,0-10 15,-2-10-15,0-9 16,-1-8-16,3-9 15,-1-6-15,4-3 16,2-1-16,2 6 16,2 6-1,0 7-15,-1 6 16,3 2-16,0 6 16,2 3-16,-2 6 15,-1 3-15,1 0 16,0 2-16,2 2 15,4 4-15,2 0 16,3 3-16,-1 1 16,1 3-1,0 4-15,0 6 16,0 2-16,-2 4 16,-2 3-16,-8 5 15,-6 3-15,-6 4 16,-8 5-16,-10 3 15,-9 2-15,-7 3 16,-2 2-16,3-2 16,2-3-16,-1-5 15,2-8 1,7-8-16,5-8 16,6-7-16,13-5 15</inkml:trace>
  <inkml:trace contextRef="#ctx0" brushRef="#br0" timeOffset="1414.39">19523 1620 0,'16'3'0,"20"3"0,-7-5 0,-4-7 0,-25 6 0,18-16 0,-2-9 0,-1-7 16,-2-8-16,-1-7 15,-3-5 1,-5 3-16,-7 9 16,-1 18-16,-2 15 15,-2 16-15,-4 18 16,0 7-16,1 12 15,3-1-15,5 0 16,3-4-16,5-4 16,7-11-1,0-9-15,2-8 0,0-8 16,3-7 0,1-8-16,-7 3 15</inkml:trace>
  <inkml:trace contextRef="#ctx0" brushRef="#br0" timeOffset="2599.62">20075 1461 0,'8'0'0,"11"-3"0,3 0 0,0-1 0,0 0 0,-1-2 0,-1-2 16,-2-5-16,-3-3 15,-5-4-15,-7-3 16,-7-3-16,-8-4 16,-8 0-1,-5 2-15,-4 7 16,-5 9-16,-1 15 16,1 12-16,3 14 15,6 11-15,3 6 16,6 4-16,11 3 15,7 3-15,9-4 16,7-12-16,5-14 16,3-14-16,-1-12 15,2-13 1,2-10-16,-2-11 16,-3-15-16,-4-15 15,-2-12-15,-5-11 16,-2-3-16,2 2 15,-3 10-15,-2 12 16,1 28-16,3 25 16,1 16-16,-2 11 15,-4 1-15,-2-1 16,-1 1 0,-3 2-16,-4 3 15,-3 5-15,0 12 16,0 8-16,4 12 15,-2 5-15,2 9 16,-2-9-16,-2-9 16,-5-11-16,8-11 15,-1-14-15,2-14 16,3-13 0,9-16-16,6-10 15,8-5-15,5 3 16,4 6-16,-1 14 15,-3 11-15,-7 19 16,-7 7-16,-1 7 16,-4 6-16,3 0 15,2-2-15,4-2 16,1-5 0,-1-7-16,1-7 15,-4-7-15,-2-6 16,0-7-16,0-5 15,1-8-15,1-3 16,-1-5-16,0-2 16,1 7-16,0 1 47,1 1-32,-2 2-15,1 5 0,0 3 0,0 3 0,1 5 0,1-3 16,-1 3-16,-6 4 15,-10 5-15,-8 4 16,-2 0-16,-7 7 16,-5 9-16,7 5 15,12 2-15,13 2 16,14-15-16,-41 52 47,33-36-32,-10-3-15,3-7 0,6-10 0,7-11 0,7-16 0,2-14 16,-10-8-16,-5-7 16,-7-8-16,-12 1 15,-6 4-15,-2 13 16,-3 15-16,-2 14 16,-6 16-16,-5 9 15,-1 7 1,0 4-16,5 1 15,5-2-15,3-6 16,4-4-16,0-6 16,6-8-16,3-12 15,-4 2-15</inkml:trace>
  <inkml:trace contextRef="#ctx0" brushRef="#br0" timeOffset="3501.49">21994 1554 0,'-1'-7'0,"0"-14"0,0-4 0,0-2 0,2-5 0,1-3 0,1-5 15,1-2-15,1-5 16,3-3-16,8-3 16,2 1-16,2 5 15,5 7 1,2 9-16,1 11 15,-4 12-15,-3 4 16,-1 5-16,-6 3 16,-4 0-16,-2 1 15,2 1-15,-1 4 16,-5 8-16,-2 10 16,0 10-16,-2 13 15,-1 7-15,-1 10 16,-2 3-1,6-9-15,-4-15 16,1-13-16,-1-13 16,-7-8-16,-5-7 15,2-2-15</inkml:trace>
  <inkml:trace contextRef="#ctx0" brushRef="#br0" timeOffset="3651.08">22041 1226 0,'1'5'0,"2"5"0,3 1 0,4-2 0,2-1 0,3 1 0,1 0 0,-3-2 0,-3-4 16,0-6-16,-5-6 15,-6-2-15</inkml:trace>
  <inkml:trace contextRef="#ctx0" brushRef="#br0" timeOffset="3925.6">22553 1401 0,'7'1'0,"-6"-4"0,-1-3 0,3-6 0,0-2 0,3 3 0</inkml:trace>
  <inkml:trace contextRef="#ctx0" brushRef="#br0" timeOffset="4334.77">23416 931 0,'0'0'0,"11"6"0,-2 1 0,-6 0 0,-11-1 0,-6-3 0,-4-1 0,-31 4 15,22 2-15,-6 5 16,-2 6-16,-1 7 16,2 7-16,-7 10 15,2 2-15,7 3 16,5-1-16,3-1 16,8-5-16,18 2 15,16-2-15,10-10 16,6-9-1,1-13-15,-4-14 16,-1-6-16,-1-5 16,8-5-16,-16 12 15</inkml:trace>
  <inkml:trace contextRef="#ctx0" brushRef="#br0" timeOffset="4578.64">23723 1314 0,'0'0'15</inkml:trace>
  <inkml:trace contextRef="#ctx0" brushRef="#br0" timeOffset="7087.29">19354 2708 0,'-2'5'0,"0"8"0,-1 2 0,2 0 0,1-1 0,-1-1 0,-2 2 0,1 2 0,3 4 16,-1 3-16,3 4 15,0 0-15,7 1 16,5-2-16,6-2 15,6-6-15,7-10 16,0-11-16,6-12 16,-5-8-16,-6-10 15,-2-7-15,-4-7 16,2-5 0,2 0-16,3-4 15,0 5-15,1 2 16,-3 7-16,-3 7 15,-5 7-15,-3 3 16,-8 4-16,-8 1 16,-8 2-16,0 8 15</inkml:trace>
  <inkml:trace contextRef="#ctx0" brushRef="#br0" timeOffset="7304.51">19734 2430 0,'6'0'0,"8"0"0,-2-1 0,0-3 0,8-1 0,9 1 0,9 1 0,3 2 15,-5-1 1,-3-2-16,-6 0 15,-23 1-15</inkml:trace>
  <inkml:trace contextRef="#ctx0" brushRef="#br0" timeOffset="8478.1">20261 2622 0,'-7'-4'0,"-9"-7"0,2 4 0,-1 3 0,-2 3 0,-3 2 0,-4 5 0,-4 9 16,0 10-16,2 11 15,3 10-15,7 4 16,12 10-16,12-12 16,9-5-16,6-12 15,3-9-15,0-13 16,2-12-16,1-9 16,2-8-1,1-4-15,-1-8 16,-1-5-16,-3-5 15,-6-7-15,-12-7 16,-8-1-16,-9 3 16,-5 12-16,-4 16 15,-5 20-15,-5 14 16,-4 12 0,-3 7-16,5 6 15,4 1-15,4 3 16,9-4-16,12 0 15,4 0-15,9-7 16,9-5-16,7-7 16,3-8-16,4-9 15,2-7-15,-3-8 16,2-6-16,4-5 16,0-1-1,-2 3-15,-5 5 16,-4 6-16,-7 8 15,-4 3-15,-6 4 16,-2 1-16,-3 1 16,-3 1-16,-3-2 15,-2 0-15,-1 0 16,-4-2-16,-6-2 16,-3 1-1,-6 1-15,-3 2 16,-1 3-16,-5 1 15,14 2-15,-17-1 47,8 9-47,11 10 16,16 5-16,-4-8 0,7 0 0,10-1 16,11-2-16,12-5 0,-2-13 0,1-8 15,-2-7 1,-3-5-16,-4-3 15,-9 2-15,2 12 16,0 3-16,-4 4 16,-4 6-16,-2 2 15,2-1-15,-1 0 16,2-4-16,1-3 16,-1-4-16,-3-2 15,-1-6 1,-5 0-16,-6-3 15,-8-3-15,-8-4 16,-3-1-16,-8-1 16,-2-4-16,1-3 15,2-2-15,6 3 16,11 3-16,4 5 16,11 5-16,6 2 15,9 6-15,4 2 16,4 4-1,-1 2-15,0-1 16,-1 1-16,-18 2 16</inkml:trace>
  <inkml:trace contextRef="#ctx0" brushRef="#br0" timeOffset="8958.41">21633 2740 0,'15'0'0,"22"-3"0,-3-3 0,-5-1 0,-29 7 0,25-11 0,-2-4 0,-2-4 16,-4-4-16,-4-2 16,-1-4-16,-7-3 15,-8-2 1,-7-3-16,-4 4 0,-5 4 15,-3 8 1,-8 14-16,-3 12 16,-3 17-16,1 9 15,6 9-15,8 9 16,15 2-16,18-2 16,3-4-16,2-9 15,-2-10 1,-1-12-16,-2-11 15,1-8-15,-7-1 0</inkml:trace>
  <inkml:trace contextRef="#ctx0" brushRef="#br0" timeOffset="9391.32">22114 2213 0,'-2'16'0,"-7"23"0,-5 0 0,-2 2 0,16-41 0,-19 49 15,4 7-15,4 2 16,6 0-16,6-5 16,3-10-16,6-12 15,2-10 1,3-8-16,5-10 15,4-8-15,1-5 16,-1-4-16,0-4 16,-3-3-16,-4-3 15,-4-5-15,-5-3 16,-5 1-16,-4 3 16,-6 10-16,-5 13 15,-2 19-15,-4 13 16,3 13-1,5 12-15,7-5 16,11-4-16,7-9 16,7-8-16,0-7 15,1-8-15,1-9 16,-15-4-16</inkml:trace>
  <inkml:trace contextRef="#ctx0" brushRef="#br0" timeOffset="9940.06">22781 2450 0,'3'13'0,"1"18"0,-3 10 0,0 7 0,-1-48 0,0 54 15,2-3-15,0-6 16,2-14-16,1-12 15,-1-10 1,0-8-16,-2-10 16,-1-11-16,1-14 15,1-12-15,1-16 16,-1-7-16,1-10 16,-1 4-16,2 11 15,-4 17-15,3 15 16,2 10-16,0 7 15,3 7-15,1 2 16,1 5 0,2 2-16,4 8 15,1 3-15,5 5 16,3 5-16,4 5 16,1 5-16,1 9 15,1 1-15,-4 2 16,-5-2-16,-9-6 15,-6-5-15,-9-3 16,-7-2 0,-6 1-16,-5 1 15,-7 1-15,-7-2 16,-5-2-16,-8 1 16,-8-7-16,-3-8 15,-1-7-15,6-7 16,8-4-1,11-2-15,10 6 0,12 6 16,10 3 0</inkml:trace>
  <inkml:trace contextRef="#ctx0" brushRef="#br0" timeOffset="10908.61">23219 2788 0,'7'-9'0,"7"-15"0,5 2 0,4 1 0,3-3 0,-3-3 0,-4-1 16,-5-2-16,-4-1 15,-10-1-15,0 3 16,-7 3-1,-4 7-15,-2 8 16,-4 9-16,0 6 16,0 7-16,3 8 15,3 7-15,5 7 16,7 4-16,7 1 16,6-2-16,3-3 15,3-3-15,1-12 16,3-14-16,-2-9 15,1-7 1,-1-10-16,-1-5 16,-1-6-16,0-6 15,-2 1-15,-5 2 16,0 5-16,-3 6 16,-4 11-16,-6 12 15,0 8-15,-2 13 16,3 6-16,0 10 15,5 5-15,2 1 16,4-3 0,1-5-16,2-11 15,1-9-15,1-16 16,0-9-16,-1-10 16,2-13-16,-2-3 15,-1-9-15,2-3 16,-5 6-16,-1 6 15,-1 18-15,-4 17 16,-4 20 0,-1 9-16,-1 7 15,2 2-15,1 4 16,2-1-16,5-6 16,2-7-16,5-10 15,2-10-15,-1-10 16,1-13-16,-1-16 15,-1-4-15,-3-7 16,-4 0 0,-4 7-16,3 3 15,0 10-15,-1 13 16,-1 13-16,3 6 16,2 6-16,2 4 15,5 2-15,5-1 16,3 4-16,2-1 15,1 5-15,1-1 16,-4 1-16,-9 4 16,-8-2-1,-3-7-15,-9-9 16,-4-4-16,-6-2 16,-8-4-16,-3-3 15,1-3-15,2-2 16,11 1-16</inkml:trace>
  <inkml:trace contextRef="#ctx0" brushRef="#br0" timeOffset="13791.96">19696 4114 0,'-3'5'0,"-5"5"0,-2 1 0,1-1 0,-2 4 0,-2 4 0,-2 6 0,0 7 16,-2 7-16,0 8 15,0 5-15,3 10 16,4-3-16,0 0 16,4-7-16,4-10 15,2-16-15,2-14 16,-1-9 0,-1-10-16,1-12 15,1-12-15,1-12 16,2-7-16,2-11 15,3-9-15,8-6 16,1 0-16,5 0 16,4 7-16,4 11 15,0 9-15,1 9 16,-1 8 0,-1 8-16,-7 9 15,-1 8-15,-3 9 16,-3 8-16,-3 8 15,-4 7-15,-2 6 16,-3 7-16,2 6 16,-2 9-16,0 4 15,-1 4-15,2-4 16,-2-8-16,-3-14 16,-1-14-1,1-15-15,3-13 16,2-13-16,4-17 15,6-17-15,3-8 16,6-7-16,6 1 16,7 10-16,3 14 15,-2 17-15,-2 13 16,-6 11-16,-6 7 16,-5 4-1,-2 4-15,-4 9 16,-2 9-16,-3 8 15,-3 11-15,-1 6 16,-1 8-16,1 1 16,4-9-16,1-6 15,3-10-15,5-9 16,5-10-16,6-10 16,3-12-1,1-7-15,-1-9 16,-4-9-16,-1-7 15,-7-5-15,-5 0 16,-2-2-16,-4 2 16,-6 5-16,-5 8 15,-4 3-15,-2 7 16,-4 7-16,-7 10 16,-6 9-16,-6 10 15,-1 12 1,-2 6-16,3 9 15,3 6-15,16-4 16,4-5-16,9-9 16,6-7-16,6-10 15,9-12-15,4-10 16,1-10-16,1-7 16,0-7-16,2-6 15,-2-3-15,-3 1 16,-1 6-1,3 2-15,-1 6 16,-2 6-16,-4 6 16,-1 6-16,-2 4 15,1 3-15,-1 5 16,-2 3-16,-2 5 16,0 4-16,0 4 15,0 4-15,-1 1 16,1 0-1,0-4-15,1-5 16,1-8-16,4-10 16,3-11-16,1-8 15,0-7-15,1-6 16,-4-6-16,-2 0 16,-3 0-1,-4 4-15,-4 9 16,1 6-16,-3 12 15,-3 11-15,-1 13 16,-2 14-16,-1 6 16,-1 4-16,-2 1 15,3-7-15,-2-6 16,2-13-16,1-7 16,3-14-16,1-4 15</inkml:trace>
  <inkml:trace contextRef="#ctx0" brushRef="#br0" timeOffset="13944.38">21233 3816 0,'3'14'0,"-4"-5"0,0-2 0,0-1 0,0 0 0,2-2 0,-1-1 0</inkml:trace>
  <inkml:trace contextRef="#ctx0" brushRef="#br0" timeOffset="14392.02">21564 4224 0,'8'0'0,"11"-1"0,-6-3 0,-3-2 0,-5-7 0,0-4 0,-1-6 0,-4-3 0,-5-1 16,-5-1-16,-5 4 15,-5 11-15,-2 9 16,-4 12-16,-2 11 16,5 7-16,3 6 15,8-1-15,3 0 16,8-6-16,10-6 16,6-3-16,6-4 15,8-5 1,7-5-16,7-6 15,2-1-15,2-3 16,1-3-16,-3 0 16,-5 3-16,-8 4 15,-6 2-15,-6 3 16,-14 1-16</inkml:trace>
  <inkml:trace contextRef="#ctx0" brushRef="#br0" timeOffset="19376.46">22730 4079 0,'-4'3'0,"-1"4"0,8 3 0,3 1 0,4 1 0,-3-4 0,-2-4 16,-1 0-16,0-1 0,0 1 0,1 0 16,3 2-16,0 5 15,1 2-15,1 2 16,0 0-16,0 4 16,2 2-16,-1-3 15,3-2-15,-1-7 16,-5 0-1,5-11-15,5-6 16,2-6-16,1-9 16,0-5-16,1-6 15,-2-3-15,-2-2 16,-3-6-16,-3-1 16,3-2-1,0 1-15,-2 3 0,0 5 16,-2 6-1,-3 5-15,-2 5 16,-3 3-16,-3 5 16,-3 2-16,-1 5 15,2 2-15</inkml:trace>
  <inkml:trace contextRef="#ctx0" brushRef="#br0" timeOffset="19536.05">23020 3687 0,'11'4'0,"15"3"0,-6-6 0,-1-5 0,-19 4 0,23-13 0,10-2 0,8-5 0,1 2 15,-7 4 1,-3 7-16,-30 12 15</inkml:trace>
  <inkml:trace contextRef="#ctx0" brushRef="#br0" timeOffset="20484.09">23599 3903 0,'-1'3'0,"-4"3"0,-3-2 0,-1-1 0,-3-2 16,-2-1-16,-3-1 0,-1 2 0,-3 7 0,-4 7 15,-1 12 1,2 5-16,5 6 15,7 2-15,10-3 16,11-2-16,11-12 16,5-4-16,5-10 15,3-7-15,1-11 16,3-9-16,-2-10 16,-3-8-16,-5-4 15,-5 1-15,-7 1 16,-7 1-16,-8 4 15,-8 6 1,-6 8-16,-5 9 16,-3 8-16,-3 12 15,0 7-15,3 10 16,7 3-16,6 3 16,9-3-16,5-3 15,7-4-15,8-9 16,4-7-1,3-11-15,1-10 16,-2-7-16,1-4 16,-4-2-16,-2-5 15,-5 4-15,-3 3 16,-4 6-16,2 3 16,-1 8-16,0 4 15,2 8-15,4 7 16,1 2-16,6 1 15,1 3 1,0 2-16,0 3 16,-2-2-16,-4 3 15,-4-2-15,-1-1 16,-6-2-16,0 5 16,-1-5-16,-1-2 15,1-6-15,3-2 16,1-8-16,2-8 15,3-8-15,1-9 16,0-8 0,-1-6-16,-2-6 15,-1 1-15,-6 3 16,-6 11-16,-3 8 16,-3 12-16,-1 8 15,1 6-15,1 8 16,2 13-16,5 11 15,3 7-15,4 1 16,3-1 0,3-3-16,-1-5 15,-1-16-15,-8-14 16</inkml:trace>
  <inkml:trace contextRef="#ctx0" brushRef="#br0" timeOffset="20750.46">24398 3641 0,'10'-4'0,"14"-7"0,-2-2 0,2-4 0,-24 17 0,30-27 0,4-5 16,-1-3-16,-3 0 16,-16 18-16</inkml:trace>
  <inkml:trace contextRef="#ctx0" brushRef="#br0" timeOffset="34029.91">17380 1243 0,'12'2'0,"15"7"0,-2-2 0,-3-2 0,-22-5 0,18 0 0,-4-2 0,2-1 0,5 0 16,4 2 0,3 2-16,11 2 15,9 1-15,7 0 16,5 4-16,4-3 15,-5-1-15,-10 0 16,0 0-16,4 1 16,0-2-16,0 1 15,-3 1-15,0-1 16,-6 0 0,-13-3-16,-6 1 15,-9-4-15,-6 1 16,-7-2-16,-3-1 15,-2-3-15,2-1 16,1-4-16,0-3 16,2-1-16,2-1 15,3 0-15,-3 1 16,1-1 0,2 2-16,-1 0 15,0 3-15,-4 3 16,0 3-16,0 3 15,-2 2-15,0 2 16,1 2-16,-3 2 16,-1 2-16,3 3 15,-4 2-15,-2 3 16,-5 3-16,0 2 16,-1 4-1,1 0-15,-1-1 16,-2-1-16,4-2 15,4-2-15,7-3 16,8-6-16,8-7 16,5-3-16,6-3 15,7-4-15,2-1 16,-1-2-16,0-1 16,-2-1-1,-9 0-15,0-1 16,-5 0-16,-9 0 15,-9 0-15,-2 1 16,-6 0-16,-4 0 16,-10-2-16,-6 1 15,-6 0-15,-10 3 16,-10 5-16,-7 3 16,-6 2-16,-8 8 15,37-7 1</inkml:trace>
  <inkml:trace contextRef="#ctx0" brushRef="#br0" timeOffset="39052.24">7959 6053 0,'-7'3'0,"-10"3"0,-1-2 0,-2-1 0,1 1 0,4 5 16,2 6-16,-1 5 0,-1 3 16,-2 3-16,3 2 15,1 1 1,1-2-16,1-2 16,6-3-16,2-7 15,9-4-15,5-5 16,8-4-16,6-7 15,8-5-15,10-4 16,8-6-16,10-5 16,8-4-16,6-6 15,5 0-15,0-4 16,3 2 0,-5 2-16,3-1 15,-4 2-15,1 4 16,0 3-16,-6 3 15,-3 2-15,-36 11 16</inkml:trace>
  <inkml:trace contextRef="#ctx0" brushRef="#br0" timeOffset="46492.35">8412 5804 0,'0'0'0,"0"0"16,0 0-16,0 0 16,0 0-16,-5 5 0,-2-3 0,3-1 0,3-2 0,3 0 0,4-3 0,69 4 0,-59 1 15,2-2-15,1 0 16,2 0-16,0 1 15,5-1 1,-1 0-16,-3-2 16,5-1-16,-2 0 15,2-1-15,2-1 16,1-1-16,0 1 16,3-1-16,0 1 15,1 2 1,0 0-16,-4 1 0,0 1 15,4 3-15,0 0 16,3 0 0,-1 2-16,-2 0 15,0 0-15,-6 0 16,-17-2-16</inkml:trace>
  <inkml:trace contextRef="#ctx0" brushRef="#br0" timeOffset="48227.01">10465 5817 0,'12'4'0,"-6"-1"0,0 0 0,1-3 0,4 0 0,0 0 0,6 0 0,7-2 15,3 1-15,5-1 16,2 1-16,4-1 15,2 2-15,-1 2 16,1-1 0,3-1-16,-7 2 15,4-3-15,-5-1 0,4 2 16,-2 0 0,-2 2-16,-3 0 15,-2 1-15,-4 0 16,-4-1-16,-4 1 15,-5 1-15,-6 0 16,-3-2 0,-3 1-16,-7-3 15,-3 0-15,-6 2 16,-1-2-16,-5 0 16,-4 2-16,-2-1 15,-5 2-15,1 0 16,-2 0-16,0 0 15,-2 0-15,1-3 16,-3 0 0,3-3-16,3-1 15,0-1-15,0-1 16,1 2-16,3 0 16,6-1-16,2 0 15,1 1-15,4 0 16,3 1-16,2 0 15,2 7-15,4 2 16,6 1-16,0 1 16,2 1-1,2-9-15</inkml:trace>
  <inkml:trace contextRef="#ctx0" brushRef="#br0" timeOffset="53707.62">3132 9389 0,'-11'1'0,"-16"0"0,4-4 0,5-1 0,6-2 0,0 3 0,0 3 0,2 1 0,1 0 15,-1 2-15,1-1 16,0-1-16,1 0 16,2 0-16,1-1 15,2 0-15,2 0 16,2 1-16,1-1 15,2 1-15,1 1 16,4-1-16,3 2 16,-1 1-16,3 1 15,3-1 1,-2 0-16,3-1 16,3 0-16,0-2 15,2-4-15,2-1 16,0 2-16,2 0 15,2-2-15,5 1 16,0-5 0,3 4-16,0 1 0,2 3 15,1 0 1,0-1-16,3 1 16,-1 1-16,4-2 15,3-2-15,0-2 16,1 3-16,-1-1 15,0 0-15,1-2 16,1-1 0,-1-1-16,2 0 15,1 0-15,1 0 0,1 3 16,0 0 0,0 2-16,-2 2 15,-2-3-15,-3 0 16,-3 1-16,-1 1 15,-2 1-15,-5 2 16,-5 5 0,-5 0-16,-6 3 15,-2 0-15,-4-1 16,-1-1-16,-3-1 16,1-2-16,3-4 15,2-1-15,4-5 16,2-6-16,5-6 15,-13 3-15</inkml:trace>
  <inkml:trace contextRef="#ctx0" brushRef="#br0" timeOffset="59073.04">7789 5754 0,'-2'5'0,"-6"6"0,-5-7 0,-5-2 0,-8-5 0,-2-1 0,-3-1 0,-2-2 0,-2-1 15,-2 0-15,2 2 16,2 3-16,-1-3 16,-1 4-1,-2 0-15,0 3 16,-1-2-16,2 0 16,1-1-16,1 2 15,5 1-15,4 3 16,0 1-16,2-1 15,2 1-15,2 0 16,3-2-16,5-1 16,3-1-16,4-1 15,6-1 1,4 1-16,5 0 16,3 0-16,7-2 15,5 2-15,4 0 16,6 1-16,5 1 15,2-1-15,7 0 16,3 1-16,2 2 16,-2-2-16,1-1 15,-4-1 1,-3 1-16,-4 1 16,-3-2-16,-4 0 15,-4 0-15,-6-1 16,-6-1-16,-7 1 15,-5-1-15,-7 0 16,-6 0 0,-4 2-16,-4 1 0,-7 2 15,-7 2-15,-7 1 16,-5 2 0,-8 3-16,-3 1 15,-5 1-15,-2 0 16,4-3-16,0-4 15,-1-2-15,3 0 16,-1 2-16,28-1 16</inkml:trace>
  <inkml:trace contextRef="#ctx0" brushRef="#br0" timeOffset="116859.8">10938 5765 0,'1'3'0,"-1"5"0,-3-6 0,-3-3 0,-3-3 0,-1-1 0,-2 2 0,0 2 0,0 2 0,0 1 16,3 2-1,2 1-15,-1-1 16,-3 1-16,-3 1 16,0-2-16,0 0 15,0 1-15,-1 1 16,0 1-16,-7 1 15,1-1 1,-1-1-16,0 1 0,2 1 16,4-1-1,-2-1-15,3-1 16,-2 0-16,3-2 16,-4 5-16,-5 4 15,-4 5-15,-2 2 16,-1 4-1,0 1-15,1 0 16,4 1-16,-1-3 16,8-3-16,-5 4 15,0 3-15,0 2 16,-1 2-16,4 2 16,-1 2-16,-1-1 15,2 1-15,-3 0 16,0 3-16,-2 0 15,0 1 1,-1 3-16,2 0 16,1 0-16,-1 0 15,0 1-15,-3 0 16,0-2-16,-1 1 16,-2 1-16,-4-2 15,-4-1-15,-3 0 16,0-2-16,0 0 15,1 0 1,1-2-16,-2-2 16,-4-2-16,-1-2 15,-2-2-15,-2 0 16,1-1-16,1-2 16,-3 0-16,-2-3 15,-3 1-15,-5-2 16,-1 1-16,-2 0 15,1-2-15,0-3 16,-2-3 0,-1-2-16,-3-2 15,0-2-15,-1-1 16,1 0-16,-2-1 16,2 0-16,-2 0 15,-1-2-15,-1-2 16,-1-2-16,0-2 15,0-2-15,-2-2 16,4 0 0,-3-2-16,0 1 15,3 1-15,-1 0 16,1 1-16,-2 0 16,0 1-16,0 1 15,0-2-15,-3-2 16,3-1-16,1-3 15,1 1-15,1 0 16,0 1-16,0 0 16,-1 2-1,1 3-15,2 2 16,1 0-16,2 1 16,-2 2-16,2 0 15,3 3-15,1 2 16,3 0-1,2 1-15,2 2 0,1 5 16,-1 1-16,0-2 16,3 3-1,6 6-15,3 3 16,2 2-16,3 2 16,-1 0-16,1-1 15,2 0-15,3 6 16,4 2-16,2 3 15,3-1 1,0 3-16,0-5 0,3 1 16,2-1-1,2 2-15,2 0 16,1-1-16,3-2 16,0 1-16,1-1 15,-1-1-15,2 1 16,-1 2-16,-1 0 15,1-1-15,-1 1 16,2 0 0,1 1-16,0 2 0,-1-1 15,3-2 1,1-5-16,0-6 16,0-8-16,1-6 15,0-8-15,1-2 16,2-2-16,-1-1 15,2-1 1,-2 1-16,0 0 16,-1 1-16,0 0 15,0 0-15,0-1 16,1 0-16,-1 1 16,1 1-16,-1-3 15,0 1-15,-2 0 16,1 0-16,0 1 15,-1 0-15,0 2 16,0 0 0,0 1-16,1 1 15,1 0-15,0-2 16,0-1-16,1-1 16,3 1-16,2 0 15,4-2-15,2 2 16,3-1-16,2 1 15,0-1-15,2-1 16,-1 0-16,1 4 16,-1 4-1,-1 0-15,-2 3 16,-4 2-16,-3 6 16,-2 2-16,-4 3 15,-5 5-15,-2 2 16,-2-3-16,-4-4 15,2-3-15,0-4 16,1-4-16,1-4 16,2-4-1,1-2-15,3-3 16,-1 0-16,-1 0 16,-1-2-16,0-1 15,1-3-15,1-4 16,4-6-16,2-4 15,3-4-15,3-3 16,3-3-16,0 1 16,3-2-1,2 0-15,0 4 16,-6 13-16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5:01:11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3205 7032 0,'0'0'0,"0"0"0,0 0 16,0 0 0,0 0-16,0 0 0,-11 5 0,8-4 0,6-1 0,1-3 0,0-1 15,1 1-15,81 3 0,-61 1 0,2-1 16,1-1-16,3 1 15,1 1-15,2 1 16,0-4-16,-2 0 16,2 2-16,4 2 15,0 0-15,3-3 16,1 0 0,1 1-16,1 2 15,-1-4-15,0-1 16,1 1-16,1 5 15,2-1-15,0-2 16,1 2-16,-1 1 16,-2-1-1,1 0-15,0-1 0,-2 1 16,0-2 0,1-2-16,0 2 15,0 0-15,-1 1 16,1 1-16,1-1 15,-3 2-15,1 2 16,-1-2-16,0-2 16,-1 1-1,-1 0-15,1 1 16,0-1-16,0 0 0,0 3 16,-2 1-1,-1 0-15,2-2 16,-2 1-16,0-2 15,-1-1-15,2 0 16,-3 1-16,-2 1 16,-2 0-1,-4-1-15,0-2 16,-2-1-16,2 1 16,0 0-16,-3-2 15,1 1-15,-5-1 16,1 1-16,-5-1 15,-1 0-15,-3-1 16,-1 0-16,-1-2 16,1 2-16,-3 0 15,0 1 1,-3 0-16,-1 0 16,0 0-16,0 1 15,-1 1-15,-2-1 16,0 0-16,-1 2 15,-2-2-15,0 0 16,0 0-16,-1 0 16,-1-2-16,1 1 15,0 1 1,1 0-16,0 0 16,-3 1-16,-2 0 15,1 0-15,-1-1 16,0 1-16,-1 0 15,2-1-15</inkml:trace>
  <inkml:trace contextRef="#ctx0" brushRef="#br0" timeOffset="3861.7">2779 6049 0,'0'0'0,"5"3"0,2 0 0,-1-1 0,0-2 0,2-1 0,2-2 0,22-7 0,-9 5 16,3-1-1,6-1-15,2-1 16,3-1-16,3 0 16,2 0-16,0 1 15,-1-1-15,0 0 16,0 2-16,2-2 15,5 1-15,5 2 16,5 0-16,3 2 16,1-2-1,-2-2-15,1 0 16,1 0-16,5 0 16,1 1-16,3 4 15,0 2-15,0 0 16,0 1-16,3 0 15,-1-2 1,2 1-16,2 1 16,1 3-16,2 1 0,3 3 15,-1-2 1,-2 4-16,-2 0 16,-2 0-16,-5-3 15,2 2-15,1 1 16,1 0-16,-2 4 15,2 4 1,-2-1-16,1 2 16,-1 4-16,-1-2 15,-5 2-15,-8 3 16,-4 1-16,-5-4 16,-6-3-16,-7-2 15,-8-1-15,-5-4 16,-4 0-16,-7-3 15,-3-2-15,-5-2 16,-1-2 0,-2-1-16,-2-1 15,1-3-15,0 0 16,1 0-16,0 0 16,2 1-16,3-2 15,1-2-15,2-1 16,-3 0-16,3 2 15,0 0-15,0 2 16,-2 1 0,-2-1-16,0 4 15,-4-2-15,-2 1 16,-2 2-16,-4-1 16,-1 0-16,-3 3 15,-1 0-15,-2 1 16,-1 0-16,2-2 15,1 1-15,1 0 16,2 0 0,2 1-16,5 3 15,5-2-15,6 1 16,7-2-16,4-1 16,4 0-16,4-2 15,0-1-15,-1-1 16,1-3-16,-7-2 15,-2-3-15,-9 1 16,-4-1-16,-7 0 16,-4-3-1,-6-3-15,-4-1 16,-6-3-16,-5 0 16,0 0-16,3-1 15,2 1-15,17 10 16</inkml:trace>
  <inkml:trace contextRef="#ctx0" brushRef="#br0" timeOffset="8867.03">7807 7049 0,'2'5'0,"6"6"0,4-5 0,8-4 0,8-4 0,3 0 0,0 0 0,4-1 16,2 1-16,3 1 16,4 1-16,4 2 15,3 3-15,1-1 16,-2 3-16,-3-1 15,-1-2-15,-4-1 16,-2-2 0,-4 2-16,-9 1 15,-12-2-15,-9-1 16,-5 0-16,-5-1 16,-2 0-16,-2-1 15,-3-1-15,-6 0 16,-6 0-16,-7 0 15,-9 0-15,-7-2 16,-7 1-16,-5 0 16,-2 0-1,1-1-15,3 0 16,2 1-16,3 2 16,5 2-16,6 1 15,8 0-15,9 1 16,10 0-16,6-2 15,5 0-15,5-1 16,2-1 0,8 0-16,7 2 15,10-2-15,7 2 16,9-1-16,8 3 16,6-1-16,5 2 15,2 0-15,-2 1 16,-5 0-16,-3 0 15,-5 0-15,0 0 16,-9 0-16,-13-1 16,-10-1-1,-11-1-15,-9-1 16,-2 0-16,-4-1 16,-5-2-16,-6 1 15,-6-1-15,-7-2 16,-9-1-16,-7 0 15,-6-2 1,-7 0-16,-3-1 0,-3 2 16,3 2-16,0 1 15,-2 3 1,0 0-16,1 4 16,3 1-16,10 2 15,10-1-15,28-4 16</inkml:trace>
  <inkml:trace contextRef="#ctx0" brushRef="#br0" timeOffset="14054.88">3974 9906 0,'0'0'0,"0"0"15,0 0-15,0 0 16,0 0-16,0 0 0,-13 5 0,8-7 0,4-1 0,2 0 16,0 0-16,1 1 0,-60 18 0,39-13 0,-5 0 15,-3-2-15,-3-1 16,-1 0-16,-1-1 15,-5 2-15,-3-1 16,0 0 0,-4 0-16,-4 5 15,-4-1-15,-3-2 16,-1 0-16,-2 0 16,-4 2-16,-2-2 15,-3-1-15,-5 2 16,-11-2-16,-9 0 15,-3 3-15,4 7 16,47-1-16</inkml:trace>
  <inkml:trace contextRef="#ctx0" brushRef="#br0" timeOffset="16590.59">12813 10067 0,'2'1'0,"2"1"0,1-1 0,-2 1 0,0-3 0,-1-2 0,1 2 0,0 1 16,-1 1-16,0 1 15,-7 2 1,-11-1 15,-8 1-15,-7 3-16,-10 1 0,-10 1 0,-12 3 0,-7 1 0,-2 3 15,14 0-15,7-1 16,5-3-16,-1 0 16,25-7-16</inkml:trace>
  <inkml:trace contextRef="#ctx0" brushRef="#br0" timeOffset="20679.37">7164 10682 0,'-46'-13'0,"37"2"0,-7 4 0,7 7 0,2 0 0,3 4 15,-2 2-15,2 0 0,-4 2 0,-3-1 0,2-5 0,2 5 47,-20-15-47,10 7 16,-6 4-16,-16-9 15</inkml:trace>
  <inkml:trace contextRef="#ctx0" brushRef="#br0" timeOffset="20696.14">6870 10671 0,'6'6'16</inkml:trace>
  <inkml:trace contextRef="#ctx0" brushRef="#br0" timeOffset="22383.25">3001 10530 0,'0'0'0,"0"0"16,0 0-16,-14 3 0,10-6 0,4 0 0,3 0 0,4 3 0,3 3 0,68 25 0,-53-21 16,4-1-16,-1-4 15,0-2-15,0 0 16,-1 0 0,-2 0-16,-1 0 15,0 1-15,0 1 16,0-1-16,2 0 15,2 0-15,2 0 16,4-2-16,3 0 16,1 0-16,3 2 15,1 0-15,2 0 16,-2 0-16,1 1 16,0-1-1,1 0-15,0-3 16,2 1-16,3 0 15,3 2-15,3 1 16,0 2-16,0-2 16,-2 0-16,1 1 15,0-1-15,0 1 16,1 2-16,1-3 16,1 1-1,-1-1-15,3 0 16,1 1-16,0 2 15,1 0-15,0-1 16,-1-2-16,-1 0 16,0-2-16,-1 0 15,-2 2-15,0 0 16,1 2-16,2-1 16,0 0-16,-1-1 15,0 2 1,-1-3-16,1-1 15,-1 1-15,-1-1 16,1 0-16,-3 0 16,-2 1-16,-2 2 15,-4 0-15,1 1 16,2-1-16,4-2 16,0-3-16,-4-3 15,-4-2-15,-7 0 16,-8 0-1,-6 1-15,-16 5 16,48 8 15,-23-5-31,2 1 0,5 1 0,4 0 0,-3-5 16,-1-1 0,-5 2-16,4 3 0,-2 3 15,-14 3-15</inkml:trace>
  <inkml:trace contextRef="#ctx0" brushRef="#br0" timeOffset="22682.56">7182 10692 0,'0'0'0,"-3"2"0,0-4 0,-2 1 0,-2 1 0,4 0 0,-24 4 0,-8 2 0,16-2 0,-3 1 0,-9-3 16,-7 0-16,-6-2 16,-5-3-16,-6-1 15,-8-1 1,-3 1-16,1 1 0,-7-4 15,10-1 1,22-2-16,27 4 16</inkml:trace>
  <inkml:trace contextRef="#ctx0" brushRef="#br0" timeOffset="24064.46">1204 10238 0,'-2'-1'0,"0"-1"0,0-1 0,4 3 0,3 0 0,5 2 0,5 0 0,7 0 0,6-2 0,7-1 16,7 1-16,8 3 16,9 0-16,8 1 15,9 1-15,4 0 16,-1-2-16,-3 3 15,-10 7-15,-10 7 16,-10 4 0,-8-1-16,-5-4 15,-8-5-15,-5-5 16,-7-6-16,-6-2 16,-5-1-16,-2-2 15,0 1 1,-2-2-16,2 1 0,4-7 15,2 1-15,4-4 16,2-4 0,1-1-16,0 0 15,2 0-15,0-1 16,0 2-16,-2 3 16,-1-4-16,0 2 15,-2 2-15,-6 6 16,-1 2-16,0 1 15,-3 6-15,0 6 16,-2 3 0,0 3-16,1 5 15,0 3-15,2-1 16,1 3-16,2-1 16,2-3-16,-1-10 15,1-2-15,-1 7 16,2-2-1,1 1-15,5-3 16,5-4-16,9-3 0,9-5 16,5-3-1,3-4-15,-3-15 16,-16 14-16,-13-2 16,-8 2-16,-12-1 15,-9-1-15,-9-3 16,-12-3-1,-7-2-15,-8-1 16,-7 4-16,-1-2 16,-1 13-16,13-1 0,11-4 15,25 7 1</inkml:trace>
  <inkml:trace contextRef="#ctx0" brushRef="#br0" timeOffset="30428.28">8155 11195 0,'-2'-2'0,"-2"-5"0,0-3 0,-2-2 0,-1 0 0,-2-1 0,-3-4 0,-2-6 0,-2-5 16,2-4-16,0-1 15,4 0-15,2 0 16,3 1-16,2 4 16,6 10-1,2 1-15,3 3 16,2 4-16,2 5 16,-2 2-16,-3 4 15,-2 0-15,-3 1 16,-1-1-16,-3 2 15,-4 0-15,-3 1 16,-5-1 0,-2 0-16,1 1 15,1-6-15,0-1 16,1-3-16,1-3 16,0-2-16,2-3 15,2-2-15,0-1 16,3-3-16,3 0 15,-1 1-15,4-3 16,3 3-16,2 2 16,4 2-1,1 4-15,3 0 16,0 3-16,0 4 16,-4 3-16,0 2 15,-3 1-15,-1 2 16,-4-1-16,0 1 15,-1 2-15,1 0 16,-1-1-16,0 1 16,4 1-16,1 1 15,1 3 1,-5 2-16,2 3 16,1 0-16,-2-2 15,0-2-15,1-3 16,1-2-16,2-4 15,0-5-15,5-9 16,-4 3-16</inkml:trace>
  <inkml:trace contextRef="#ctx0" brushRef="#br0" timeOffset="37927.33">5263 11313 0,'-18'6'0,"-23"7"0,4-3 0,5-5 0,9-4 0,6-1 0,5-2 16,0-1-16,-3 1 16,-2-2-1,-4 3-15,-6-2 16,-7-1-16,-8 3 15,-4-2-15,-3 0 16,-6 0-16,-1 1 16,-2 0-16,-1 0 15,-7 2-15,-7 3 16,-6 1-16,-3 2 16,-5 1-1,-4-4-15,-5 3 16,-7 0-16,-13 2 15,-11 6-15,-2-3 16,-1-2-16,8 1 16,21 0-16,36-5 15,41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a(){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var a =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window.document.getElementById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("a")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a.innerText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'Certa Reposta'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a.style.backgroundColor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46015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&lt;p&gt;Parágrafo 1&lt;/p&gt;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&lt;p&gt;Parágrafo 2&lt;/p&gt;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&lt;script&gt;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var p1 =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window.document.getElementsByTagName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('p')[1]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p1.style.background="blue"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&lt;/script&gt;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98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evento de </a:t>
            </a:r>
            <a:r>
              <a:rPr lang="pt-BR" dirty="0" err="1"/>
              <a:t>load</a:t>
            </a:r>
            <a:r>
              <a:rPr lang="pt-BR" dirty="0"/>
              <a:t> é acionado quando um recurso e seus recursos dependentes terminaram de carregar.</a:t>
            </a: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3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44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7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4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85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3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275606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&lt;h1&gt;Quem </a:t>
            </a:r>
            <a:r>
              <a:rPr lang="pt-BR" sz="1400" dirty="0" err="1"/>
              <a:t>Decobriu</a:t>
            </a:r>
            <a:r>
              <a:rPr lang="pt-BR" sz="1400" dirty="0"/>
              <a:t> o Brasil&lt;/h1&gt;</a:t>
            </a:r>
          </a:p>
          <a:p>
            <a:pPr algn="l"/>
            <a:r>
              <a:rPr lang="pt-BR" sz="1400" dirty="0"/>
              <a:t>    </a:t>
            </a:r>
          </a:p>
          <a:p>
            <a:pPr algn="l"/>
            <a:r>
              <a:rPr lang="pt-BR" sz="1400" dirty="0"/>
              <a:t>   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padrao</a:t>
            </a:r>
            <a:r>
              <a:rPr lang="pt-BR" sz="1400" dirty="0"/>
              <a:t>" id="a" </a:t>
            </a:r>
            <a:r>
              <a:rPr lang="pt-BR" sz="1400" dirty="0" err="1"/>
              <a:t>onclick</a:t>
            </a:r>
            <a:r>
              <a:rPr lang="pt-BR" sz="1400" dirty="0"/>
              <a:t> ="a( )"&gt;</a:t>
            </a:r>
          </a:p>
          <a:p>
            <a:pPr algn="l"/>
            <a:r>
              <a:rPr lang="pt-BR" sz="1400" dirty="0"/>
              <a:t>        Pedro Álvarez Cabral</a:t>
            </a:r>
          </a:p>
          <a:p>
            <a:pPr algn="l"/>
            <a:r>
              <a:rPr lang="pt-BR" sz="1400" dirty="0"/>
              <a:t>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a( ){</a:t>
            </a:r>
          </a:p>
          <a:p>
            <a:pPr algn="l"/>
            <a:r>
              <a:rPr lang="pt-BR" sz="1400" dirty="0"/>
              <a:t>            var a = </a:t>
            </a:r>
            <a:r>
              <a:rPr lang="pt-BR" sz="1400" dirty="0" err="1"/>
              <a:t>window.document.getElementById</a:t>
            </a:r>
            <a:r>
              <a:rPr lang="pt-BR" sz="1400" dirty="0"/>
              <a:t>("a")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a.innerText</a:t>
            </a:r>
            <a:r>
              <a:rPr lang="pt-BR" sz="1400" dirty="0"/>
              <a:t> = 'Certa Reposta'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a.style.backgroundColor</a:t>
            </a:r>
            <a:r>
              <a:rPr lang="pt-BR" sz="1400" dirty="0"/>
              <a:t> = "</a:t>
            </a:r>
            <a:r>
              <a:rPr lang="pt-BR" sz="1400" dirty="0" err="1"/>
              <a:t>green</a:t>
            </a:r>
            <a:r>
              <a:rPr lang="pt-BR" sz="1400" dirty="0"/>
              <a:t>"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r>
              <a:rPr lang="pt-BR" sz="1400" dirty="0"/>
              <a:t>&lt;/script&gt;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   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CE2ECA5-4555-462E-A274-8778C7EA7B6C}"/>
                  </a:ext>
                </a:extLst>
              </p14:cNvPr>
              <p14:cNvContentPartPr/>
              <p14:nvPr/>
            </p14:nvContentPartPr>
            <p14:xfrm>
              <a:off x="1060920" y="330120"/>
              <a:ext cx="7802280" cy="3060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CE2ECA5-4555-462E-A274-8778C7EA7B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560" y="320760"/>
                <a:ext cx="7821000" cy="30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2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60375" y="1203598"/>
            <a:ext cx="8515107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68746" y="2561995"/>
            <a:ext cx="252542" cy="2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1821" r="75649" b="50773"/>
          <a:stretch/>
        </p:blipFill>
        <p:spPr>
          <a:xfrm>
            <a:off x="1836888" y="1561059"/>
            <a:ext cx="1670540" cy="14427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67" y="1561059"/>
            <a:ext cx="1652411" cy="144273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475" y="1538732"/>
            <a:ext cx="1677885" cy="146187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6"/>
          <a:srcRect t="8882" r="32482" b="51743"/>
          <a:stretch/>
        </p:blipFill>
        <p:spPr>
          <a:xfrm>
            <a:off x="2267744" y="3020398"/>
            <a:ext cx="4536504" cy="14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7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275606"/>
            <a:ext cx="424782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400" dirty="0"/>
          </a:p>
          <a:p>
            <a:pPr algn="l"/>
            <a:r>
              <a:rPr lang="pt-BR" sz="1400" dirty="0" err="1"/>
              <a:t>addEventListener</a:t>
            </a:r>
            <a:r>
              <a:rPr lang="pt-BR" sz="1400" dirty="0"/>
              <a:t>() registra uma única espera de evento em um único alvo. 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a.addEventListener</a:t>
            </a:r>
            <a:r>
              <a:rPr lang="pt-BR" sz="1400" dirty="0"/>
              <a:t>(</a:t>
            </a:r>
            <a:r>
              <a:rPr lang="pt-BR" sz="1400" dirty="0">
                <a:solidFill>
                  <a:srgbClr val="FF0000"/>
                </a:solidFill>
              </a:rPr>
              <a:t>'click</a:t>
            </a:r>
            <a:r>
              <a:rPr lang="pt-BR" sz="1400" dirty="0"/>
              <a:t>', clicar)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var a = </a:t>
            </a:r>
            <a:r>
              <a:rPr lang="pt-BR" sz="1400" dirty="0" err="1"/>
              <a:t>window.document.getElementById</a:t>
            </a:r>
            <a:r>
              <a:rPr lang="pt-BR" sz="1400" dirty="0"/>
              <a:t>("a")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a.addEventListener</a:t>
            </a:r>
            <a:r>
              <a:rPr lang="pt-BR" sz="1400" dirty="0"/>
              <a:t>('click', x </a:t>
            </a:r>
            <a:r>
              <a:rPr lang="pt-BR" sz="1400"/>
              <a:t>) 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x(){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a.innerText</a:t>
            </a:r>
            <a:r>
              <a:rPr lang="pt-BR" sz="1400" dirty="0"/>
              <a:t> = 'Clicou'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window.alert</a:t>
            </a:r>
            <a:r>
              <a:rPr lang="pt-BR" sz="1400" dirty="0"/>
              <a:t>('Certa Reposta')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   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addEventListener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356CC80-BF76-4106-9993-3C057AC7A3BD}"/>
                  </a:ext>
                </a:extLst>
              </p14:cNvPr>
              <p14:cNvContentPartPr/>
              <p14:nvPr/>
            </p14:nvContentPartPr>
            <p14:xfrm>
              <a:off x="431280" y="2113560"/>
              <a:ext cx="4192200" cy="1998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356CC80-BF76-4106-9993-3C057AC7A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920" y="2104200"/>
                <a:ext cx="4210920" cy="20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17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O </a:t>
            </a:r>
            <a:r>
              <a:rPr lang="pt-BR" sz="1400" dirty="0" err="1"/>
              <a:t>Document</a:t>
            </a:r>
            <a:r>
              <a:rPr lang="pt-BR" sz="1400" dirty="0"/>
              <a:t> </a:t>
            </a:r>
            <a:r>
              <a:rPr lang="pt-BR" sz="1400" dirty="0" err="1"/>
              <a:t>Object</a:t>
            </a:r>
            <a:r>
              <a:rPr lang="pt-BR" sz="1400" dirty="0"/>
              <a:t> </a:t>
            </a:r>
            <a:r>
              <a:rPr lang="pt-BR" sz="1400" dirty="0" err="1"/>
              <a:t>Model</a:t>
            </a:r>
            <a:r>
              <a:rPr lang="pt-BR" sz="1400" dirty="0"/>
              <a:t> (DOM) é uma plataforma e interface de linguagem neutra que permite que programas e scripts acessem e atualizem dinamicamente o conteúdo, a estrutura e o estilo de um documento.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O HTML DOM é um modelo </a:t>
            </a:r>
            <a:r>
              <a:rPr lang="pt-BR" sz="1400" b="1" dirty="0"/>
              <a:t>de objeto</a:t>
            </a:r>
            <a:r>
              <a:rPr lang="pt-BR" sz="1400" dirty="0"/>
              <a:t> padrão e </a:t>
            </a:r>
            <a:r>
              <a:rPr lang="pt-BR" sz="1400" b="1" dirty="0"/>
              <a:t>interface de programação</a:t>
            </a:r>
            <a:r>
              <a:rPr lang="pt-BR" sz="1400" dirty="0"/>
              <a:t> para HTML.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- DOM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1174" y="1614930"/>
            <a:ext cx="2753403" cy="1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O HTML DOM é um modelo </a:t>
            </a:r>
            <a:r>
              <a:rPr lang="pt-BR" sz="1400" b="1" dirty="0"/>
              <a:t>de objeto</a:t>
            </a:r>
            <a:r>
              <a:rPr lang="pt-BR" sz="1400" dirty="0"/>
              <a:t> padrão e </a:t>
            </a:r>
            <a:r>
              <a:rPr lang="pt-BR" sz="1400" b="1" dirty="0"/>
              <a:t>interface de programação</a:t>
            </a:r>
            <a:r>
              <a:rPr lang="pt-BR" sz="1400" dirty="0"/>
              <a:t> para HTML. 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Ele define:</a:t>
            </a:r>
          </a:p>
          <a:p>
            <a:pPr algn="l"/>
            <a:r>
              <a:rPr lang="pt-BR" sz="1400" dirty="0"/>
              <a:t>Os elementos HTML como </a:t>
            </a:r>
            <a:r>
              <a:rPr lang="pt-BR" sz="1400" b="1" dirty="0"/>
              <a:t>objetos;</a:t>
            </a:r>
            <a:endParaRPr lang="pt-BR" sz="1400" dirty="0"/>
          </a:p>
          <a:p>
            <a:pPr algn="l"/>
            <a:r>
              <a:rPr lang="pt-BR" sz="1400" dirty="0"/>
              <a:t>As </a:t>
            </a:r>
            <a:r>
              <a:rPr lang="pt-BR" sz="1400" b="1" dirty="0"/>
              <a:t>propriedades</a:t>
            </a:r>
            <a:r>
              <a:rPr lang="pt-BR" sz="1400" dirty="0"/>
              <a:t> de todos os elementos HTML;</a:t>
            </a:r>
          </a:p>
          <a:p>
            <a:pPr algn="l"/>
            <a:r>
              <a:rPr lang="pt-BR" sz="1400" dirty="0"/>
              <a:t>Os </a:t>
            </a:r>
            <a:r>
              <a:rPr lang="pt-BR" sz="1400" b="1" dirty="0"/>
              <a:t>métodos</a:t>
            </a:r>
            <a:r>
              <a:rPr lang="pt-BR" sz="1400" dirty="0"/>
              <a:t> para acessar todos os elementos HTML;</a:t>
            </a:r>
          </a:p>
          <a:p>
            <a:pPr algn="l"/>
            <a:r>
              <a:rPr lang="pt-BR" sz="1400" dirty="0"/>
              <a:t>Os </a:t>
            </a:r>
            <a:r>
              <a:rPr lang="pt-BR" sz="1400" b="1" dirty="0"/>
              <a:t>eventos</a:t>
            </a:r>
            <a:r>
              <a:rPr lang="pt-BR" sz="1400" dirty="0"/>
              <a:t> para todos os elementos HTML;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Em outras palavras: </a:t>
            </a:r>
            <a:r>
              <a:rPr lang="pt-BR" sz="1400" b="1" dirty="0"/>
              <a:t>O HTML DOM é um padrão de como obter, alterar, adicionar ou excluir elementos HTML.</a:t>
            </a:r>
            <a:endParaRPr lang="pt-BR" sz="1400" dirty="0"/>
          </a:p>
          <a:p>
            <a:pPr algn="l"/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- DOM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1174" y="1614930"/>
            <a:ext cx="2753403" cy="1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Árvore Hierárquica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DOM"/>
          <p:cNvSpPr>
            <a:spLocks noChangeAspect="1" noChangeArrowheads="1"/>
          </p:cNvSpPr>
          <p:nvPr/>
        </p:nvSpPr>
        <p:spPr bwMode="auto">
          <a:xfrm>
            <a:off x="1796305" y="2204927"/>
            <a:ext cx="229420" cy="2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O que é DOM? Descubra o Coração do Desenvolvimento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3720"/>
            <a:ext cx="6882556" cy="38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EB804DC-88E5-42E2-91CA-210F2155B93E}"/>
                  </a:ext>
                </a:extLst>
              </p14:cNvPr>
              <p14:cNvContentPartPr/>
              <p14:nvPr/>
            </p14:nvContentPartPr>
            <p14:xfrm>
              <a:off x="2380320" y="1759320"/>
              <a:ext cx="3959280" cy="1952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EB804DC-88E5-42E2-91CA-210F2155B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960" y="1749960"/>
                <a:ext cx="3978000" cy="19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Um </a:t>
            </a:r>
            <a:r>
              <a:rPr lang="pt-BR" sz="1400" b="1" dirty="0"/>
              <a:t>método</a:t>
            </a:r>
            <a:r>
              <a:rPr lang="pt-BR" sz="1400" dirty="0"/>
              <a:t> é uma ação que você pode realizar (como adicionar ou excluir um elemento HTML).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/>
              <a:t>Name</a:t>
            </a:r>
            <a:r>
              <a:rPr lang="pt-BR" sz="1400" dirty="0"/>
              <a:t>, ID, </a:t>
            </a:r>
            <a:r>
              <a:rPr lang="pt-BR" sz="1400" dirty="0" err="1"/>
              <a:t>Selector</a:t>
            </a:r>
            <a:r>
              <a:rPr lang="pt-BR" sz="1400" dirty="0"/>
              <a:t>, </a:t>
            </a:r>
            <a:r>
              <a:rPr lang="pt-BR" sz="1400" dirty="0" err="1"/>
              <a:t>Class</a:t>
            </a:r>
            <a:r>
              <a:rPr lang="pt-BR" sz="1400" dirty="0"/>
              <a:t>, </a:t>
            </a:r>
            <a:r>
              <a:rPr lang="pt-BR" sz="1400" dirty="0" err="1"/>
              <a:t>tagName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O método </a:t>
            </a:r>
            <a:r>
              <a:rPr lang="pt-BR" sz="1400" dirty="0" err="1"/>
              <a:t>getElementsBy</a:t>
            </a:r>
            <a:r>
              <a:rPr lang="pt-BR" sz="1400" dirty="0"/>
              <a:t>*****() retorna uma coleção de elementos baseado no nome.</a:t>
            </a: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getElementsByClassName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getElementsByTagName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getElementById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window.document.body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Elements</a:t>
            </a:r>
            <a:r>
              <a:rPr lang="pt-BR" sz="1400" dirty="0"/>
              <a:t> pode retornar mais de um objeto (Exemplo</a:t>
            </a:r>
          </a:p>
          <a:p>
            <a:pPr algn="l"/>
            <a:r>
              <a:rPr lang="pt-BR" sz="1400" dirty="0"/>
              <a:t>dois parágrafos). ***Utilizar [0], [1], etc..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var a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window.document.getElementsByTagNome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(“p")[0]</a:t>
            </a:r>
          </a:p>
          <a:p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</a:t>
            </a:r>
          </a:p>
          <a:p>
            <a:pPr algn="l"/>
            <a:endParaRPr lang="pt-BR" sz="1400" dirty="0"/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Selecionando elementos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HTML DOM getElementsByName() Method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57" y="1591625"/>
            <a:ext cx="2857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190C165-8E8B-41A4-9954-63BDFEE36B77}"/>
                  </a:ext>
                </a:extLst>
              </p14:cNvPr>
              <p14:cNvContentPartPr/>
              <p14:nvPr/>
            </p14:nvContentPartPr>
            <p14:xfrm>
              <a:off x="577800" y="1256400"/>
              <a:ext cx="3997440" cy="28731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190C165-8E8B-41A4-9954-63BDFEE36B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40" y="1247040"/>
                <a:ext cx="401616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6166" y="1554163"/>
            <a:ext cx="599093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body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&lt;p&gt;Parágrafo 1&lt;/p&gt;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&lt;p&gt;Parágrafo 2&lt;/p&gt;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&lt;script&gt;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    var p1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window.document.getElementsByTagName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('p')[1]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    p1.style.background="blue"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&lt;/script&gt;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&lt;/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body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&gt;</a:t>
            </a:r>
          </a:p>
          <a:p>
            <a:pPr algn="l"/>
            <a:endParaRPr lang="pt-BR" sz="1400" dirty="0"/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Selecionando elementos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155575" y="1203599"/>
            <a:ext cx="8819907" cy="3671614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930DD1C-E989-42BB-802F-906DE9082E1F}"/>
                  </a:ext>
                </a:extLst>
              </p14:cNvPr>
              <p14:cNvContentPartPr/>
              <p14:nvPr/>
            </p14:nvContentPartPr>
            <p14:xfrm>
              <a:off x="543960" y="1857960"/>
              <a:ext cx="6262560" cy="1313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930DD1C-E989-42BB-802F-906DE9082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00" y="1848600"/>
                <a:ext cx="628128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6166" y="1554163"/>
            <a:ext cx="599093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cs typeface="Arial"/>
              </a:rPr>
              <a:t>O evento </a:t>
            </a:r>
            <a:r>
              <a:rPr lang="pt-BR" sz="1400" dirty="0" err="1">
                <a:solidFill>
                  <a:srgbClr val="000000"/>
                </a:solidFill>
                <a:cs typeface="Arial"/>
              </a:rPr>
              <a:t>load</a:t>
            </a:r>
            <a:r>
              <a:rPr lang="pt-BR" sz="1400" dirty="0">
                <a:solidFill>
                  <a:srgbClr val="000000"/>
                </a:solidFill>
                <a:cs typeface="Arial"/>
              </a:rPr>
              <a:t> é acionado quando um recurso e seus recursos dependentes terminaram de carregar.</a:t>
            </a:r>
          </a:p>
          <a:p>
            <a:pPr algn="l"/>
            <a:endParaRPr lang="pt-BR" sz="14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pt-BR" sz="14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window.onload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function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(){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var p1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window.document.getElementsByTagName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('p')[1]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       p1.style.background="blue"</a:t>
            </a:r>
          </a:p>
          <a:p>
            <a:pPr algn="l"/>
            <a:r>
              <a:rPr lang="pt-BR" sz="1400" dirty="0"/>
              <a:t>}</a:t>
            </a:r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155575" y="1203599"/>
            <a:ext cx="8819907" cy="3671614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370345D-1630-4AA3-9C4E-6E59068DF7E9}"/>
                  </a:ext>
                </a:extLst>
              </p14:cNvPr>
              <p14:cNvContentPartPr/>
              <p14:nvPr/>
            </p14:nvContentPartPr>
            <p14:xfrm>
              <a:off x="100800" y="1445760"/>
              <a:ext cx="2846520" cy="2260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370345D-1630-4AA3-9C4E-6E59068DF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" y="1436400"/>
                <a:ext cx="2865240" cy="22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71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A </a:t>
            </a:r>
            <a:r>
              <a:rPr lang="pt-BR" sz="1400" dirty="0" err="1"/>
              <a:t>innerText</a:t>
            </a:r>
            <a:r>
              <a:rPr lang="pt-BR" sz="1400" dirty="0"/>
              <a:t> define ou retorna o conteúdo de texto de um elemento. (Pega o texto sem os filhos)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A </a:t>
            </a:r>
            <a:r>
              <a:rPr lang="pt-BR" sz="1400" dirty="0" err="1"/>
              <a:t>innerHTML</a:t>
            </a:r>
            <a:r>
              <a:rPr lang="pt-BR" sz="1400" dirty="0"/>
              <a:t> define ou retorna o conteúdo já com a estilização do HTML. (Pega o texto inclusive os filhos)</a:t>
            </a:r>
          </a:p>
          <a:p>
            <a:pPr algn="l"/>
            <a:r>
              <a:rPr lang="pt-BR" sz="1400" dirty="0"/>
              <a:t>&lt;p &gt;&lt;i&gt;Parágrafo 1&lt;/i&gt;&lt;/p&gt;</a:t>
            </a:r>
          </a:p>
          <a:p>
            <a:pPr algn="l"/>
            <a:r>
              <a:rPr lang="pt-BR" sz="1400" dirty="0"/>
              <a:t>&lt;p&gt;Parágrafo 2&lt;/p&gt;</a:t>
            </a:r>
          </a:p>
          <a:p>
            <a:pPr algn="l"/>
            <a:r>
              <a:rPr lang="pt-BR" sz="1400" dirty="0"/>
              <a:t>&lt;script&gt;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var p1 = </a:t>
            </a:r>
            <a:r>
              <a:rPr lang="pt-BR" sz="1400" dirty="0" err="1"/>
              <a:t>window.document.getElementsByTagName</a:t>
            </a:r>
            <a:r>
              <a:rPr lang="pt-BR" sz="1400" dirty="0"/>
              <a:t>("p")[0]</a:t>
            </a:r>
          </a:p>
          <a:p>
            <a:pPr algn="l"/>
            <a:r>
              <a:rPr lang="pt-BR" sz="1400" dirty="0"/>
              <a:t>p1.innerHTML="blue“</a:t>
            </a:r>
          </a:p>
          <a:p>
            <a:pPr algn="l"/>
            <a:r>
              <a:rPr lang="pt-BR" sz="1400" dirty="0"/>
              <a:t>&lt;/script&gt; 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innerHTML vs textContent - The Difference Between These JavaScript  Properties - SkillFo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31733"/>
            <a:ext cx="3124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6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 err="1"/>
              <a:t>mouseenter</a:t>
            </a:r>
            <a:r>
              <a:rPr lang="pt-BR" sz="1400" dirty="0"/>
              <a:t> (Entrou em uma </a:t>
            </a:r>
            <a:r>
              <a:rPr lang="pt-BR" sz="1400" dirty="0" err="1"/>
              <a:t>div</a:t>
            </a:r>
            <a:r>
              <a:rPr lang="pt-BR" sz="1400" dirty="0"/>
              <a:t>)</a:t>
            </a:r>
          </a:p>
          <a:p>
            <a:pPr algn="l"/>
            <a:r>
              <a:rPr lang="pt-BR" sz="1400" dirty="0" err="1"/>
              <a:t>mousemove</a:t>
            </a:r>
            <a:r>
              <a:rPr lang="pt-BR" sz="1400" dirty="0"/>
              <a:t> (Movimentar o mouse na área)</a:t>
            </a:r>
          </a:p>
          <a:p>
            <a:pPr algn="l"/>
            <a:r>
              <a:rPr lang="pt-BR" sz="1400" dirty="0" err="1"/>
              <a:t>mousedown</a:t>
            </a:r>
            <a:r>
              <a:rPr lang="pt-BR" sz="1400" dirty="0"/>
              <a:t> (Clicar e segurar o mouse)</a:t>
            </a:r>
          </a:p>
          <a:p>
            <a:pPr algn="l"/>
            <a:r>
              <a:rPr lang="pt-BR" sz="1400" dirty="0" err="1"/>
              <a:t>mouseup</a:t>
            </a:r>
            <a:r>
              <a:rPr lang="pt-BR" sz="1400" dirty="0"/>
              <a:t> (Soltar o botão do mouse)</a:t>
            </a:r>
          </a:p>
          <a:p>
            <a:pPr algn="l"/>
            <a:r>
              <a:rPr lang="pt-BR" sz="1400" dirty="0"/>
              <a:t>click (clique rápido)</a:t>
            </a:r>
          </a:p>
          <a:p>
            <a:pPr algn="l"/>
            <a:r>
              <a:rPr lang="pt-BR" sz="1400" dirty="0" err="1"/>
              <a:t>mouseout</a:t>
            </a:r>
            <a:r>
              <a:rPr lang="pt-BR" sz="1400" dirty="0"/>
              <a:t> (sair da área com o mouse)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onclick</a:t>
            </a:r>
            <a:r>
              <a:rPr lang="pt-BR" sz="1400" dirty="0"/>
              <a:t> -  eventos </a:t>
            </a:r>
            <a:r>
              <a:rPr lang="pt-BR" sz="1400" dirty="0" err="1"/>
              <a:t>html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https://developer.mozilla.org/en-US/docs/Web/API/Element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40E4544-9019-43F9-834F-CA0706F15F01}"/>
                  </a:ext>
                </a:extLst>
              </p14:cNvPr>
              <p14:cNvContentPartPr/>
              <p14:nvPr/>
            </p14:nvContentPartPr>
            <p14:xfrm>
              <a:off x="217800" y="1228320"/>
              <a:ext cx="1015200" cy="24872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40E4544-9019-43F9-834F-CA0706F15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440" y="1218960"/>
                <a:ext cx="1033920" cy="25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066D8F-BEBB-4FAB-8445-3340A5C67E90}"/>
</file>

<file path=customXml/itemProps2.xml><?xml version="1.0" encoding="utf-8"?>
<ds:datastoreItem xmlns:ds="http://schemas.openxmlformats.org/officeDocument/2006/customXml" ds:itemID="{2AD46FF3-0062-4F4F-8F66-1152415D0DD6}"/>
</file>

<file path=customXml/itemProps3.xml><?xml version="1.0" encoding="utf-8"?>
<ds:datastoreItem xmlns:ds="http://schemas.openxmlformats.org/officeDocument/2006/customXml" ds:itemID="{9659A724-9BC1-4282-B736-0FB94DDD813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12606</TotalTime>
  <Words>1098</Words>
  <Application>Microsoft Office PowerPoint</Application>
  <PresentationFormat>Apresentação na tela (16:9)</PresentationFormat>
  <Paragraphs>135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Sniglet</vt:lpstr>
      <vt:lpstr>Arial</vt:lpstr>
      <vt:lpstr>Calibri</vt:lpstr>
      <vt:lpstr>Dosis</vt:lpstr>
      <vt:lpstr>Tema1</vt:lpstr>
      <vt:lpstr>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351</cp:revision>
  <dcterms:modified xsi:type="dcterms:W3CDTF">2024-11-22T15:06:25Z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