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22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0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26"/>
  </p:notesMasterIdLst>
  <p:sldIdLst>
    <p:sldId id="256" r:id="rId2"/>
    <p:sldId id="407" r:id="rId3"/>
    <p:sldId id="408" r:id="rId4"/>
    <p:sldId id="409" r:id="rId5"/>
    <p:sldId id="418" r:id="rId6"/>
    <p:sldId id="422" r:id="rId7"/>
    <p:sldId id="423" r:id="rId8"/>
    <p:sldId id="410" r:id="rId9"/>
    <p:sldId id="421" r:id="rId10"/>
    <p:sldId id="412" r:id="rId11"/>
    <p:sldId id="419" r:id="rId12"/>
    <p:sldId id="420" r:id="rId13"/>
    <p:sldId id="413" r:id="rId14"/>
    <p:sldId id="414" r:id="rId15"/>
    <p:sldId id="411" r:id="rId16"/>
    <p:sldId id="415" r:id="rId17"/>
    <p:sldId id="416" r:id="rId18"/>
    <p:sldId id="417" r:id="rId19"/>
    <p:sldId id="424" r:id="rId20"/>
    <p:sldId id="425" r:id="rId21"/>
    <p:sldId id="426" r:id="rId22"/>
    <p:sldId id="429" r:id="rId23"/>
    <p:sldId id="430" r:id="rId24"/>
    <p:sldId id="278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osis" pitchFamily="2" charset="0"/>
      <p:regular r:id="rId31"/>
      <p:bold r:id="rId32"/>
    </p:embeddedFont>
    <p:embeddedFont>
      <p:font typeface="Sniglet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>
      <p:cViewPr varScale="1">
        <p:scale>
          <a:sx n="142" d="100"/>
          <a:sy n="142" d="100"/>
        </p:scale>
        <p:origin x="10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18:5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 7421 0,'0'9'0,"-4"-8"0,4-1 0,0 0 0,0 0 0,-5 4 0,5-4 0,0 0 0,-9 9 0,9-9 0,-8 11 0,-2 4 0,0-1 0,1 1 0,-3-1 16,2-3-16,0-4 16,0-1-1,3 1-15,2 0 16,1-1-16,2-1 0,2-4 16,0-2-16,5-4 15,1 0-15,4-2 16,3 0-16,0-2 15,4-1-15,2-1 16,1-2 0,0-2-16,-3 0 15,0 4-15,-3 2 16,-5 2-16,-3 3 16,-4 1-16,-3 2 15,-1 0-15,-3 2 16,-3-1-16,-5 0 15,-4 1-15,-1 9 16,0 3-16,-3 0 16,2-3-1,-2 0-15,7-2 16,3-4-16,10-9 16</inkml:trace>
  <inkml:trace contextRef="#ctx0" brushRef="#br0" timeOffset="562.78">1936 7500 0,'1'4'0,"1"4"0,-2 3 0,-1-1 0,-4-2 0,-4-2 0,-5 0 0,-4 4 0,0 4 0,-2 3 0,2 0 15,2-4-15,4-2 16,4-4-16,5-2 16,4-4-16,6-2 15,5-1 1,4-5-16,4 0 16,4-4-16,-5 3 15,0 1-15,-4 1 16,-3 1-16,-7 3 15,-3 2-15,-5 1 16,-4 2 0,-6 0-16,-5 3 0,-4 3 15,-3-1 1,1 0-16,4 1 16,4-2-16,6-1 15,5-3-15,5-3 16,10 0-16,6-5 15,12-3-15,-8 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47:30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860 11683 0,'-18'-7'0,"-24"-10"0,-2 9 0,-7 3 0,51 5 0,-38-2 0,4-10 16,-2 29-16,4 22 15,17-9-15,8-3 16,11-25-16</inkml:trace>
  <inkml:trace contextRef="#ctx0" brushRef="#br0" timeOffset="8728.27">6433 6140 0,'0'0'0,"0"0"0,6 3 0,-3-4 0,0 0 0,-3-2 15,-1-4-15,0-3 0,9-59 0,-5 36 0,2-6 32,-1-2-32,-1-4 15,-1-2-15,-2-1 0,3 2 16,-1 1 0,-2 1-16,-3 2 15,0 1-15,-2 3 16,0 2-16,0 1 15,0 5-15,3 4 16,-1 5-16,0 1 16,0 6-16,2 4 15,0 4 1,2 4-16,-1 2 16,1 0-16,0 1 15,0 1-15,-1 0 16,0-2-16,0 2 15,0-2-15,0 0 16,0 0-16,-1-2 16,1 1-16,-1-2 15,2 2 1,3-5-16,-3-3 16,0-1-16,0-2 15,1-4-15,-2-1 16,-1-7-16,1 12 15,-3-2 17,3 6-17,2-16-15,-2 13 16,-2 5-16,4 4 16,2-1-16,1 4 0,4 4 0,2 4 0,4 2 0,5-1 15,0 0-15,2-1 16,-1-2-16,-2-3 15,1 0-15,-4-3 16,-3-2 0,-2-3-16,-4 1 15,-2-1-15,-4 0 16,-1 1-16,-2 2 16,-1 0-16,-2 0 15,-1 3-15,-4 1 16,-1 1-16,-2 1 15,-3 3-15,-1 1 16,-4 1-16,11-5 16,-14 8 31,6-2-47,1-2 15,3 1-15,1-1 0,2-1 0,4-1 0,4-2 0,-3 0 16,5-2-16,2-3 15,0-1 1,-1-7-16,2-1 0,0-2 16,-4-3-16,-2-3 15,1 9 1</inkml:trace>
  <inkml:trace contextRef="#ctx0" brushRef="#br0" timeOffset="11351.35">11512 6614 0,'-5'-6'0,"-7"-10"0,5-2 0,8-5 0,10-12 0,-11 35 0,11-41 0,-9-4 15,-10-1 1,-8-3-16,1-3 16,0-4-16,11-5 15,4-5-15,4 0 16,-3 0-16,0 4 15,1 2 1,1 1-16,0 1 16,-2 4-16,-3 2 15,-1 2-15,-3 5 16,-1 8-16,0 7 16,2 6-16,2 8 15,1 5-15,2 4 16,0 5-16,0 4 15,0 2-15,2 3 16,-1 1-16,4 1 16,-1 0-1,2-1-15,0-2 16,-2-1-16,0-3 0,-1-1 16,0-2-1,-3-5-15,2-3 16,2-2-16,0-4 15,3-3-15,-3 1 16,1-1-16,-1 0 16,-1 3-1,1 3-15,-2 4 16,0 2-16,0 4 16,-2 1-16,0 3 15,-1 1-15,0 0 16,1 0-16,-2 1 15,1 0-15,5 0 16,2-1-16,1 0 16,2-2-16,-1 1 15,-1-2 1,-3 0-16,0 1 16,-2-1-16,-1-1 15,-1 2-15,-8-1 16,-8-1-16,-3-1 15,-1 1-15,-4 1 16,3 0-16,1 1 16,7 2-16,5 2 15,11-3-15</inkml:trace>
  <inkml:trace contextRef="#ctx0" brushRef="#br0" timeOffset="15474.57">6887 5145 0,'0'0'15,"0"0"-15,0 0 16,0 0-16,0 0 16,0 0-16,-4 2 0,0 4 0,0 1 0,2-2 0,2-3 0,2-3 0,98-12 0,-76 15 15,0 0 1,1 1-16,-4-1 16,-6 0-16,-1 2 15,-3-2-15,-2-1 16,-5 1-16,1-2 15,-4 1-15,-7-3 16,-1 0-16,0 1 16,-2 0-16,-3 0 15,-5 2-15,-1-1 16,-2-1 0,-1 0-16,0-1 15,-2 0-15,4 1 16,1-1-16,2 3 15,-1 0-15,5 1 16,4 0-16,4 0 16,2-1-16,6 0 15,5-2-15,0 0 16,4-2 0,6 0-16,-2 0 15,4-2-15,2 2 16,0 3-16,-1-1 15,-4 1-15,-3 2 16,-3-2-16,-4-4 16,-5-5-16,-9-4 15,2 0-15</inkml:trace>
  <inkml:trace contextRef="#ctx0" brushRef="#br0" timeOffset="25115.83">6138 7075 0,'7'-1'0,"10"-1"0,0-1 0,-1-1 0,4 1 0,-20 3 0,25-3 0,6 3 0,6 4 16,1 9-16,0 7 16,-5 9-16,-2 7 15,-12 9-15,-13 4 16,-9-1-16,-10-2 16,-12 0-16,-12-3 15,-6-1-15,-3-4 16,-2-5-1,-1-4-15,3-7 16,1-9-16,2-10 16,6-10-16,7-10 15,12-11-15,9-10 16,13-4-16,9 2 16,10 7-16,3 9 15,4 14-15,1 15 16,2 14-1,1 7-15,4 6 16,2 3-16,-1-1 16,-2-3-16,-4-7 15,-4-4-15,-5-7 16,-5-8-16,-9-6 16</inkml:trace>
  <inkml:trace contextRef="#ctx0" brushRef="#br0" timeOffset="25607.59">6815 7065 0,'6'2'0,"9"0"0,2-2 0,7-3 0,9 0 0,-33 3 0,39 0 16,5 5-16,-1 5 15,-2 5-15,-6 5 16,-8 5-16,-16 0 16,-8-3-16,-10 1 15,-14-3-15,-4-5 16,-4-1-1,5-2-15,2-3 0,8 0 16,7 0-16,6 0 16,8 1-16,6 4 15,6 4-15,2 6 16,-1 5-16,-7 5 16,-8 3-16,-8 4 15,-10 2 1,-16 1-16,-7-5 15,-4 0-15,-1 0 0,-1-1 16,2 0 0,1-4-16,1-7 15,16-17-15</inkml:trace>
  <inkml:trace contextRef="#ctx0" brushRef="#br0" timeOffset="28296.12">6935 5149 0,'0'0'16,"0"0"-16,0 0 15,0 0-15,0 0 16,0 0 0,0 0-16,0 0 15,0 0-15,0 0 16,0 0-16,0 0 16,0 0-16,4 0 0,-4 1 0,0 1 0,0 2 0,2-1 0,-1-1 0,44 10 0,-37-8 15,0 0-15,1-2 16,0 2-16,0-1 15,0 1-15,1 0 16,-2-1 0,3 1-16,0 0 15,-1-1-15,0-1 16,2-1-16,-2 0 16,-1-2-16,0 1 15,1 0-15,0 1 16,1 1-16,-1-2 15,-3 0-15,2 1 16,0 1-16,0 2 16,-2-3-1,1 2-15,2 1 16,-1-1-16,0-3 16,0-2-16,5 1 15,-2-1-15,-3 0 16,4 1-16,1 1 15,-2 2-15,-2-1 16,0 2-16,2 0 16,-1 0-1,-4-1-15,6-2 16,0-1-16,-1 0 16,2 1-16,3 0 15,-3 1-15,2 1 16,-1 0-16,0-2 15,5-2-15,-1 1 16,-3 1-16,-1 1 16,-1-1-1,1 3-15,0-1 16,-1-1-16,0-2 16,5 0-16,-2 0 15,-1 2-15,0 0 16,-1 1-16,0-1 15,-1-1-15,2 1 16,-1-2-16,-2-1 16,1 4-16,-2-1 15,1-1 1,-1 1-16,0 2 16,-2-1-16,3-2 15,2 1-15,-2 0 16,1-1-16,-2 2 15,3-1-15,-4-1 16,1 0 0,-3 0-16,-5 0 0,-1 0 15,-3 0-15,0 0 16,-1 0 0,-1 0-16,-1 1 15,1 0-15,0-1 16,0 0-16,2 0 15,1 0-15,0 0 16,0-1 0,5 1-16,-2-1 15,0 1-15,0-1 0,-3 1 16,-1-1 0,-1 0-16,3 3 15,1-1-15,0 0 16,-2-1-16,1 1 15,2-2-15,6-2 16,1 1 0,-4 1-16,-2 1 15,-1-1-15,0 0 16,-1 1-16,0 0 16,-1 0-16,1 0 15,-1-1-15,-1 1 16,2 0-16,0 0 15,1 0-15,1-1 16,0 0-16,0 0 16,0 0-1,0-1-15,0 2 32,0-1-32,-2 1 15,-2 0-15,-2 0 0,1 0 16,-2 0-1,-4 1-15,6-1 16,0 0-16,-3 0 16,4 0-16,-1 0 15,2 0-15,0-1 16,0 1 0,-4 1-16,-5 5 15,0-1-15,-3-2 16,-3-1-16,-2-1 0,-6 0 15,12-6 1</inkml:trace>
  <inkml:trace contextRef="#ctx0" brushRef="#br0" timeOffset="30099.41">8458 3589 0,'0'0'0,"0"0"15,0 0-15,7 0 0,-4-3 0,-3-1 0,-2 3 0,1 4 0,-2 5 0,-13 85 0,7-56 0,-2 6 16,-1 2-16,-4 0 31,-1 3-31,-1 1 16,4-3-16,-3 3 0,-1-4 0,4-4 31,1-5-31,2-6 16,3-5-16,4-4 0,3-4 0,0-2 15,1-1 1,0-4-16,1-1 31,-1-3-31,-1-1 0,-1-2 0,1-1 16,0-3-16,2 1 15,-1-3-15,2 1 32,-1 0-32,1-1 15,3-1-15,2-3 16,3 1-16,0-1 15,1 0-15,2 1 16,0 2 0,-3 2-16,1 1 15,-6 5-15,0 2 16,-3 4-16,-1 5 16,-3 3-16,-1-1 15,-2 2-15,-1 3 16,0-1-16,1-3 15,1-3-15,2-4 16,1-3-16,-1-3 16,1-3-16,-1-3 15,1-2-15,-5-4 16,1-2-16,-2-2 16,-4-1-16,0 0 15,0-4-15,4-1 16,-3-2-1,3 2-15,1 2 16,1 2-16,0 2 16,-6 3-16,2 3 15,2 4-15</inkml:trace>
  <inkml:trace contextRef="#ctx0" brushRef="#br0" timeOffset="38455.03">8161 5092 0,'0'0'0,"0"0"31,0 0-31,0 0 16,0 0-16,0 0 16,0 0-16,0 0 15,0 0 1,0 0-16,0 0 15,0 0-15,0 0 16,0 0-16,0 0 16,0 0-16,9 7 0,-2-1 0,-1-3 0,-2-4 0,-4-1 0,-3-1 0,44 1 0,-31-1 15,1 1-15,-4 2 16,-4 2-16,0 0 16,1 0-16,-1-2 15,-1 0 1,-1 1-16,-4-1 15,-6 4-15,-1-1 16,-4 1-16,-1-2 16,2-1-16,0 1 15,-6 2-15,2-1 16,3-1 0,3 0-16,4 1 0,4-2 15,-1 0-15,3-1 16,4 0-1,6-2-15,4-1 16,2 0-16,-1 1 16,3 0-16,-4 1 15,-2 2-15,-2-1 16,-3-1-16,-7 2 16,-4 0-1,0 1-15,3-1 0,0-1 16,-3-1-16,0-2 15,-3-2 1,1-1-16,-7-3 16,1-2-16,7 4 15</inkml:trace>
  <inkml:trace contextRef="#ctx0" brushRef="#br0" timeOffset="39236.49">7856 6903 0,'-4'2'0,"-3"6"0,-2 5 0,-1 2 0,0 4 0,-1 8 0,-1 10 16,-8 17-16,-21 25 15,-24 31-15,-16 30 16,-18 30-16,53-87 16</inkml:trace>
  <inkml:trace contextRef="#ctx0" brushRef="#br0" timeOffset="43990.15">8510 5226 0,'0'0'16,"0"0"-16,0 0 15,0 0-15,0 0 16,0 0-16,0 0 16,0 0-16,-3 6 0,0 0 0,0-2 0,4-1 0,3-3 0,1-2 0,68 15 0,-49-11 15,-1-1-15,1 2 16,-4-1-16,-1 2 16,3-1-1,1-3-15,1 0 16,-1-1-16,-12 4 15,6-1-15,4 0 16,0 3-16,2 0 16,-4 0-16,-3 0 15,0-1-15,3 0 16,3-2-16,4-3 16,2-4-16,-1 0 15,-2 1 1,-1 0-16,1 2 15,-2 2-15,1 0 16,-3 0-16,-2 0 0,0 0 16,3 0-16,0-3 31,-1 3-31,-3 1 16,-2-1-1,13-4-15,-5-1 16,4-4-16,0 2 15,-2 0-15,-2 6 16,-2 2-16,-4 1 16,-1 2-16,-3-1 15,-4 1-15,-1-1 16,5-1-16,0-2 16,-1 2-16,2-1 15,-2 2 1,-2 0-16,2 0 15,-6-1-15,0 0 16,-4 1-16,-5-2 16,0 0-16,-2-1 15,1-1-15,0 1 16,0-1-16,3 0 16,7 2-16,-8-1 15,7 1 1,1 0-16,0 0 15,1 1-15,-4-2 16,-1 0-16,0 0 16,-1-1-16,-2 1 15,-8-4-15,-3-2 16,-6-1-16,0 0 16</inkml:trace>
  <inkml:trace contextRef="#ctx0" brushRef="#br0" timeOffset="45177.06">8151 7103 0,'-3'4'0,"-1"5"0,0 0 0,1-1 0,1 0 0,2 2 0,1 0 16,0 1-16,1 4 15,-2 0-15,1 4 16,-2 1-16,-1 3 15,0 1-15,-1 1 16,1 2-16,-3 1 16,0-1-16,-2 1 15,0 1 1,-2 0-16,2-2 16,1-2-16,0-4 15,4-6-15,4-10 16,4-9-16,-2-6 15,0-9-15,1 5 16</inkml:trace>
  <inkml:trace contextRef="#ctx0" brushRef="#br0" timeOffset="46178.57">8635 7140 0,'-4'4'0,"-6"8"0,-4 0 0,4-1 0,0-2 0,3-2 0,-1 4 0,-1 7 0,-1 5 15,-1 11-15,1 9 16,3 5-1,5 1-15,6 4 16,13-15-16,4-7 16,4-8-16,6-6 15,3-4-15,7-6 16,5-7-16,4-9 16,0-12-16,2-11 15,-4-10-15,-3-9 16,-4-4-16,-6-4 15,-21 26 1,11-43 15,-37 36-15,-11 9-16,-9 7 16,-9 6-16,-5 6 0,-4 8 0,-2 5 0,3 7 0,-3 8 15,1 6 1,6 1-16,10-1 0,20-14 15</inkml:trace>
  <inkml:trace contextRef="#ctx0" brushRef="#br0" timeOffset="47462.66">9769 6942 0,'0'0'0,"0"0"16,0 0-16,0 0 15,0 0-15,0 0 16,0 0 0,0 0-16,0 0 15,0 0-15,0 0 16,0 0-16,0 0 15,0 0-15,0 0 16,0 0-16,0 0 16,0 0-16,0 0 15,0 0-15,0 0 16,0 0 0,0 0-16,0 0 46,0 0-46,0 0 16,0 0-16,-3 1 0,3 1 0,2-2 0,-1 0 0,0 0 0,0 0 0,-57 62 0,43-43 16,-1 6-16,-3 3 15,-3 5-15,-3 4 0,-5 5 0,-3 6 0,-3 7 0,-1-3 16,-2 1 0,0 1-16,-2 3 15,1 1-15,-1-1 16,-2-3-16,4-9 15,8-15-15,11-17 16,13-21-16,12-5 16</inkml:trace>
  <inkml:trace contextRef="#ctx0" brushRef="#br0" timeOffset="48650.63">9893 5080 0,'0'3'0,"2"3"0,-7 3 0,-3 2 0,-1 2 0,-1-2 0,0-2 0,0-3 0,2-3 16,1-1-16,5-2 16,1-2-16,2 1 15,-1 1-15,0 0 16,1-1-16,0 0 16,1 1-1,2 2-15,0 0 16,3 1-16,-1 1 15,-3 0-15,2-1 16,-2-2-16,-1 1 16,-1-2-16,-3-1 15,0-1-15,-3-2 16,-3 1-16,0-1 16,2-1-1,-3 4-15,1 0 16,7 1-16,2 0 15,1 1-15,0 0 16,1 1-16,-1 0 16,-3 0-16,0-2 15,0 0-15,-2-2 16,0 1-16,4 1 16,1 0-16,-1-2 15,-3 2 1,0-1-16,0 1 15,1 0-15,1 0 16,1 1-16,1 2 16,-2 0-16,1 0 15,-3-1-15,-5 1 16,0 0-16,2-1 16,-9-4-16,0-1 15,9-1-15</inkml:trace>
  <inkml:trace contextRef="#ctx0" brushRef="#br0" timeOffset="50449.42">9965 5249 0,'0'0'0,"0"0"15,0 0-15,0 0 0,-2 11 0,0-3 0,4-5 16,5-2-16,2-3 0,-1 0 0,23 6 0,-23-1 0,-1 1 15,-1-1-15,0 0 16,-1 0 0,6-1-16,3 0 15,5 0-15,2 0 16,4-2-16,3-2 16,-1 1-16,-1 2 15,-5 1-15,2 1 16,-8-2-16,2 2 15,-3 1-15,3-1 16,4 0-16,4-2 16,1 0-1,-2 1-15,3-2 16,-3 1-16,0 1 16,-2-3-16,0 2 15,-4 2-15,4-1 16,0 0-16,-1-2 15,-2 1-15,-2 2 16,-2 0-16,1 0 16,2-2-1,-1-1-15,0-1 16,-5-1-16,2 3 16,1 0-16,-1 1 15,0 1-15,-3 0 16,2-1-16,-3-2 15,-5-1-15,-1 0 16,-1 1-16,-1-1 16,1 1-16,-2 0 15,1 0 1,-1 1-16,1-1 16,0-1-16,-1 1 15,5 2-15,2 0 16,1 0-16,0-1 15,-1 0 1,-5-1-16,-7-1 0,2 1 16,1 0-16,-7-1 15,1-1 1,-1 1-16,3 1 16,0-1-16,4 3 15,1-1-15,0 2 16,0 0-16,1-1 15,-9-5-15,1-1 16,-4-3-16</inkml:trace>
  <inkml:trace contextRef="#ctx0" brushRef="#br0" timeOffset="53200.95">10030 7106 0,'6'-1'15,"10"-2"-15,2-2 0,4-1 0,8 1 0,-30 5 0,42-3 0,7 5 0,5 5 16,0 6-16,0 8 16,-7 8-1,-11 4-15,-8 8 16,-10 6-16,-11 3 0,-12 3 15,-11-3 1,-14-1-16,-12-5 16,-9-3-16,-6-5 15,-3-4-15,0-5 16,4-7-16,5-8 16,5-8-1,9-9-15,9-9 16,11-9-16,13-7 15,12-7-15,13-2 0,6 1 16,6 10 0,1 9-16,-1 13 15,1 12-15,2 11 16,5 7-16,2 6 16,6 6-16,3 1 15,-2 1-15,-4-6 16,-7-7-16,-12-9 15,-13-12 1,-14-5-16</inkml:trace>
  <inkml:trace contextRef="#ctx0" brushRef="#br0" timeOffset="53702.12">11027 7249 0,'-10'4'0,"-13"5"0,-5 0 0,-1 1 0,29-10 0,-34 15 0,0 9 0,3 8 16,5 7-16,8 7 16,11 6-16,6-2 31,11-5-31,8-5 0,10-8 0,9-9 31,6-10-31,6-12 16,3-12-16,0-8 15,0-11-15,-1-10 16,-5-10-16,-7-8 16,-14-2-16,-14 1 0,-21 10 15,-17 11-15,-14 11 32,-9 12-32,-9 11 0,-3 13 0,3 11 31,8 10-31,12 5 15,17-3-15,11-5 0,9-10 0,6-13 16</inkml:trace>
  <inkml:trace contextRef="#ctx0" brushRef="#br0" timeOffset="54126.23">11553 7205 0,'13'-5'0,"21"-6"0,4 6 0,7 5 0,1 5 0,-6 5 0,-5 3 0,-5 5 15,-10 5-15,-4 5 32,-3 7-32,-6 5 15,-7 1-15,-12 2 16,-13-3-16,-10-8 0,-9-1 0,-9-2 15,-2-6-15,0-4 16,8-7-16,9-7 31,10-9-31,9-5 0,10-1 32,7 1-32,7-2 15,9 2-15,8 0 16,8 2-16,5 4 15,5 7-15,1 6 16,-2 6-16,-2 4 16,-6 4-16,-12 6 15,-10-19-15,20 11 47,-14-14-31,-4-6-16</inkml:trace>
  <inkml:trace contextRef="#ctx0" brushRef="#br0" timeOffset="54384.13">12348 7147 0,'-2'2'0,"0"2"0,2-1 0,2-2 0,0 4 16,-3 6-16,-3 9 0,1 6 0,-2 4 0,1 1 0,-1 0 15,1-4-15,-2-6 0,0-3 16,0-7-16,3-4 16,-1 1-16,-2 1 15,8-2 1</inkml:trace>
  <inkml:trace contextRef="#ctx0" brushRef="#br0" timeOffset="56307.03">12235 7447 0,'3'3'0,"11"5"0,9 1 0,9-3 16,2-2-1,-3-1-15,-7-2 16,-9-5-16,-2-2 16,0 3-16,1 3 15,2 2-15,-5-2 16,5 0-16,13 10 15,-1-1-15,0 3 16,-7-3 0,-4 0-16,-2-3 0,2-3 15,-1-3 1,-1 1-16,-1-2 16,-1 1-16,1-3 15,-2-1-15,-1-2 16,-3-1-16,-3-3 15,-6 0-15</inkml:trace>
  <inkml:trace contextRef="#ctx0" brushRef="#br0" timeOffset="56588.7">12883 7026 0,'0'7'0,"0"-2"0,0 0 0,0 4 0,7 8 0,3 10 0,-3 5 15,5 7-15,4 8 16,-13-26-16</inkml:trace>
  <inkml:trace contextRef="#ctx0" brushRef="#br0" timeOffset="58369.62">12852 7035 0,'-4'8'0,"-2"11"0,-2-6 0,0-5 0,0-1 0,8-7 0,3 13 0,12 7 0,-3 4 0,-2-1 16,-7 2-16,-5 11 16,1 10-16,-5 1 15,-7-2 1,6-2-16,-11-7 15,-6-3-15,0-9 16,-1 8-16,1 1 16,1-1-16,5 1 15,6-1-15,-3 0 16,4-1-16,1-1 16,6-1-16,3-1 15,3-5 1,-1-2-16,1-2 15,-2-1-15,-3 0 16,-2-2-16,-2-3 16,-4-4-16,-2-7 15,-3-5-15,8-3 16</inkml:trace>
  <inkml:trace contextRef="#ctx0" brushRef="#br0" timeOffset="69579.23">2076 8662 0,'4'4'0,"-1"-5"0,2 0 0,3-3 0,7 0 0,7-3 15,9-1-15,11 4 0,7 2 16,9 1-16,7 3 16,5 1-16,0 4 15,-2 0-15,-4 5 16,-6 11-16,-9 4 16,-7 3-1,-10-1-15,-12-5 16,-11-2-16,-11-1 15,-10 3-15,-11-3 16,-9 4-16,-9-2 16,-7 0-16,-3-3 15,-2-3-15,1-1 16,5 0-16,6-1 16,8-2-1,8-2-15,9-3 16,9-2-16,7-2 15,8-1-15,8 0 16,9 0-16,5 4 16,6 1-16,5 6 15,4 3-15,3 3 16,0 1-16,0 8 16,-6-1-16,-2 2 15,-11 3 1,-10 2-16,-12 1 15,-13 0-15,-12-2 16,-13-3-16,-11-3 16,-9-2-16,-7-4 15,-6 1-15,0-2 16,-1-3-16,2-5 16,4-1-16,9-4 15,8-3 1,15-2-16,14-5 15,16-5-15,16-5 16,16-6-16,16-5 16,-18 7-16</inkml:trace>
  <inkml:trace contextRef="#ctx0" brushRef="#br0" timeOffset="70283.09">3468 8705 0,'2'3'0,"5"6"0,-3-4 0,3-4 0,9-1 0,12 4 0,11 4 0,8 7 0,3 7 16,1 5-1,1 6-15,-11 3 16,-7-4-16,-12 0 15,-9-4-15,-13-4 16,-13 0-16,-9-5 16,-13-1-16,-8-4 15,-8-3-15,-6 1 16,-1 0-16,4 0 16,6-1-16,10-1 15,11-2 1,8 0-16,11 1 15,8 4-15,12 0 16,11 2-16,8 2 16,7 3-16,5 6 15,3 1-15,2 4 16,-8 5-16,-7 5 16,-9-1-16,-11 0 15,-12-2-15,-12-2 16,-11-4-1,-11-3-15,-8-1 16,-7-4-16,-3-2 16,1-1-16,2 2 15,6-3-15,7-1 16,8-4-16,12-7 16,11-8-16,14-11 15,15-13-15,-7 6 16</inkml:trace>
  <inkml:trace contextRef="#ctx0" brushRef="#br0" timeOffset="70721.35">4698 8528 0,'-11'15'0,"-15"20"0,8-9 0,6-3 0,12-23 0,-6 23 0,-4 9 0,-1 12 16,-6 12 0,-7 17-16,-3 8 15,-4 6-15,-3 3 16,-4 2-16,1-3 16,-1 1-16,0 2 15,2-3-15,1-2 16,0-4-16,4-6 15,4-8-15,5-14 16,13-15 0,16-14-16,16-13 15,-1-12-15</inkml:trace>
  <inkml:trace contextRef="#ctx0" brushRef="#br0" timeOffset="71377.73">4966 8933 0,'-2'3'0,"0"7"0,7-6 15,6-1-15,14-2 0,7 7 0,5 8 0,4 8 0,1 9 16,-3 3-16,-7 7 15,-11-6 1,-11-7-16,-12-4 0,-11-6 16,-7-4-16,-10-3 15,-4-3 1,-2-2-16,0-1 16,0-1-16,6-1 15,4 2-15,5-1 16,5 4-16,7 0 15,8 2-15,10 3 16,8 4 0,7 6-16,3 4 0,2 5 15,-1 3 1,-2 2-16,-8 1 16,-11-3-16,-8-3 15,-14 0-15,-12-2 16,-14-3-16,-9-2 15,-3-5-15,2-4 16,8-5 0,13-8-16,13-8 15,14-7-15,14-7 0,19-12 16,19-13 0,-12 14-16</inkml:trace>
  <inkml:trace contextRef="#ctx0" brushRef="#br0" timeOffset="71955.83">5723 8975 0,'-8'6'0,"-9"8"0,7-4 0,9-5 0,1-5 0,12 5 0,10 2 0,6 6 0,4 8 0,2 6 16,1 6-16,-3 6 15,-10 5-15,-8-5 16,-5-4-16,-7-6 15,-9-6-15,-7-6 16,-4-7-16,-6-3 16,0-5-1,-4-2-15,-2-1 16,5 2-16,1 0 16,7 3-16,9 3 15,10 2-15,9 4 16,8 6-16,4 6 15,3 6-15,1 6 16,-3 3-16,-6 4 16,-18 0-16,-3-2 15,-12-2 1,-10 0-16,-9-4 16,-6-3-16,-2-3 15,1-7-15,5-7 16,9-6-16,10-10 15,10-7-15,11-11 16,14-9-16,11-7 16,-5 8-16</inkml:trace>
  <inkml:trace contextRef="#ctx0" brushRef="#br0" timeOffset="72362.19">6636 8837 0,'-10'17'0,"-12"24"0,6-7 0,3-3 0,13-31 0,-9 32 0,-4 9 0,-3 11 0,-6 11 16,-6 11 0,-4 9-16,-6 4 15,-7 6-15,-10 7 16,-1-1-16,4-2 15,4-4-15,5-5 16,3-9-16,7-10 16,4-2-1,12-12-15,12-11 0,2-2 16,15-31-16</inkml:trace>
  <inkml:trace contextRef="#ctx0" brushRef="#br0" timeOffset="73252.92">6894 9094 0,'0'2'0,"-1"2"0,7-2 0,6-3 0,9-1 0,4 2 0,5 3 0,7 7 16,4 7-16,2 5 15,0 7-15,-6 6 16,-8 0-16,-12-2 15,-9-3-15,-4-1 16,-5-4-16,-9-3 16,-2-6-16,-8-3 15,-4-3-15,-5-4 16,-5-3 0,-1-5-16,-1 0 15,3 0-15,7 1 16,6 3-16,11 2 15,10 5-15,9 4 16,9 4-16,7 4 16,3 6-16,1 4 15,-2 6-15,-3 4 16,-10 3 0,-11 4-16,-9 0 15,-8-3-15,-8-5 16,-5-7-16,-4-6 15,-5-5-15,-2-5 16,-1-2-16,-1-3 16,2-7-16,10-7 15,13-7-15,17-8 16,23-7-16,0 9 16</inkml:trace>
  <inkml:trace contextRef="#ctx0" brushRef="#br0" timeOffset="73820.23">7742 9097 0,'5'8'0,"5"8"0,1-7 16,3 1-16,6 1 0,-20-11 0,28 19 0,9 9 0,7 11 0,-1 6 15,0 11 1,-12-11-16,-11-3 15,-15-9-15,-9-10 16,-12-5-16,-9-5 16,-10-7-16,-6-5 15,-1-5-15,-2-3 16,2-2-16,8 2 16,6 3-16,14 6 15,4 5-15,11 8 16,11 9-16,5 7 15,4 7-15,-2 4 16,-5 2-16,-13-2 16,-10-6-1,-17-7-15,1-5 16,-4-6-16,0-1 16,3-6-16,6-2 15,6-4-15,5-5 16,11-5-16,12-6 15,3-8-15,10-10 16,-9 9-16</inkml:trace>
  <inkml:trace contextRef="#ctx0" brushRef="#br0" timeOffset="74351.94">8373 9243 0,'-2'-2'0,"0"-1"0,1-1 0,3 2 0,2-2 0,2 0 0,8 3 0,12 8 0,10 8 0,3 8 16,-1 7-16,-7 1 15,-4 5-15,0 6 16,-18-5-16,5 2 16,-9-5-16,-13-7 15,-9-7-15,-9-9 16,-9-6 0,3-3-16,-10-15 15,3-1-15,10 3 16,-3 0-16,9 4 15,15 6-15,26 18 16,18 13-16,8 5 16,-5 0-16,-6 6 15,-12 3-15,-15-4 16,-10-5 0,-10-4-16,-8-4 15,-7-6-15,-5-2 16,3 3-16,0-1 15,-1-4-15,2-11 16,9-7-16,7-8 16,8-7-1,14 6-15</inkml:trace>
  <inkml:trace contextRef="#ctx0" brushRef="#br0" timeOffset="74554.64">8971 9257 0,'-1'-7'0,"-1"-3"0,3 4 0,20 11 0,13 10 0,5 4 15,-1 2-15,3 6 16,-31-17-16</inkml:trace>
  <inkml:trace contextRef="#ctx0" brushRef="#br0" timeOffset="76181.89">9021 9206 0,'0'-1'0,"0"-1"0,0 0 0,1 0 0,2 0 0,18 14 0,8 4 0,0 3 0,-7-5 16,7 12-16,4 8 15,0 3-15,-9 1 16,4 1-16,-9-6 15,-10-9 1,-13-9-16,-7-5 16,2 3-16,-5-4 15,-8-5-15,-6-2 16,-2-5-16,-1-2 16,1 0-16,3-1 15,2-1-15,4 1 16,4 1-16,6 0 15,3 1-15,5 3 16,4 1 0,8 4-16,6 4 15,5 4-15,3 6 16,8 8-16,5 6 16,0 8-16,1 6 15,1 4-15,-9 1 16,-9-5-1,-12-7-15,-10-8 0,-8-4 16,-6-4-16,-8-2 16,-7-3-1,-5-2-15,-6-5 16,-3-2-16,-6-3 16,0-4-16,5 0 15,3 0-15,7-2 16,5-4-16,20 4 15</inkml:trace>
  <inkml:trace contextRef="#ctx0" brushRef="#br0" timeOffset="90688.91">1908 10896 0,'21'-5'0,"27"-6"0,1 2 0,-2 4 0,-47 5 0,41-2 0,-5-3 0,-3-5 16,-7-10-1,-8-5-15,-6-5 16,-6-6-16,-8 0 16,-7-2-16,-6 0 15,-10 2-15,-6-3 16,-8 0 0,-7 4-16,-4 6 0,-4 10 15,1 13 1,2 13-16,5 15 15,6 10-15,10 6 16,12 0-16,13-1 16,12-6-16,14-3 15,12-4-15,9-2 16,5-3-16,2-2 16,1-8-1,-4-6-15,-8 1 0,-8 4 16,-9 6-1,-8 4-15,-9 4 16,-11 10-16,-7 6 16,-9 13-16,-5 6 15,-7 16-15,-3 12 16,-3 3-16,5 0 16,3-5-16,3-11 15,10-17 1,12-18-16,13-20 0,14-21 15,15-22 1,-10 4-16</inkml:trace>
  <inkml:trace contextRef="#ctx0" brushRef="#br0" timeOffset="91236.04">2802 10833 0,'17'5'0,"21"4"0,-1-1 0,2-1 0,-39-7 0,38 3 0,-1-8 16,-6-4-16,-2-11 15,-6-9-15,-11-7 16,-12-11-16,-9 2 16,-11 1-16,-12 2 15,-9 7-15,-7 10 16,-4 8-16,-3 11 16,0 12-16,1 13 15,6 11 1,9 7-16,11 2 15,14-4-15,16-4 16,13-4-16,12-4 16,10-4-16,9-3 15,2 1-15,-6 6 16,-9 6-16,-12 10 16,-15 10-16,-16 6 15,-12 4-15,-9 3 16,-8 5-1,-5 6-15,-1 2 16,8-5-16,9-12 16,8-15-16,9-15 15,8-14-15,9-11 16,1-12-16</inkml:trace>
  <inkml:trace contextRef="#ctx0" brushRef="#br0" timeOffset="91814.91">3432 10917 0,'7'7'0,"10"9"0,4 0 0,9-3 0,-30-13 0,43 9 0,5-6 16,2-6-16,0-9 16,0-7-16,-7-9 15,-7-8-15,-8-6 16,-14-5-16,-14-2 16,-13 2-16,-11 1 15,-10 5-15,-8 7 16,-7 16-16,-8 14 15,-3 14 1,-1 16-16,3 13 16,9 6-16,13-1 15,19-3-15,18-7 16,18-10-16,15-7 16,13-3-16,8-4 15,0-1 1,-5 0-16,-8 4 0,-13 5 15,-18 7 1,-16 6-16,-12 8 16,-12 10-16,-10 7 15,-5 8-15,-1 6 16,-1 4-16,6-1 16,4-2-16,5-9 15,11-13-15,11-15 16,14-20-16,23-21 15,17-18-15,11-14 16,-13 10-16</inkml:trace>
  <inkml:trace contextRef="#ctx0" brushRef="#br0" timeOffset="92331.9">4429 10974 0,'-10'15'0,"-9"21"0,22-5 0,17-6 0,-20-25 0,41 16 0,6-5 0,3-8 16,-3-7-16,-1-12 15,-6-14 1,-9-9-16,-10-6 16,-12-2-16,-13 0 0,-11 1 15,-12 7-15,-10 4 16,-10 5 0,-5 6-16,-6 10 15,-1 11-15,3 8 16,5 7-16,10 8 15,16 6-15,16 1 16,19-1-16,16 4 16,12 4-1,8 4-15,-1 5 0,-10 6 16,-13 5 0,-14 2-16,-17 2 15,-9 7-15,-10 3 16,-8 6-16,-4 6 15,1-1-15,3-6 16,16-14-16,23-17 16,3-31-1</inkml:trace>
  <inkml:trace contextRef="#ctx0" brushRef="#br0" timeOffset="160693.82">13709 3369 0,'0'0'0,"-2"-2"0,-24-13 0,-10-6 0,-19-12 0,55 33 0,-64-33 0,-7-1 0,2 6 16,6 5-1,29 14-15,-80-15 32,39 13-32,-5 4 0,-3 1 0,-6 3 15,2 6-15,47 0 16,-112 6 15,52 5-15,-3 0-16,-4 4 0,2 3 0,1 4 0,11 5 15,3 0-15,-4 5 16,-1-1-16,0 5 16,-5 8-16,-1 4 31,4 0-31,5-1 15,7-4-15,5 7 16,-3 2-16,4 3 16,5-2-16,14-12 15,7-3-15,16-13 16,-1-5-16,9-9 16,6-7-16,5-4 15,2-4-15,5-5 16,5-2-1,0-1-15,-2-1 16,1 0-16,3-1 0,1-1 16,2 0-1,0 1-15,0 2 16,0 1-16,-6 2 16,0 3-16,5 3 15,-1 1-15,4 2 16,-11 0-1,4 4-15,5 1 16,-1 0-16,2 1 16,0 2-16,-1 2 15,1 2-15,3-1 16,1 4-16,-2 1 16,-2 3-16,10-5 15,-2 3-15,6-5 16,1-1-1,-10-3-15,3-3 16,-4-2-16,-1-2 16,4 1-16,0-3 15,-3 0-15,-4 1 16,0-1-16,-1 0 16,-1 1-16,0-1 15,0-2-15,-26 8 16,8-3-16,-4 5 15,-5 1 1,-5 3-16,-4-2 16,-7 4-16,21-9 15,-1-3-15,9-4 16,11-8-16,13-14 0,17-11 16,16-10-16,8-4 15,9-3 1,3 8-16,-14 9 15,-9 9-15,-13 10 16,-9 6-16,-10 5 16,-14 2-16,-2 1 15</inkml:trace>
  <inkml:trace contextRef="#ctx0" brushRef="#br0" timeOffset="169272.89">16361 1254 0,'0'0'0,"0"0"0,0 0 0,5 4 0,-6-1 0,-2-3 0,3 2 0,0-1 0,1 0 0,-27 47 0,23-30 0,2-6 15,-18 25 1,5-7-16,-3 5 0,3 2 15,-4 2 1,-1 4-16,7 1 16,8-23-16,-26 49 15,9-23-15,-3 1 16,3-3-16,4-3 16,-2 1-16,0-2 15,-2 0-15,4-5 16,-1-4-16,8-9 15,2-5-15,0-5 16,2-5-16,3-6 16,0 1-1,-5 3-15,-2 2 16,2-2-16,7 8 47,3-8-47,1 4 15</inkml:trace>
  <inkml:trace contextRef="#ctx0" brushRef="#br0" timeOffset="170507.6">24618 1021 0,'0'0'16,"0"0"-16,0 0 15,0 0-15,1 1 0,2 0 0,-2 0 0,-1 1 0,0-1 16,-2 1-16,-51 80 0,32-47 0,-7 9 0,6-3 15,-4 2-15,1 2 16,3-9-16,0 2 16,10-21-16,-42 90 15,15-30-15,-5 11 16,0-1 0,23-49-16,-48 37 46</inkml:trace>
  <inkml:trace contextRef="#ctx0" brushRef="#br0" timeOffset="176671.78">16403 1821 0,'1'0'0,"-1"0"0,0-1 0,2-7 0,2 0 0,2 0 0,3-1 0,0 0 0,1 1 0,-3 4 16,7-17 15,-8 2-16,3-1 1,5 1-16,-3-1 0,-1-1 0,0-1 0,-1 0 0,1 0 0,-1 0 16,-3 2-1,0 2-15,2 0 16,0 3-16,0 3 16,-3-2-16,2-1 15,0 0-15,-4 5 16,-1 0-16,-4 0 15,14 3-15,-4 2 16,-1 3-16,4 4 16,-8-2-16,-2 3 15,3-1 1,-4 6-16,-2 1 16,1 1-16,1 0 15,0-2-15,-2 0 16,6-5-16,-3 21 47,2-11-32,5 2-15,-1 0 0,2 0 0,3 0 0,2 2 0,1 0 16,-9-8-16,-1 0 16,-5-6-16,12 16 15,-6-8-15,-1-2 16,4 3-16,-1-1 15,2 0-15,0 0 32,-4-6-32,-2 0 15,-2-1-15,-2-4 16,-3-2-16,-3 9 31,-1-8-31,-3-2 16,-4-3-16,-1 3 0,1 1 0,10 0 15</inkml:trace>
  <inkml:trace contextRef="#ctx0" brushRef="#br0" timeOffset="178234.47">24052 1202 0,'0'0'0,"0"0"16,0 0 0,0 0-16,0 0 15,0 0-15,2-5 0,-4 3 0,3-2 0,-1-1 0,-3 2 0,-1 1 0,-68 8 0,65-6 16,-45 25 0,23-13-16,-9 7 0,-1 1 15,0 3-15,2 0 16,1 3-16,7-6 15,3 1-15,17-11 16,6-2-16,3 0 16,-1 4-1,2 1-15,4 2 16,11-4-16,3 4 16,-1 0-16,6 2 15,-11-7-15,22 8 31,-14-1-31,-1-1 0,-5 1 0,-5-1 16,-3 2-16,-4 3 16,-4-1-1,-4 1-15,-6 0 16,6 1-16,-2-3 16,3-1-16,-8 2 15,2 1-15,-2-2 16,1 2-16,0 0 15,-3-2 1,3-2-16,-2-2 16,3-6-16,0-3 0,7-8 15,-9-6 32,7-8-47,1-8 0</inkml:trace>
  <inkml:trace contextRef="#ctx0" brushRef="#br0" timeOffset="178484.45">23832 931 0</inkml:trace>
  <inkml:trace contextRef="#ctx0" brushRef="#br0" timeOffset="179709.81">23866 810 0,'0'0'15,"0"0"-15,5 0 0,-10 0 0,0 0 0,1 0 0,4 0 0,4 0 0,-40 65 0,28-29 16,1 10-16,-1-10 15,-2 8-15,6 5 16,-1 3-16,1-30 16,-2 49 15,1-22-15,1-2-16,1-2 0,0-4 0,-8 12 31,10-12-16,-2 3-15,0-2 0,0-2 0,2-1 0,1-3 0,-1 0 16,1-4-16,1-2 16,1-1-16,2-5 15,0-11-15,-3 19 32,-1-11-17,-4-1-15,-1-2 0,0-1 0,1 0 16,1-5-16,0-3 15,-1-3-15,1-9 16,-2-7-16,-1-7 16,3-1-16</inkml:trace>
  <inkml:trace contextRef="#ctx0" brushRef="#br0" timeOffset="180147.22">23736 1795 0,'-3'2'0,"-3"3"0,-5-1 0,0-3 0,1 0 0,3 1 0,7-4 0,-34 12 0,4-2 16,-10 4-16,3 1 16,12-17 15,-9 10-31,0-3 0,3-2 0,10-7 16,3 2-16,3 2 15,-3 7 16,-3 8-15</inkml:trace>
  <inkml:trace contextRef="#ctx0" brushRef="#br0" timeOffset="187112.09">16961 1095 0,'-10'1'0,"-9"4"0,8 2 0,8 2 0,12 1 0,-9-10 0,17 10 0,0 0 0,-4 0 0,-5-1 16,-8-1-16,14 5 15,-7 0 1,1 3-16,2 2 16,2 2-16,1 3 15,3 4-15,-8 5 16,5 2-16,-7 4 16,-2 2-16,0 1 15,2-2-15,4-3 16,-2-2-16,1 3 15,2-2 1,2 0-16,-1 1 16,4-1-16,-1-1 15,-2-1-15,1 1 16,-4-3-16,3-3 16,-2-2-16,3-7 15,-4-3-15,0-2 16,-1-3-16,-2-1 15,-1-2 1,0-3-16,-4 0 16,0-3-16,-2-1 15,-3-2-15,-9-9 16,-3-1-16,3 1 16</inkml:trace>
  <inkml:trace contextRef="#ctx0" brushRef="#br0" timeOffset="187721.61">17537 1888 0,'0'0'0,"0"0"0,4 0 0,3 0 0,8-3 0,3-3 0,3-3 0,0-3 0,0-2 0,-5-1 16,-1-1-1,-6-1-15,-6 7 16,6-30 0,-9 12-16,0-3 0,-3-4 15,-2 0-15,-3 0 16,-14 7-16,1 4 15,-5 9 1,0 8-16,-1 8 0,1 7 16,0 8-16,9 6 15,0 4 1,7 5-16,5 6 16,3 3-16,7 4 15,7-6-15,2 1 16,3-7-16,0-7 15,-2-9-15,-2-5 16,7-5 0,0-10-16,0-7 0,1-8 15,-7 4-15</inkml:trace>
  <inkml:trace contextRef="#ctx0" brushRef="#br0" timeOffset="188047.87">17865 995 0,'0'8'0,"1"12"0,-3 4 0,-3 5 0,-4 1 0,0 3 0,-2 3 16,0 6-16,0 9 15,2 8-15,5 17 16,1 12-16,3 7 16,8 6-16,5-1 15,-3-14-15,-8-11 16,-8-9-16,-7-38 15</inkml:trace>
  <inkml:trace contextRef="#ctx0" brushRef="#br0" timeOffset="192238.8">18616 4383 0,'-3'4'0,"1"8"0,-4-5 0,-2-1 0,-4-1 0,2 2 0,1 5 0,1 6 0,0 7 16,-4 4-16,3 7 16,-5 8-16,-1 3 15,-1 7-15,-9 8 16,0 6-16,-4 2 16,-1 3-16,-6 3 15,7-6-15,3-2 16,0-1-1,10-3-15,5-6 16,6-7-16,5-7 16,2-4-16,8-6 15,7-5-15,5-5 16,7-4-16,6-4 16,5-4-16,4-3 15,5 0-15,6-3 16,5-2-16,5-2 15,5-3-15,4-1 16,3 0-16,8-4 16,6 1-16,5 0 15,7 1-15,1-2 16,-1 3-16,2-1 16,5-3-16,6 2 15,-2 0-15,1-1 16,6 1-16,2-2 15,4 1-15,0 1 16,0 3 0,3 0-16,-1 3 15,-4-1-15,1-1 16,-1 3-16,2-1 16,3 4-16,-7-3 15,-4 3-15,-2 2 16,-1 0-1,-5 1-15,-2-1 0,-2 3 16,-3 2 0,-1-3-16,-5-1 15,-2 3-15,-4-1 16,-5 1-16,-7-2 16,-5-7-16,-6-1 15,-7-2-15,-6-5 16,-5-3-1,-6 1-15,-4-5 16,-5-6-16,-4-4 16,0-4-16,-2-5 15,-1-2-15,-1 2 16,-1-8-16,0-1 16,-1-4-16,0-1 15,0-2-15,0 3 16,-1-5-1,0-6-15,1-4 16,3-4-16,-1 1 16,1-2-16,0 14 15,-2-7-15,-3 7 16,-6 14-16,-3 6 16,-7 5-16,-4 3 15,-3 2-15,-4 0 16,-4 2-16,-4-1 15,-6 4 1,-3-2-16,-7 8 16,-10-6-16,-6 4 15,-4-1-15,-7 1 16,-3-2-16,-1 3 16,-3 0-16,-2-2 15,-6 0-15,-6 1 16,-2-1-16,-5 2 15,-3 2 1,-4 3-16,-4 1 16,-1-2-16,-5-2 15,1-4-15,-1-5 16,-5 8-16,-2 4 16,1 2-16,7 1 15,-8-4-15,-4 1 16,-6 0-16,-7-5 15,10 8-15,4 1 16,-2-1 0,0 1-16,3-4 15,2 5-15,9 3 32,-9-3-32,-1 1 15,-5 0-15,-3-3 0,13 0 16,3 0-1,1 2-15,4-1 16,4 0-16,4-4 16,6 0-16,-3 0 15,3 1-15,3 2 16,0 1-16,-2 3 16,0 3-16,0 0 15,-2 3-15,9-1 16,2 0-16,4 0 15,5 1-15,6 4 16,4 2-16,5 2 16,5-1-16,7-1 15,19-8 1,-39 15 15</inkml:trace>
  <inkml:trace contextRef="#ctx0" brushRef="#br0" timeOffset="192911.46">18947 4595 0,'15'-3'0,"19"-6"0,0 1 0,-5 4 0,-29 4 0,26 1 0,-3 7 16,-5 6-16,-6 6 15,-3 5-15,-11 14 16,-9 10-16,-9 7 16,-12 10-1,-8 5-15,-6 3 0,-3-3 16,3-4-16,3-5 16,12-16-16,-3-10 15,4-15 1,2-11-16,3-16 15,7-13-15,9-10 16,10-7-16,11-2 16,7 4-16,8 6 15,-1 8 1,4 13-16,-1 10 0,-2 11 16,-1 8-16,-2 7 15,-1 2 1,-1 2-16,0-3 15,-4-7-15,-1-11 16,4-9-16,-12-10 16</inkml:trace>
  <inkml:trace contextRef="#ctx0" brushRef="#br0" timeOffset="193414.33">19434 4650 0,'7'-8'0,"-1"-2"0,-1-3 0,-14 10 0,15-4 0,-6 7 0,37-7 0,-2 5 16,-3 4-16,0 6 0,-3 6 0,-5 7 0,-11 10 0,-19 9 15,-13 6 1,-12 6-16,-7-1 16,6-5-16,8-8 15,10-10-15,11-12 16,6-10-16,6-8 16,8-3-16,6-6 15,2 3 1,-1 1-16,-1 7 0,-6 5 15,-6 4 1,-7 9-16,-8 6 16,-7 6-16,-7 4 15,-1 6-15,-6 1 16,3-4-16,2-2 16,5-16-16,7-10 15,8-11-15,4-7 16</inkml:trace>
  <inkml:trace contextRef="#ctx0" brushRef="#br0" timeOffset="193838.92">19919 4607 0,'4'-2'0,"7"-1"0,-1 0 0,-3 1 0,23-11 0,-7 4 0,2 2 0,1 3 0,2 3 0,-1 6 0,-1 4 0,-4 6 16,-13 9-16,-11 8 15,-10 8 1,-11 5-16,-12 4 16,4-5-16,7-6 15,12-11-15,10-9 16,9-8-16,5-5 16,5-5-16,4-2 15,1 1-15,-3 2 16,-4 5-16,-7 9 15,-7 6-15,-8 9 16,-9 10 0,-10 9-16,-5 8 15,-10 9-15,18-30 16</inkml:trace>
  <inkml:trace contextRef="#ctx0" brushRef="#br0" timeOffset="198218.1">18065 1090 0,'0'-6'0,"4"-2"0,-1 2 0,-3-1 0,2 3 0,-2-1 0,-2 4 0,2 0 15,-2 2-15,2 1 0,1 1 0,0-2 16,14 14 31,-6-4-47,-2 5 0,0 2 0,1 7 0,0 2 0,-2 4 15,-1 3-15,-5 3 16,-5 1-16,-4 1 16,0 0-16,-1-1 15,-2-1 1,-2-2-16,1-4 0,1-7 15,-3-5 1,1-6-16,5-7 16,4-5-16,8-4 15,2-2-15,2-3 16,-2-1-16,-1 2 16,-4 0-16,0 3 15,0 2 1,-2 3-16,3 3 15,2 2-15,3 6 16,2 3-16,3 6 16,0-8-16,-22 40 47,15-16-47,-5 2 15,-2 3-15,-10 6 0,5-4 0,0-1 0,6-3 16,9 5-16,7-2 15,5-7-15,2-9 16,-2-8-16,-2-7 16,-5-9-16,1-4 15,-11-3-15</inkml:trace>
  <inkml:trace contextRef="#ctx0" brushRef="#br0" timeOffset="198860.15">18307 1417 0,'3'-1'0,"10"-8"0,-13 9 0,13-6 0,2-1 0,-1 1 0,0 3 0,2 2 16,-1 6-16,1 7 0,-1 10 15,2 10-15,-3 12 16,-2 6-16,-4 5 16,-8 8-16,-6-5 15,-5-3-15,-6-8 16,2-10-16,-1-9 15,-2-9 1,-5-12-16,0-10 16,-1-10-16,1-13 15,8-8-15,5-5 16,5 2-16,14 5 16,6 13-16,7 14 15,2 6-15,2 8 16,6 13-16,-3-4 15,0-2-15,-2-5 16,-3 0 0,-4-5-16,-8-7 15,-1-2-15,-5-7 16,-6 3-16</inkml:trace>
  <inkml:trace contextRef="#ctx0" brushRef="#br0" timeOffset="199531.54">18534 1037 0,'2'-1'0,"2"-2"0,0 0 0,6 5 0,1 2 0,-1 1 0,1-1 0,-1-1 0,3-1 0,2-1 15,2 1-15,0 2 16,-3 2-16,-4 3 15,0 3-15,-2 4 16,3 3-16,0 6 16,-3 2-16,-2 5 15,-1 8 1,-6-4-16,1 1 16,-6 1-16,-5-3 15,5-2-15,-1-4 16,3-1-16,1-4 15,3-6-15,2-4 16,1-6 0,-1-3-16,1-3 0,-1-2 15,-1 0 1,3 4-16,0 2 16,0 5-16,0 3 15,-3 4-15,-1 2 16,0 1-16,-1 2 15,5-8-15,1 3 16,6-4 0,1 0-16,3 0 15,-1-1-15,-1 1 0,2 4 16,-3 4 0,-4 10-16,-8 4 15,-1 4-15,-5 3 16,1 0-16,-5-4 15,-4-7-15,5-17 16</inkml:trace>
  <inkml:trace contextRef="#ctx0" brushRef="#br0" timeOffset="210474.61">19815 4695 0,'-24'0'0,"-36"3"0,-4 6 0,-4 4 0,68-13 0,-69 16 0,0-2 16,3-1-16,4-2 16,6 2-16,4 6 15,10 5 1,11 5-16,9 4 16,9 4-16,9 2 15,7 1-15,10-2 16,8-4-16,8-6 15,11-8-15,6-10 16,8-11-16,5-10 16,7-10-16,5-8 15,0-7 1,-2-4-16,-3-3 16,-8 0-16,-10 0 15,-13 4-15,-10 2 16,-13 3-16,-10 3 15,-10 1-15,-11 3 16,-13 3-16,-14 5 16,-12 6-16,-12 10 15,-10 8 1,-9 9-16,-4 12 16,-4 8-16,5 7 15,6 4-15,12 4 16,14 2-16,13 3 15,17-3-15,21-4 16,14-8-16,13-3 16,13-3-16,13-6 15,14-9-15,15-10 16,12-9 0,13-13-16,9-11 15,0-3-15,0-15 16,-11 0-16,-12 1 15,-13-1-15,-7 6 16,-16 2-16,-8 5 16,-12 2-16,-14 2 15,-14 3-15,-11 1 16,-11 1-16,-12 4 16,-15 6-1,-15 8-15,-8 6 16,-11 10-16,-10 13 15,-2 7-15,-2 9 16,8 7-16,13 3 16,20-7-16,28-1 15,14-4-15,11-2 32,12-6-32,13-4 15,12-5-15,11-7 16,10-8-16,8-9 15,9-10-15,-3-10 16,5-8-16,0-5 16,-4-6-1,0 0-15,-11 1 0,-13 4 16,-12 1-16,-11 5 16,-13 3-1,-9 1-15,-11-1 16,-11 1-16,-16 5 15,-18 5-15,-14 9 16,-12 8-16,-14 17 16,-4 6-16,2 11 15,2 11-15,10 12 16,9-4-16,11 0 16,13-3-16,19 0 15,16-7-15,15-3 16,17-7-1,14-9-15,11-9 16,9-10-16,9-12 16,5-11-16,4-11 15,5-12-15,4-10 16,0-7-16,-3-3 16,-3-1-16,-10 2 15,-8 10-15,-9 4 16,-12 5-16,-12 12 15,-9 6 1,-9 5-16,-8 5 16,-8 7-16,-12 4 15,-10 6-15,-13 6 16,-14 7-16,-9 9 16,-7 10-16,-2 9 15,6 8-15,9 1 16,17-2-16,15-4 15,15-4 1,19-7-16,16-11 16,15-11-16,15-14 15,11-15-15,9-13 16,7-10-16,-2-8 16,2-7-16,-7-2 15,-9-1-15,-11 3 16,-12 11-16,-19 12 15,-12 7-15,-14 9 16,-12 4 0,-15 5-16,-15 11 15,-15 18-15,-13 18 16,-6 18-16,-2 22 16,29-14-16,34-37 15</inkml:trace>
  <inkml:trace contextRef="#ctx0" brushRef="#br0" timeOffset="212362.63">18840 2976 0,'-1'10'0,"1"13"0,-4-2 0,-1 5 0,-3 8 0,0 7 15,-3 6-15,-4 6 16,-1 9-16,-3-1 16,-1 5-16,-1 3 15,0-3 1,0-3-16,1-5 16,4-4-16,8-8 15,3-8-15,10-5 16,13-1-16,9-4 15,8-3-15,13-5 16,18 1-16,6-10 16,3-11-16,4-7 15,5-3-15,-13-12 32,17 10-32,10 1 15,6 4-15,8 1 16,5-1-16,3 4 15,5-3-15,-7 3 16,4 7-16,0 0 16,1 3-16,2 0 15,6-3-15,0 4 16,3 0 0,1 0-16,-1 2 15,8 0-15,-1 0 16,-2 3-16,-6-2 15,-12-5-15,-3 2 16,-6 0-16,3-2 16,-5-4-16,-10-4 15,-7-4-15,-7 0 16,-12-3 0,-6-7-16,-11 2 15,-8-4-15,-9-4 16,-7-6-16,-4 0 0,-4-7 0,-2-4 31,-2-5-31,2-4 0,1-7 16,3-2-16,1-1 0,3-1 15,0 2-15,0 1 16,4 1 0,-1 2-16,1 5 15,0 2-15,-2 2 31,-6 1-31,-3 2 16,-4 1-16,-8 9 0,-8 8 16,-8 6-1,-7-2-15,-10 2 16,-13 1-16,-13 0 16,-13 3-16,-10-2 15,-13 6-15,-8 2 16,-5-3-1,-7 0-15,-5 1 16,-6 4-16,-6 3 16,-1 2-16,-2-2 15,-5-1-15,-8 3 16,4-2-16,1 0 16,3-3-16,-1 6 15,-1 3-15,4 9 16,5 5-16,-6-7 15,-5-13 1,-2-16-16,3-2 16,5 19-16,16 8 15,2 0-15,-1 1 16,-1-5-16,-3-3 16,6-1-16,6-2 15,1 3-15,3 1 16,2 2-16,1 0 15,0 3 1,-2 2-16,-4 6 16,0 5-16,-1 8 15,10 7-15,7 1 16,7 2-16,12-4 16,17-7-16,7-10 15,10-12-15,20-6 16</inkml:trace>
  <inkml:trace contextRef="#ctx0" brushRef="#br0" timeOffset="212979.06">18965 3087 0,'10'-3'0,"14"-4"0,-2 0 0,-2 1 0,-20 6 0,17-7 0,5 0 0,7 3 0,7 2 16,5 5-1,1 6-15,2 9 16,0 6-16,-10 12 0,-18 6 16,-8 2-1,-10 0-15,-11-1 16,-9 0-16,-9-3 16,-7-1-16,-6 0 15,-5-1-15,-1-3 16,2-4-16,5-5 15,8-11 1,11-10-16,10-10 16,11-10-16,9-8 15,11-4-15,8-4 16,3 3-16,2 7 16,-1 8-16,0 8 15,0 8-15,-2 6 16,-3 5-16,0-1 15,4 11-15,3-3 16,-3 0-16,-2-4 16,-2-5-16,-17-13 15,25 8 17,-20-14-17</inkml:trace>
  <inkml:trace contextRef="#ctx0" brushRef="#br0" timeOffset="213353.85">19540 3137 0,'5'-1'0,"8"-2"0,1-1 0,-1-1 0,-2 0 15,-11 5-15,17-4 0,7 3 0,5 1 0,1 3 0,1 3 16,-4 6-16,-10 3 15,-10 3-15,-7 1 16,-10 2 0,-3 5-16,2 0 15,-2-2-15,12-8 16,8-6-16,7-8 16,7-5-16,6-1 15,-2 2-15,-2 4 16,-1 5-16,-15 11 15,-3 13 1,-8 12-16,-7 6 16,-16 6-16,-3-5 15,-8-5-15,-8-7 16,-6-8-16,25-13 16</inkml:trace>
  <inkml:trace contextRef="#ctx0" brushRef="#br0" timeOffset="-213135.72">20542 2854 0,'0'0'0,"0"0"15,0 0-15,0 0 16,0 0 0,0 0-16,0 0 0,16 7 0,-5 1 0,-2-4 0,-6-7 0,-6-1 0,0 1 0,-70 72 15,63-41-15,-4 24 16,9-9-16,-7 7 15,-1 8-15,-8-11 16,-9 2-16,-9 4 16,-5 13-16,-7 21 15,4 9-15,-8 8 16,-1 0 0,0 0-16,27-53 15</inkml:trace>
  <inkml:trace contextRef="#ctx0" brushRef="#br0" timeOffset="-202733.71">20585 2928 0,'3'-1'0,"-20"5"0,4 0 0,-1 1 0,1 5 0,0 5 0,1 13 0,4 14 16,-3 7-16,-3-1 16,-5 1-16,-2-2 0,-4-6 15,-3 2-15,3 8 16,3 3 0,4-2-16,0-4 15,3-6-15,3-7 16,1-5-16,3-5 15,4-7-15,4-9 16,2-5-16,2-5 16,1-6-1,1-8-15,5-7 0,6-10 16,6-9-16,3-8 16,4-7-1,4-3-15,1-3 16,-3 4-16,-2 5 15,5 3-15,-4 8 16,-6 4-16,-7 0 16,-5 10-16,-4 12 15,-4 15-15,-3-5 47,13 7-47,-15-9 16,1 10-16,-3 6 15,-5 3-15,-5 6 0,-4 4 0,-7 4 0,-2 14 16,-7 5-16,-2 10 16,-2 4-16,-1 1 15,1 1-15,4 0 16,5-3-16,1-5 16,4-1-16,0-8 15,3-9-15,3-12 16,4-9-16,5-8 15,4-7 1,5-2-16,3-6 16,2-3-16,0-7 15,3-7-15,3-8 16,1-6-16,4-7 16,4-6-16,2-6 15,5 1-15,-1 4 16,-1 5-16,4 9 15,-1 6-15,-1 6 16,1-2 0,-1-4-16,-1 1 15,-8 0-15,-12 3 16,-11 9-16,-12 9 16,2 14-16,24 17 31,-18 1-31,0 8 0,2 8 0,-3 3 15,-2 3-15,-15-2 16,-12-1-16,-4 3 16,5 6-16,6 2 15,0-1 1,5-5-16,5-6 16,5-8-16,2-7 15,5-7-15,4-6 16,2-7-16,4-4 15,3-4-15,0-3 16,1-2-16,0-6 16,3-4-16,0-7 15,4-6-15,1-6 16,3-4 0,4-3-16,3-2 15,-1 5-15,-8 3 16,-8-2-16,0-5 15,1 2-15,2 3 16,3 12-16,-3 12 16,-3 11-16,-3 7 15,-2 3-15,-2 2 16,-2 3-16,-1 2 16,-4 7-1,-2 4-15,3 13 16,-3 9-16,-4 6 15,-5 1-15,-6 2 16,-2-2-16,-1-15 16,5-5-16,6-6 15,8-8-15,6-3 16,1-7-16,2-2 16,0-4-16,1-1 15,-1-2 1,0 2-16,0-1 15,-2 1-15,0 0 16,-1 1-16,1 0 16,-1 1-16,1 0 15,0 1-15,1 0 16,-1 0-16,2 0 16,-1-1-16,0 0 15,2 0 1,-1 1-16,0 0 15,1 0-15,-1-1 16,-1 0-16,1 0 16,0 1-16,-1-1 15,-1 2-15,1-1 16,-1 1-16,-1 0 16,4 0 30,-2 1-46,3 0 0,-5-3 16,2 1 0,-1-1-16,1 0 15,0 0-15,0 1 16,0-1-16,1 0 16,-1 0-16,0 0 15,0 0-15,-1 3 16,4-6-1,-3 2-15,0 1 16,0 0-16,-1 0 16,0 1-16,1-2 15,0 1-15,0 1 16,0-1-16,-1 0 16,1-1-1,0 1-15,0 0 0,0-1 16,0 1-16,-1-2 15,0-1 1,2 0-16,-3 3 16,2-1-16,0 0 15,2-2-15,-4 1 16,2 1-16,-1 0 16,1-1-16,0 1 0,0 0 0,-1 1 0,1 0 0,-1 0 15,1 0 1,0-1-16,-1 1 0,1 0 15,0-1 1,0 1-16,0 0 16,0 0-16,0 0 15,0 0-15,0 0 16,0-1-16,-1-1 16,1-3-16,-1-4 15,-2-2-15,0-5 16,0 4-1</inkml:trace>
  <inkml:trace contextRef="#ctx0" brushRef="#br0" timeOffset="-200937.65">18982 1100 0,'0'0'0,"0"0"0,10 4 0,-2 0 0,-2 0 0,-3-2 0,0-1 0,1 2 0,7 20 16,-5-13-16,6 0 0,4 1 16,-2 2-1,3 2-15,-3 3 16,1 2-16,0 3 15,-3 2-15,3 2 16,-2 5-16,0 4 16,3 2-1,4 2-15,-1 0 16,0 0-16,0-1 16,1-1-16,2-1 15,5 1-15,0-1 16,1 0-16,-1 0 15,-1-3-15,-1-3 16,-4-3-16,-5-7 16,-3-5-16,-3-6 15,-2-2 1,-2-2-16,-2-3 16,-2-2-16,-1 1 15,0-1-15,-1-2 16,0 1-16,-2-3 15,-1-1-15,0 0 16,0 1-16,0 0 16,0-1-16,1 1 15,-1 1 1,2 0-16,-1 0 16,1 1-16,1 0 15,0 0-15,1 1 16,-1-1-16,0-2 15,0-3-15,0-3 16,-5-5-16,-2-4 16,2 6-16</inkml:trace>
  <inkml:trace contextRef="#ctx0" brushRef="#br0" timeOffset="-200020.91">20223 1010 0,'0'10'0,"1"0"0,0-3 0,-4 0 0,-4 1 0,1 0 0,-1 2 0,-3 0 0,-1 3 31,1 2-31,-3 2 16,2 3-16,-2 3 15,1 1-15,-2 4 16,2 0-1,-2 6-15,-5 3 16,2 3-16,-6 3 16,-2 5-16,3 1 15,2-3-15,2 1 16,0-2-16,-2 3 16,-2-1-16,-4-1 15,1-3-15,4-3 16,6-9-16,7-8 15,5-8-15,3-6 16,2-4-16,1-3 16,0-5-1,-2 3-15,-1 1 16,0 0-16,0-3 16,0 1-16,-1 0 15,1 1-15,-1-1 16,0 1-16,0 0 15,1 0-15,0 0 16,-1 0-16,1-1 16,-1 0-16,-1 0 15,0 1-15,1 0 16,-1 0-16,1 0 16,1 0-1,-1 0-15,1-1 0,0 1 16,0-1-1,0 0-15,0 1 16,-1 0-16,0-1 16,1 0-16,-1 1 15,0-3-15,-4-2 16,1-2-16,-1-1 16,-2-1-16</inkml:trace>
  <inkml:trace contextRef="#ctx0" brushRef="#br0" timeOffset="-183874.37">20440 1145 0,'0'0'0,"8"2"0,2 2 0,-4-2 0,0 0 0,0 0 0,0 0 0,4 7 0,-4-1 15,-1 2-15,0-1 16,0 2-16,3 2 16,0 1-16,-1 0 15,0 2-15,1 3 16,0 1-16,1 4 15,2 2-15,-1-1 16,0 3-16,5 1 16,2 3-1,2 0-15,0 2 16,-1 0-16,0 2 16,-4 1-16,-2 2 15,2 1-15,2-1 16,-1-1-16,-1-4 15,-2-2-15,-4-6 16,-2-8-16,-2-4 16,-3-9-1,0-4-15,10 8 47,-6-7-47,1-3 0,-2-1 0,1 0 0,-1 0 16,-2 1-16,0 1 0,-4 1 15,8-5 17,-7 1-17,-3 3 1,2-1-16,-1 0 0,-1 1 0,0 0 0,-2-1 0,4 1 16,3-1 15,1-1-16,-1 1-15,0 0 0,2-1 0,1-1 0,-7 1 0,1 1 16,0-1-16,-3 1 16,3 0-16,-4 1 15,-8-1-15,-9 0 16,-7-1 0,-10 0-16,8 0 15</inkml:trace>
  <inkml:trace contextRef="#ctx0" brushRef="#br0" timeOffset="-182870.51">17239 3226 0,'1'-4'0,"0"-3"0,-1-2 0,-2-2 0,-1-7 0,2-10 16,0-9-16,1-8 0,2-6 15,5-5-15,1-4 16,7 2-16,-1-1 16,1 1-16,0 1 15,-1-1-15,-1 0 16,1 0 0,-2 0-16,-3 2 15,-3 5-15,-3 11 16,-2 11-16,0 10 15,-1 8-15,-1 7 16,0 5-16,-2 4 16,0 0-16,2 3 15,-2-1-15,-2 1 16,1 1-16,0 1 16,4 1-1,-3 2-15,3 0 16,3-3-16,6 1 15,2-5-15,0-3 16,4-1-16,-8-4 16,2-5-16,0-2 15,0-3-15,-3-4 16,-7 0-16,-2 0 16,-7 0-1,-6 2-15,-1-1 16,-1 1-16,-3 2 15,0 4-15,1 2 16,6 5-16,3 3 16,5 6-16,2 5 15,3 3-15,5 1 32,2-1-32,-1-4 15,1-3-15,0-7 16,-6-8-16</inkml:trace>
  <inkml:trace contextRef="#ctx0" brushRef="#br0" timeOffset="-181542.59">20900 1789 0,'10'4'0,"15"3"0,-6-2 0,-2-4 0,-17-1 0,13-6 0,2-5 0,0-2 0,1-5 0,1-5 15,1-2-15,-1-1 16,-3 0-16,-3-1 15,-6-2-15,-4 0 16,-5 0-16,-2 5 16,-2 3-1,-4 4-15,0 5 16,-8 10-16,-3 6 16,-2 9-16,0 9 0,5 8 15,1 7 1,10 3-16,12 0 15,13 1-15,3-9 16,5-10-16,1-9 16,-5-9-16,-4-9 15,-5-8 1,-13 1-16</inkml:trace>
  <inkml:trace contextRef="#ctx0" brushRef="#br0" timeOffset="-181308.1">21295 1105 0,'-6'23'15,"-8"30"-15,0 4 0,-1 14 0,15-71 0,-16 91 0,1 11 0,0 27 16,-3-14-16,-13-6 16,-19-21-16,21-46 15</inkml:trace>
  <inkml:trace contextRef="#ctx0" brushRef="#br0" timeOffset="-178199.22">21398 1258 0,'0'0'0,"4"0"0,1 0 0,0-1 0,2-1 0,0-2 0,2 0 0,7-3 0,-12 5 16,-2 4-16,-1 2 15,-1 1-15,3 6 16,0 2 0,0 1-16,1 2 15,0 0-15,0 4 16,2-1-16,-1 1 16,-2 0-16,-2 3 15,-3 0-15,-2-3 16,-3-2-16,3-4 15,-12 1-15,2-2 16,0-5-16,1-3 16,5-5-1,2-3-15,2-3 16,3-2-16,4-5 16,3-1-16,-4 8 15,9-2-15,3 2 16,1 2-16,-3 5 15,4 3 1,-3 2-16,0 6 0,-5 4 16,-4 5-1,-3 5-15,-1 3 16,-9 12-16,8-4 16,1 2-16,-6 4 15,1-4-15,7-5 16,-1-3-16,4-5 15,4-8 1,-8-4-16,-3-9 16,-6-5-16</inkml:trace>
  <inkml:trace contextRef="#ctx0" brushRef="#br0" timeOffset="-177433.4">21852 1252 0,'0'0'16,"0"0"-16,0 0 16,0 0-16,0 0 0,2-5 0,3 5 0,0 0 15,-3 0-15,0 0 0,-1 0 0,34-21 0,-25 20 0,1 2 16,4 1-16,-1 7 15,-1 2-15,-2 6 16,-1 4-16,-6 2 16,-4 4-1,-4 3-15,-2-1 16,-7 3-16,1-3 16,6-4-16,1-3 15,2-3-15,2-5 16,3-6-16,0-3 15,-2 0-15,-2 2 16,2 3-16,2 2 16,1 0-1,-1 2-15,7 2 16,4 0-16,1 4 16,-1 0-16,-2 0 15,0-1-15,0 2 16,-4-4-16,0-5 15,-3-1-15,-1-6 16,-3-2-16,-5-3 16,-1 0-16,-3 0 15</inkml:trace>
  <inkml:trace contextRef="#ctx0" brushRef="#br0" timeOffset="-176914.59">21684 1375 0,'0'0'0,"6"-6"0,3 0 0,-1 2 0,-2 1 0,-1 4 0,1 3 15,14 18-15,-7-4 0,-2 3 16,-2 4-16,-5 6 15,-5 2-15,-4 3 16,-2 0-16,-5-4 16,-4-5-1,5-9-15,3-9 16,5-8-16,4-5 16,4-4-16,2-2 15,0 1-15,-1 4 16,1 4-16,-4 8 15,7 5-15,3 3 16,4 2-16,5 0 16,-1-2-16,1 1 15,3-2-15,-19-9 16</inkml:trace>
  <inkml:trace contextRef="#ctx0" brushRef="#br0" timeOffset="-175436.76">20795 3130 0,'0'0'16,"0"0"-16,0 0 0,2-7 0,0 1 16,-2-1-16,1 1 0,0 1 0,2 2 0,42 11 0,-28 3 0,-1 7 15,1 7-15,-7 5 16,-3 5-16,-6 6 15,-8 2 1,-7 3-16,-6-2 16,1-4-16,-1-2 15,-1-3-15,-1-3 16,-1-2-16,1-4 16,3-8-16,10-13 15,-9-23 16,14-3-15,2 1-16,4-4 0,5-2 0,5 3 0,3 2 0,-1 13 16,4 7-16,2 9 15,3 5-15,2 5 16,1 1-16,0-4 16,0 1-16,-5-6 15,-4-5-15,-4-8 16,-7-9-16,-6 2 15</inkml:trace>
  <inkml:trace contextRef="#ctx0" brushRef="#br0" timeOffset="-174639.91">21088 3183 0,'-3'-6'0,"0"-12"0,7 4 0,6 2 0,8 1 0,-18 11 0,11-4 0,8-14 16,-1 9-16,0 2 0,2 4 16,1 6-16,2 8 15,-1 7-15,-1 8 16,-5 8-16,-2 8 15,-5 7-15,-11 1 16,-2 0-16,-7-3 16,-2-5-1,-2-5-15,-5-9 16,1-7-16,3-9 16,4-11-16,1-10 15,3-6-15,5-6 16,6 3-16,4 3 15,8 10-15,5 6 16,4 5-16,3 7 16,2 1-1,-2 4-15,-3-3 16,-5-1-16,-17-9 16</inkml:trace>
  <inkml:trace contextRef="#ctx0" brushRef="#br0" timeOffset="-170998.6">21810 3056 0,'-2'2'0,"-4"4"0,3 4 0,-1 2 0,-1 3 0,-2-1 0,2 0 0,0 3 0,0 0 16,-2 3-16,-2 5 15,-3 7-15,-5 4 16,-3 4-16,-2 3 15,-3 5 1,-1 0-16,2-3 16,3 1-16,2-2 15,4-3-15,-1-4 16,0-4-16,-1-5 16,2-4-16,2 0 15,7-16-15</inkml:trace>
  <inkml:trace contextRef="#ctx0" brushRef="#br0" timeOffset="-169338.43">22123 1084 0,'0'0'0,"0"0"16,0 0-16,0 0 16,0 0-16,0 0 15,0 0-15,0 0 16,0 0-16,0 0 15,0 0-15,0 0 16,0 0-16,0 0 16,0 0-16,-7-4 0,2 7 0,6-1 0,3 0 0,2-1 0,0-1 0,10 51 15,-8-43-15,0 0 16,0 2-16,0 1 16,-2 2-16,0 2 15,1 2-15,2-1 16,-1 3-16,-2 0 15,2 3-15,-1 0 16,7 2-16,-3 0 16,0-1-16,1 3 15,-2 2 1,-1 0-16,-2-1 16,2-1-16,-1 2 15,-2 0-15,5 0 16,2 0-16,-6-4 15,-4-7-15,2-2 16,-2-3 0,0-3-16,-2-5 0,1 3 15,0-3-15,-1-2 16,0 0 0,-1-1-16,0-1 15,0-1-15,1 1 31,-1-1-31,0 2 16,1-2-16,-2 1 16,0 0-16,0-1 15,0 1-15,1-1 16,0 2-16,0-2 16,1 3-16,-5-1 15,-2-2-15,-1-2 16,1 3-16,-2 0 15,3 0 1,-2 0-16,4 2 16</inkml:trace>
  <inkml:trace contextRef="#ctx0" brushRef="#br0" timeOffset="-168788.32">22631 1148 0,'4'-5'0,"5"0"0,4 3 0,-1 4 0,-3 2 0,-2 3 0,-4-1 0,-1-1 16,-1 1-16,1-4 15,1-1-15,1-1 16,-3 4 0,-5 4-16,-5 4 15,-1 4-15,0 4 16,3-1-16,0 2 16,-3 4-16,0-2 15,3 6-15,-6-1 16,5 0-16,0-2 15,-4 1-15,-6 5 16,-3 5-16,-3 3 16,-5 1-16,-6 4 15,-1-1-15,5-7 16,13-20 0</inkml:trace>
  <inkml:trace contextRef="#ctx0" brushRef="#br0" timeOffset="-163971.68">22846 1078 0,'0'0'0,"-1"-1"0,-3 3 0,1 5 0,2 0 0,3 1 0,2 2 0,7 12 0,-8-13 16,-2-2-16,0-3 15,-1 1-15,0-2 16,0 1-16,0-1 16,1 0-16,1-2 15,4 3 1,-1 1-16,0 3 16,1 4-16,0-2 15,1 1-15,-2 0 16,0 4-16,0 2 15,2 1-15,0 0 16,-6-1-16,2 0 16,-5-5-16,0 0 15,-1 1-15,-2-3 16,-1-5 0,1 3-16,4 2 15,3-1-15,-4 8 16,5 2-16,-1 3 15,1-1-15,-1-1 16,0-5-16,-1-2 16,1-2-16,0 0 15,0-1-15,-1-3 16,14 15 0,-6-6-16,2-2 15,-1-2-15,-10-28 16,-1-4-16,-6-6 15</inkml:trace>
  <inkml:trace contextRef="#ctx0" brushRef="#br0" timeOffset="-163439.2">23077 1542 0,'4'-2'16,"5"-3"-16,0 2 0,1 0 0,1 1 0,-1-3 0,-4-2 0,-2-2 0,0-3 0,1-4 0,-2-4 16,-1-3-16,-2-1 15,-2 2-15,-1 3 16,-7 2-16,1-1 31,-2 5-31,-3 6 0,-4 2 16,2 7-16,0 2 15,1 2-15,4 4 16,5 13-16,3 2 16,5 7-16,2 3 15,7 1-15,-3 0 16,-3-9-16,1-9 15,2-9-15,-6-10 16,-1-11 0,-3 3-16</inkml:trace>
  <inkml:trace contextRef="#ctx0" brushRef="#br0" timeOffset="-163189.23">23293 961 0,'4'13'0,"3"16"0,-3 0 0,-7-1 0,3-28 0,-6 29 0,-4 1 0,-6 5 0,2 18 16,-2 8-1,0 14-15,-2-3 0,3-4 16,5-45-16</inkml:trace>
  <inkml:trace contextRef="#ctx0" brushRef="#br0" timeOffset="-161851.45">23374 1146 0,'5'-4'0,"-2"-3"0,-4-1 0,-1-3 0,1 3 0,-1 1 0,1 1 0,2 2 15,1 3-15,0 0 16,2 1-16,2-2 16,1 0-16,-1 0 15,0 4-15,-3 4 16,-1 2-16,-4 2 16,13 8-1,-10 1-15,1-2 16,-1 3-16,-2 3 15,-6 1-15,-1 1 16,-6-2-16,0-2 16,-5-8-16,2-3 15,2-5-15,5-3 16,4-3-16,6-4 16,7-1-16,1-2 15,4 1 1,0 2-16,-3 2 15,-3 7-15,-5 6 16,14 29-16,-13-13 16,-10 21-16,3-4 15,-2 0-15,-3 0 16,1-22-16,6-5 16,2-4-16,-3-1 15,-4 2 1,2-7-16</inkml:trace>
  <inkml:trace contextRef="#ctx0" brushRef="#br0" timeOffset="-161617.17">23541 1152 0,'-15'-37'15,"16"41"-15,5 15 0,4 15 0,7 16 16,6 17-16</inkml:trace>
  <inkml:trace contextRef="#ctx0" brushRef="#br0" timeOffset="-160898.59">23630 1030 0,'-12'1'0,"6"-8"16,3 3-16,0 2 16,-2 3-16,3 0 15,8-6 1,0 0-16,-4 7 15,18 3-15,-8-3 16,-2-1-16,-8-1 16,5 2-16,-3-1 0,-1 1 0,-7-1 31,-2 0-31,-8-2 0</inkml:trace>
  <inkml:trace contextRef="#ctx0" brushRef="#br0" timeOffset="-160335.22">23467 1119 0,'-3'-2'0,"0"-3"0,4 1 0,3 2 0,3 1 0,1 2 0,1 1 0,-1 2 15,-2 0 1,-3 1-16,-3 2 0,-5 1 0,-7 8 15,4 5 1</inkml:trace>
  <inkml:trace contextRef="#ctx0" brushRef="#br0" timeOffset="-160007.08">23568 1292 0,'-3'-4'0,"6"-25"0,0 1 0,4 5 0,-7 23 0,6-19 0,0 2 0,-1 3 0,-4 5 15,2 4 1,-3 6-16,-4 6 0,4 3 15,-6 4 1,-2 5-16,6 20 0,-4 8 16,1 7-1,-2-1-15,1 7 16,-1-14-16,-1-11 16,-3-8-16,6-17 15</inkml:trace>
  <inkml:trace contextRef="#ctx0" brushRef="#br0" timeOffset="-159098.16">23499 1350 0,'0'0'0,"0"0"0,-2-10 15,-1 1-15,0 4 0,0 0 0,0 3 0,-2-1 0,-11-6 0,10 4 16,0 0-16,1-2 16,1 0-16,1 1 15,1 0-15,2 2 16,0 1-16,0 0 15,0 2-15,-1-1 16,3 0-16,-3-3 16,-1 0-16,2-5 15,-4-3-15,2-7 16,3-3-16,-3-5 16,5-2-1,3 7-15,0-2 16,2 3-16,1 3 15,1 6-15,-8 7 16</inkml:trace>
  <inkml:trace contextRef="#ctx0" brushRef="#br0" timeOffset="-158520.2">23536 951 0</inkml:trace>
  <inkml:trace contextRef="#ctx0" brushRef="#br0" timeOffset="-158160.91">23655 937 0,'0'0'0,"0"0"16,0 0-16,0 0 31,0 0-31,-1 0 0,-2 0 0,2 1 0,0 1 0,2 1 0,5 0 0,25 45 0,-24-27 0,-6 3 16,-2 5-16,-1 2 0,-1 10 15,-6-4 1,3 4-16,-1 0 16,10-4-16,3-9 15,6-15-15,3-10 16,3-8-16,-3-3 16,-3 0-16,-4 2 15,-3 1 1,-5 6-16,-2 4 15,3 1-15,-5 13 16,-2 9-16,-1 8 16,-2 5-16,-1 4 15,-5 0-15,-5 2 16,9-28-16</inkml:trace>
  <inkml:trace contextRef="#ctx0" brushRef="#br0" timeOffset="-156142.12">21913 3225 0,'0'0'0,"0"0"0,3-4 0,-1-2 0,-4 4 0,9-9 0,-1 6 0,-1 4 0,26 14 0,-19 2 0,0 5 0,1 5 15,-4 5-15,-3 2 0,-6 4 16,-4-1-16,-8 2 16,-4 0-16,-5-4 15,3-2 1,0 0-16,1-3 16,4-4-16,0-3 15,-1-1-15,-1-1 16,-1-5-16,2-9 15,1-8-15,1-10 16,1-9-16,0-9 16,3-9-16,2-9 15,5-6-15,5 6 16,5 0 0,1 29-16,8-9 46,-9 18-46,7 9 16,1 3-16,2 5 16,0 4-16,0 1 0,0 0 0,0 0 0,0-3 15,-1 0-15,-3-2 0,-1-1 16,-3-3-16,-9 0 16</inkml:trace>
  <inkml:trace contextRef="#ctx0" brushRef="#br0" timeOffset="-155499.37">22331 3272 0,'-12'5'0,"-17"9"0,9 8 0,4 7 0,9 7 0,0 2 0,-3 0 0,2 0 16,-1-1 0,11-1-16,9-3 0,6-4 15,5-6 1,4-8-16,2-9 15,1-13-15,-1-10 16,-3-8-16,0-8 16,-5-5-16,-7-6 15,-6 1-15,-7-4 16,-5-1 0,-3 1-16,-1 3 15,-1 5-15,-7 11 16,-7 14-16,-5 9 15,-1 10-15,-1 8 16,3 8-16,2 9 16,8 3-16,9 0 15,-1 2-15,6-8 16,3-6 0,7-12-16,7-20 15,-8 3-15</inkml:trace>
  <inkml:trace contextRef="#ctx0" brushRef="#br0" timeOffset="-154995.61">22683 3279 0,'-5'3'0,"-10"6"0,8 1 0,1-2 0,3 0 0,3-8 0,-9 9 0,-2 2 0,0 6 0,1 5 16,4 7 0,4 6-16,4 6 15,4 4-15,10-3 16,5-1-16,0-12 15,1-10-15,1-12 16,-1-17-16,-3-11 16,-4-10-16,-5-10 15,-4-3-15,-5-4 16,-4-2-16,-6 8 16,-1 2-1,-7 6-15,-4 9 16,-5 10-16,1 7 15,0 8-15,2 7 16,5 4-16,6 5 16,7 0-16,8-2 15,5-4-15,9-2 16,8-5-16,-10-8 16</inkml:trace>
  <inkml:trace contextRef="#ctx0" brushRef="#br0" timeOffset="-154713.53">22950 3288 0,'-6'-4'0,"-7"-1"0,6 7 0,1 6 0,3 11 0,2 7 0,5 7 16,7 3-16,7 5 15,3-2-15,0-6 16,6-5-16,-5-18 16,-1-13-16,-2-12 15,-5-18-15,-2-7 16,-6-1-16,-8 0 16,-10 0-16,-10 5 15,-7 6-15,-3 4 16,-3 10-1,1 8-15,16 11 16</inkml:trace>
  <inkml:trace contextRef="#ctx0" brushRef="#br0" timeOffset="-131438.62">9842 10197 0,'0'0'0,"-16"8"0,6-2 0,4-4 0,3-3 0,0 0 0,-2 0 0,-7-3 0,4 2 15,-1 0 1,-4 0-16,-2-3 16,-1 1-16,-4 0 15,-3-1-15,-2 0 16,-2-1-16,-4 3 16,-1-1-16,-3 0 15,-4 1-15,-4 2 16,2 0-16,-2 1 15,-5 2 1,-2 1-16,-1 2 16,-4 0-16,3-1 15,-3-1-15,2 3 16,0-2-16,-5 0 16,-2-1-16,-2-1 15,3-4-15,4-2 16,0-4-16,2 0 15,-1-1-15,1-1 16,-1 0 0,-2 1-16,1 0 15,1 1-15,1 1 16,2 4-16,4 2 16,4 2-16,4 4 15,2 1-15,2 1 16,4 1-16,5 0 15,-1-8-15,-2-6 16,3-2 0,2-2-16,3 3 15,6 3-15,0 5 16,3 1-16,3 5 16,0-2-16,-2 2 15,-2 0-15,-2-1 16,-1-5-16,-3-1 15,7-4-15</inkml:trace>
  <inkml:trace contextRef="#ctx0" brushRef="#br0" timeOffset="-130968">5787 10051 0,'-27'8'0,"-35"13"0,8-5 0,11-5 0,43-11 0,-30 4 0,3-3 0,-2-1 16,-6 1-16,-4 0 16,-7-2-16,-6 0 15,-6 1-15,-3-2 16,-3-2 0,2-2-16,6-2 15,15-7-15,26 9 16</inkml:trace>
  <inkml:trace contextRef="#ctx0" brushRef="#br0" timeOffset="-130636.68">3760 10028 0,'-29'1'0,"-37"-1"0,2-1 0,2 0 0,62 1 0,-66 0 0,-10 0 32,-16 4-32,-25 3 15,-24 2-15,-13 3 16,77-9-16</inkml:trace>
  <inkml:trace contextRef="#ctx0" brushRef="#br0" timeOffset="-121776.27">1012 6510 0,'2'12'0,"3"19"0,-5-2 0,-1 7 0,1-36 0,-8 48 0,-1 10 16,1 8-16,0 6 16,1 2-16,3-7 15,1-12-15,-3-20 16,5-10-16,1-10 15,3-11-15,2-12 16,3-11-16,0-15 16,1-10-16,0-13 15,0-7 1,0-10-16,0 10 16,-1 2-16,-1 8 15,-3 0-15,0 6 16,-4 4-16,0 3 15,-2 7-15,1 9 16,2 6-16,5 5 16,3 6-16,6 1 15,8 1 1,8 1-16,6 5 16,5 8-16,3 6 15,2 10-15,0 9 16,-6 17-16,-5 3 31,-3 3-31,-7 1 16,-7-1-16,-8-2 15,-7 3-15,-8 3 16,-11 2-16,-10-2 16,-11-2-16,-9-8 15,-6-4-15,-7-5 16,2-6-1,1-7-15,4-11 16,9-5-16,10-9 16,5-4-16,5-5 15,14 2-15</inkml:trace>
  <inkml:trace contextRef="#ctx0" brushRef="#br0" timeOffset="-120728.95">451 7532 0,'0'0'0,"-6"-3"0,3 2 0,2 1 0,6-2 0,7-1 0,8-4 0,44-9 0,-21 12 16,7 4-16,-1 8 16,0 5-16,-5 9 15,-17-3-15,-11 4 16,-10 1-1,-13 2-15,-7-2 0,-8 2 16,-7-1-16,-3-2 16,-4-4-1,0-4-15,1-6 16,6 0-16,8-5 16,7-4-16,9 0 15,9-1-15,6 0 16,6-2-16,6 1 15,4-1 1,6 1-16,2 5 0,2 6 16,0 4-1,-6 6-15,-5 4 16,-8 6-16,-11 4 16,-16 2-16,-9-1 15,-11-5-15,-8 2 16,-7 1-16,-3-2 15,-1-4-15,5-3 16,6-4 0,7-12-16,9-13 0,7-8 15,9-3 1,8-2-16,8-2 16,1 0-16,6-1 15,-7 14-15</inkml:trace>
  <inkml:trace contextRef="#ctx0" brushRef="#br0" timeOffset="-120479">1337 7621 0,'0'13'0,"-1"20"0,-4 10 0,-6 16 0,-5 23 0,-4 8 16,-4 2-16,-2-11 15,-3-10-15,-6-18 16,15-19-16</inkml:trace>
  <inkml:trace contextRef="#ctx0" brushRef="#br0" timeOffset="-118612.04">2925 6619 0,'-3'7'0,"-8"7"0,5 0 0,2-2 0,4 1 0,0-13 0,-3 18 0,-2 5 0,-4 5 0,-1 8 16,-5 5-1,-3 6-15,-1 6 16,2 4-16,0-7 16,3-1-16,1-3 15,3-5-15,2-5 16,4-9 0,3-5-16,2-8 15,4-10-15,3-11 16,3-7-16,0-11 15,5-5-15,1-8 16,1-9-16,3-4 16,0-3-16,-1 0 15,1 1-15,0 0 16,0 1 0,-1 3-16,-2 4 15,-2 9-15,-2 9 16,0 7-16,1 7 15,-1 5-15,-1 3 0,-2 3 16,0 3 0,1 4-16,0 6 15,-2 6-15,-1 13 16,-1 7-16,-2 7 16,-4 6-16,-1 7 15,-5 0-15,-2-7 16,-1-3-1,4-4-15,2-9 16,5-12-16,3-9 0,2-7 16,6-6-1,3-8-15,2-7 16,4-9-16,3-12 16,1-9-16,1-8 15,4-8-15,1-5 16,3 2-1,0 2-15,-2 8 16,-7 9-16,-9 14 16,-5 13-16,-4 13 15,-2 6-15,-2 3 16,-3 3-16,-1 5 16,1 4-16,-1 6 15,1 6-15,-2 8 16,0 10-16,-4 11 15,-2 10-15,-3 10 16,-1 5-16,-3-2 16,6-8-1,1-11-15,-2-11 0,0-5 16,2-5-16,4-10 16,2-13-1</inkml:trace>
  <inkml:trace contextRef="#ctx0" brushRef="#br0" timeOffset="-117826.16">2613 8044 0,'4'1'0,"-2"0"0,1-1 0,2-6 0,2-10 0,1-4 0,0-6 0,2-9 0,2-10 16,0 0-16,-2-4 15,2-1-15,-2 5 16,-3 8 0,0 2-16,-1 3 15,1 5-15,-4 6 16,0 7-16,-2 7 16,-1 4-16,0 6 15,-2 4-15,0 6 16,-1 8-1,-2 6-15,0 10 0,-1 10 32,-2 7-32,-2 8 0,0 1 15,-1 0-15,4-14 32,2-11-32,3-11 0,3-4 0,1-6 15,5-6-15,6-8 16,-5-5-16</inkml:trace>
  <inkml:trace contextRef="#ctx0" brushRef="#br0" timeOffset="-117340.48">3180 7555 0,'6'5'0,"10"7"0,7-7 0,2-3 0,6-4 0,0 5 0,-2 8 0,-1 10 0,-3 8 31,-11 14-31,-2 3 16,-10 8-16,-16 1 15,-7 0-15,-9-4 16,-5-4-16,-3-7 16,0-9-1,1-7-15,3-10 16,5-7-16,4-10 16,7-11-16,8-11 15,11-10-15,9-4 16,10-3-16,10 6 15,7 14-15,4 17 16,1 16-16,1 13 16,2 8-16,-2 7 15,2 2 1,-1-4-16,1-6 16,-2-1-16,-3-6 15,-5-8-15,-1-12 16,-24-8-16</inkml:trace>
  <inkml:trace contextRef="#ctx0" brushRef="#br0" timeOffset="-116058.75">4660 6598 0,'-6'17'0,"-9"22"0,5-8 0,3-7 0,7-24 0,-1 17 0,0 3 0,-1 8 0,-2 8 0,-4 11 16,-5 14-1,-3 6-15,-5 4 16,-1-6-16,0-5 16,4-9-16,1-6 15,4-9-15,4-10 16,3-11-16,5-11 16,6-10-1,3-15-15,5-13 0,4-13 16,3-11-1,4-9-15,1-7 16,2-5-16,5-4 16,2-3-16,0 3 15,-3 13-15,-7 21 16,-6 21-16,-7 14 16,-3 6-1,-3 4-15,-2 2 16,2 5-16,2 4 15,1 9-15,1 8 16,3 10-16,-1 9 16,-1 12-16,-2 5 15,1 10-15,-3-1 16,2-4-16,0-5 16,2-7-16,2-8 15,0-11 1,0-10-16,0-10 15,1-10-15,2-12 0,-9-1 16</inkml:trace>
  <inkml:trace contextRef="#ctx0" brushRef="#br0" timeOffset="-115840.02">4637 6877 0,'-3'3'0,"-2"5"0,5-5 0,13-1 0,17 1 0,13 0 0,12 2 0,2 0 16,-3 0-16,-6 3 15,-14-4-15,-25-1 16</inkml:trace>
  <inkml:trace contextRef="#ctx0" brushRef="#br0" timeOffset="-114761.95">4452 7706 0,'0'0'0,"-21"4"0,8-6 0,6 0 0,4 2 0,3 4 0,-2 3 0,-7 28 0,-1-7 16,-3 3-16,-5 4 16,-4 5-16,-1 0 15,-2 0-15,-1-1 16,4-3-16,2-2 16,3 0-16,3-4 15,4-2-15,4-3 16,5-4-16,5-4 15,7-5-15,9-3 16,8-4 0,11-3-16,11-2 15,8 0-15,12 0 16,10 0-16,3 4 16,5 2-16,4 2 15,-2 5 1,1 3-16,-1-3 0,1 0 15,-5 0-15,1-3 16,-4 2 0,-2-2-16,-3-2 0,-2-1 15,-7-6-15,-8 0 16,-12 0 0,-7-4-16,-6-4 15,-4-4-15,-6-5 16,-3-5-16,-4-6 15,-4-5-15,-5-1 0,-3-1 16,-3 0-16,-1 1 16,-5 0-1,1 4-15,-1 3 16,1 4-16,0 6 16,0 5-16,-1 4 15,-2 4-15,-2 3 16,-5 0-16,-3 0 31,-8-2-31,-6-2 0,-7-2 16,-6-6-1,-5-2-15,-6-5 16,-3-1-16,-6-5 16,-2-3-16,-8 0 15,-8-2-15,-7-2 16,-6 0-16,-8 2 15,-8 4 1,-12 5-16,-10 1 16,-1 2-16,0 2 0,11 5 15,27 3 1,50 5-16</inkml:trace>
  <inkml:trace contextRef="#ctx0" brushRef="#br0" timeOffset="-114058.7">4398 7909 0,'0'8'0,"-3"12"0,10-9 0,9-6 0,15-6 0,9 1 0,7 2 16,7 0-16,-2 8 16,4-3-16,2 2 15,-9-1-15,0 3 16,-2-2-16,-2 1 15,-2 0-15,-3-1 16,-3-1-16,-2 1 16,-3 0-1,-1-2-15,1-1 16,3 0-16,4-4 16,5 0-16,5-2 15,10 1-15,6-1 16,7 1-16,-1 0 15,-3-3-15,-36 2 16</inkml:trace>
  <inkml:trace contextRef="#ctx0" brushRef="#br0" timeOffset="-92268.53">5524 5412 0,'0'0'16,"0"0"-16,0 0 15,0 0-15,0 0 16,0 0-16,0 0 0,1-4 0,0-1 0,-2 1 0,-2 2 16,-1 2-16,1 2 0,32 62 0,-33-60 0,-3-3 15,0 1-15</inkml:trace>
  <inkml:trace contextRef="#ctx0" brushRef="#br0" timeOffset="-81574.24">3047 6065 0,'11'6'0,"15"9"0,-2-8 0,-1-5 0,-23-2 0,20-4 0,1 0 0,1 0 0,3 2 0,1 1 0,3 0 32,3 2-32,5 5 15,3-1-15,2 2 16,6 2-16,0-2 15,2 4-15,1-1 16,1-1 0,3-1-16,-2 1 15,-1-3-15,0-1 16,-2-1-16,0 0 16,0-1-16,0-3 15,0-4-15,0 0 16,0 0-16,0 1 15,3 1-15,-1 0 16,2 0-16,-1-2 16,-2-1-1,-2 0-15,-2-1 16,-1 2-16,0 1 16,-2 1-16,-3 0 15,-2-2-15,-2 1 16,-2 0-1,-2 0-15,1 1 16,-2 0-16,-2 0 0,-5 1 16,-1-3-1,-3-1-15,-3 1 16,0 1-16,-1 1 16,-1 2-16,-3-2 15,-2-1-15,-2 1 16,1 1-1,-1-2-15,-1 1 16,-2-1-16,-3 2 16,0 0-16,-3 0 15,0 1-15,0-1 16,0 2-16,-1-1 16,0 0-16,1 0 15,-1 1-15,1 0 16,0-1-16,0 0 15,0 0-15,0 0 16,0-2-16,2 2 16,-2 1-1,1-1-15,-2-1 0,0 1 16,1 1-16,2 0 16,0-1-1,-2 1-15,-1-2 16,1 1-16,-1 0 15,1 0-15,0 0 16,-1 0-16,0 0 16,1-1-16,-1 1 15,1 0 1,0 0-16,0 0 0,0-1 16,1 2-1,-1-1-15,0 0 16,1 1-16,-1-1 15,0 0-15,0 0 16,0-1-16,-1 1 16,1 0-16,1 0 15,-1 0-15,0 0 16,0 0 0,0 0-16,0 0 0,-1 0 15,2 0 1,-2 0-16,2 0 15,-2 0-15,1 0 16,0 0-16,0 0 16,0 0-16,0 0 15,0 0 1,0 0-16,0 0 16,0 0-16,0 0 15,0 0-15,0 0 0,0 0 16,0 0-1,0 0-15,0 0 16,0 1-16,0-1 16,0 0-16,0 0 15,0 0-15,0 0 16,0 0-16,0 0 16,0 0-16,0 0 15,0 0 1,0 0-16,0 0 0,0 0 15,0 0 1,0 0-16,0-1 16,0 1-16,0 0 15,0 0-15,0 0 16,0 0-16,0 0 16,0 0-16,0 0 15,0 0 1,0 0-16,0 0 15,0 1-15,0-1 16,0 0-16,1 0 16,-1 0-16,0 0 15,-1 0-15,1-1 16,0 1-16,0 0 16,0 0-16,0 0 15,0 0 1,0 0-16,0 0 15,0 0-15,0 0 16,0 0-16,0 0 0,0 0 16,0 0-1,0 0-15,0 0 16,0 1-16,0-1 16,1 0-16,-1 0 15,0 0-15,0 0 16,0 0-16,0 0 15,0 0-15,0 0 16,0-1-16,-1 1 16,1 0-16,0 0 15,0 0-15,0 0 16,0 0-16,0 0 16,0 0-16,1 0 15,-1 1-15,0-2 16,0 2-1,0-2-15,0 1 16,0 0-16,0 0 16,0 0-16,0 0 15,0 0 1,0 1-16,0-2 16,0 2-1,0-1-15,0 0 16,0 0-16,0 0 15,0 0-15,0 0 16,0 0-16,0 0 16,0 0-1,0 0-15,0 0 16,0 0-16,0 0 0,-2-2 16,1-1-1,-3-5-15,-2 0 16,-2-4-16,1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54:00.5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1515 5095 0,'0'0'0,"0"0"0,0 0 0,0 0 0,0 0 0,0 0 0,2 0 0,5 0 0,2 2 0,58 8 0,-45-7 0,1-1 0,2 0 15,0-4-15,3-1 16,-5 0-16,1-2 16,1 1-16,-1-1 15,0 2-15,0 0 16,3 1-16,-2-3 15,-3 4-15,3 4 16,-2 2-16,0 0 16,-1-4-16,-3 2 15,-2-3-15,-3 0 16,-2-2-16,-3 1 16,-2 0-1,1-2-15,-1 0 0,-2 2 16</inkml:trace>
  <inkml:trace contextRef="#ctx0" brushRef="#br0" timeOffset="734.35">2715 5130 0,'-6'5'0,"-5"6"0,9-2 0,5-3 0,10-5 0,-13-1 0,17-3 15,4-1-15,5 0 0,4-1 0,3-1 16,5 2-16,5 0 16,4 3-16,1 0 15,2 3-15,-1-2 16,-3-1-16,1-3 16,-1 2-16,-1 2 15,0 1 1,-3 2-16,-3-1 15,-6-2-15,-5-2 16,-5 0-16,-6 0 16,-6 0-16,-4 1 15,-6 4-15,-3-1 16,-3 2-16,-1-1 16,0-2-16,0 1 15,-4-1 1,-5 1-16,-10 0 15,-8-4-15,-9 1 16,-9 0-16,-10 0 16,-9 3-16,-3 1 15,3 4-15,2 3 16,6-1-16,11-5 16,13-9-16,24 1 15</inkml:trace>
  <inkml:trace contextRef="#ctx0" brushRef="#br0" timeOffset="6148.97">4224 5323 0,'0'0'15,"0"0"-15,0 0 16,0 0-16,0 0 16,0 0-16,0 0 15,0 0 1,0 0-16,-9 1 0,0 3 0,4 2 0,4 0 0,2 0 0,1-2 0,100-31 0,-75 24 16,3 2-16,0-1 15,3 1-15,2 3 16,1-2-16,-5 2 15,0 0-15,-1 2 16,-4-4-16,-1 0 16,-4 0-16,-4 0 15,-7 0-15,-3 0 16,-5 0 0,-2 0-16,-2 0 15,0 0-15,0 1 16,-2-1-16,-1 0 15,-1 1-15,-2 2 16,-3 0-16,-5 0 16,0 1-16,-4-1 15,-4 0-15,-4-2 16,-4 1 0,-3-2-16,-1-2 15,1 2-15,1 0 16,1-1-16,4 4 15,5-1-15,4 2 16,4 0-16,5-1 16,4 0-16,6-2 15,3-1-15,3-2 16,3 1-16,2-2 16,4-1-16,5 1 15,5-1-15,5 1 16,5 1-1,0 2-15,4-2 16,2 1-16,-1 0 16,-2 4-16,-6 0 15,-3 0-15,-5-1 16,-4-2-16,-8 0 16,-5 2-16,-7 0 15,-4-1-15,-7-2 16,-4-3-1,-6-5-15,-6-5 16,12 3-16</inkml:trace>
  <inkml:trace contextRef="#ctx0" brushRef="#br0" timeOffset="9668.58">12507 5292 0,'0'0'0,"0"0"0,-1 1 0,-3-2 0,2-1 0,8-1 0,2 1 0,0 1 15,52 1-15,-30 3 0,4 1 16,-1 0-16,1 1 16,-2-2-16,2 1 15,-14-2 1,2-1-16,0-1 16,-3-1-16,-5 0 15,-3 0-15,-4 1 0,-2 1 16,-3 0-16,-1-1 15,-3 0-15,-1-1 16,-1 0 0,-1-1-16,9 2 15,-10-1-15,-10 1 16,-2-1-16,0-1 16,-9 1-16,1-1 15,-4 0 1,-5 0-16,5 1 0,6-1 15,8 1-15,-9 1 16,-6-1-16,4 0 16,2 0-1,1 0-15,3-1 16,7 2-16,11 0 16,6 2-16,11-2 15,7 3-15,6 1 16,11 3-1,-3-1-15,6-2 0,-1-3 16,-4-2-16,-20-4 16</inkml:trace>
  <inkml:trace contextRef="#ctx0" brushRef="#br0" timeOffset="23892.96">5037 3606 0,'1'2'0,"-3"2"0,-5-3 0,-2-1 0,-4-3 16,1 2-16,1 1 0,1 2 0,0 3 0,1 3 0,2 1 15,1-1-15,3-1 16,-1-2 0,1 0-16,-2-1 15,-2 0-15,-2 3 16,0 0-16,0 3 16,0-1-16,0 6 15,-2-2-15,2 0 16,4 4-16,4 2 15,-2 1-15,0-1 16,2 0-16,5 0 16,-3 0-16,2-1 15,1 0 1,2 1-16,4-1 16,3-1-16,2-2 15,4-1-15,2-2 16,1-2-16,2-1 15,-2-4-15,1-1 16,-1-4-16,0-3 16,1-1-16,0-2 15,0-3-15,2-1 16,-1-1-16,-3-3 16,2 0-1,-2-2-15,-1 0 16,-3-1-16,-2 1 15,0-2-15,1 2 16,0 1-16,-1-1 16,-5-2-16,-4 0 15,-2 0-15,-1-1 16,-1 1-16,-3-1 16,0 2-16,-1 0 15,-2-1-15,-2 1 16,-2 1-1,-1 1-15,0 0 16,-3 0-16,-4 2 16,-2 1-16,-3 2 15,-2 3-15,-3 4 16,-5 3-16,-4 3 16,-5 4-16,-5 4 31,-2 5-31,-1 4 15,1 1-15,4 3 16,5 3-16,4-1 16,2-1-16,3-4 15,13-12-15</inkml:trace>
  <inkml:trace contextRef="#ctx0" brushRef="#br0" timeOffset="26385.22">5620 5223 0,'6'3'0,"7"4"0,-5-1 15,0-2-15,-1 1 0,2-2 0,1-1 0,2 0 0,0-1 0,2 1 0,2-2 16,3-2-16,0 0 16,5 0-16,3 1 15,1 1-15,0 0 16,3-2-16,1 4 15,2-1 1,0 1-16,-2-1 16,0 0-16,1-1 15,-3 2-15,2-2 16,-1 1-16,-3 0 16,-1-1-1,-3 5-15,-2-1 0,-2-3 16,2 0-16,-3-3 15,-2 1 1,-2 0-16,-4 0 16,-2 0-16,-3 1 15,-2 0-15,-3 0 16,-1 1-16,-1-2 16,-2 1-16,0 0 15,-1 1 1,0-1-16,-3 2 0,0-1 15,-6 3 1,-7-2-16,-1-1 16,-4 0-16,-9 1 15,-6 0-15,-7 2 16,-4-1-16,-8 2 16,-3-3-16,-2 4 15,1 0-15,2-3 16,1-4-16,36 1 31</inkml:trace>
  <inkml:trace contextRef="#ctx0" brushRef="#br0" timeOffset="29409.92">5716 3480 0,'0'0'16,"0"0"-16,0 0 15,0 0-15,8-3 0,-4 3 0,-1 1 0,-2 0 0,0 0 0,0 0 0,31 99 0,-30-46 16,-3 16-16,-28-17 16,-13 19-16,10-47 15</inkml:trace>
  <inkml:trace contextRef="#ctx0" brushRef="#br0" timeOffset="30628.71">7077 3476 0,'-1'2'0,"-3"6"0,-2 0 0,-1 1 0,0-3 0,-1 0 0,-3 6 0,-1 6 0,1 13 0,2 13 16,8 9-1,9 2-15,1 4 16,15-17-16,12-9 16,8-11-16,2-7 15,-2-6-15,-3-5 16,-6-7-16,-6-7 16,-6-11-16,1-8 15,-3-10-15,-7-6 16,-5-9-16,-10-1 15,-5 5 1,-6 4-16,-4 10 16,-5 12-16,-5 11 15,-8 13-15,-4 10 16,0 14-16,5 9 16,5 5-16,16 0 15,12-5-15,9-8 16,4-8-16,-3-14 15</inkml:trace>
  <inkml:trace contextRef="#ctx0" brushRef="#br0" timeOffset="30988.38">7929 3390 0,'18'8'0,"23"8"0,-6-2 0,-6-2 0,-29-12 0,25 13 0,-3 1 15,-4 5-15,-4 6 16,-6 5-16,-9 2 16,-12 1-16,-13-3 15,-10-5-15,-14-6 16,0-2-16,0 0 15,7 2-15,6 1 16,10 0 0,11 5-16,13 4 15,15 2-15,7 1 16,11-1-16,9-5 16,4-6-16,6-6 15,-5-8-15,-6-3 16,-23-3-16</inkml:trace>
  <inkml:trace contextRef="#ctx0" brushRef="#br0" timeOffset="31972.67">9645 3320 0,'-6'2'0,"-8"2"0,2 2 0,4-1 16,1 0-16,7-5 0,-9 5 0,-3 7 0,-2 7 0,0 7 0,-2 10 0,3 11 15,6 7-15,3 4 16,19 0-16,6-11 15,8-8-15,8-14 16,5-8-16,9-8 16,2-10-1,2-8-15,-1-12 16,-3-9-16,-2-11 16,-1-11-16,-6-7 15,-10-2-15,-16 5 16,-14 7-16,-17 18 15,-7 8-15,-6 8 16,-9 6-16,-11 5 16,-14 8-16,-6 7 15,-2 12 1,7 7-16,9 4 16,18-6-16,11-11 15,19-14-15</inkml:trace>
  <inkml:trace contextRef="#ctx0" brushRef="#br0" timeOffset="32566.41">10629 3269 0,'5'3'0,"4"2"0,-1-2 0,0-4 0,6-3 0,10-3 0,6 0 0,3 4 0,4 5 16,1 7 0,-4 7-16,-9 5 15,-8 4-15,-21 5 16,-8-3-16,-11-1 15,-7-3-15,-3 2 16,6-1-16,3-3 16,8-5-1,2-4-15,8-3 0,9-4 16,9 0-16,9-2 16,4 1-1,-4 3-15,-3 3 16,-7 3-16,-7 3 15,-10 4-15,-10 4 16,-11 3-16,-9 5 16,1 0-1,3 0-15,-3-3 16,13-4-16,14-17 16</inkml:trace>
  <inkml:trace contextRef="#ctx0" brushRef="#br0" timeOffset="33441.51">11793 3448 0,'5'-1'0,"10"-3"0,-1 3 0,-1-2 0,0 2 0,-13 1 0,16 0 0,1-1 0,3 0 0,1 0 16,4 1-1,13-1-15,7 1 16,5 0-16,6 0 15,-7-2-15,0 2 16,-12-1-16,2-1 16,5 2-16,3 2 15,0-1-15,-1-1 16,0 0-16,-5 1 16,4 0-1,-2 1-15,0 0 16,-4-2-16,-2 1 15,-5-1-15,-5-1 16,-3 0-16,3 0 16,-5-1-16,-7 1 15,-6 2-15,-3 0 16,-2-1-16,-1-2 16,-1 1-16</inkml:trace>
  <inkml:trace contextRef="#ctx0" brushRef="#br0" timeOffset="35769.19">14141 3089 0,'0'0'0,"-3"3"0,0 3 0,-2-1 0,-4 0 0,-1-2 0,2 0 0,-2 5 0,6 0 0,1 5 15,3 4-15,-3 5 16,-1 9-16,2 4 15,3 7 1,4 6-16,-2 1 16,9-2-16,4-5 15,7-8-15,3-8 16,4-7-16,4-9 16,-1-9-16,1-9 15,1-12-15,-6-7 16,-4-7-16,-6-5 15,-5-5 1,-7-4-16,-5-4 16,-6-2-16,-3 0 15,-5 1-15,-5 8 16,-5 9-16,-4 13 16,-8 10-16,-3 12 15,-6 13-15,-4 9 16,-2 10-16,6 4 15,9 3-15,11-3 16,12-7 0,12-8-16,11-8 15,-2-14-15</inkml:trace>
  <inkml:trace contextRef="#ctx0" brushRef="#br0" timeOffset="36269.11">14951 3013 0,'8'0'0,"10"1"0,-3-3 0,0-5 0,-2-6 0,-13 13 0,11-17 0,-4-2 16,-3 1-16,-1-2 15,-5-1-15,-8-4 16,-6-1-16,-10 5 16,-8 5-16,-3 10 15,-1 7-15,-5 13 16,6 9-16,11 6 15,4-3 1,8-2-16,9 0 16,11-3-16,6-2 15,9-4-15,5-4 16,5-1-16,-4 0 16,-4 3-16,-2 4 15,-7 6-15,-6 12 16,-8 10-16,-4 12 15,-6 11-15,-4 3 16,-4 3 0,-6-1-16,-6-4 15,10-36-15</inkml:trace>
  <inkml:trace contextRef="#ctx0" brushRef="#br0" timeOffset="41070">6384 5252 0,'-4'1'0,"-3"2"0,-4-1 0,-5-3 0,-2-3 0,-2 0 0,1-2 0,-1 0 0,-3 3 15,-2 1 1,-2 4-16,-1 0 15,-2 1-15,2 0 16,-2-2-16,0 1 16,-1 0-16,1 0 15,1-1-15,-3 1 16,-2 4-16,-2 0 16,1 1-16,-2-3 15,2-1-15,1-2 16,-2-1-1,3-1-15,2-1 16,-2 1-16,-1-1 16,2-1-16,0 1 15,4-2-15,-1 0 16,1 0-16,0-1 16,1 1-16,3 0 15,0 1-15,1 0 16,-2 1-1,2 1-15,2-1 16,1 2-16,2-1 16,1 2-16,1-1 15,2-1-15,3 1 16,2 1-16,3-1 16,2 0-16,2 1 15,2 0-15,0 0 16,1-1-16,2-1 15,-1-1 1,3 2-16,4-2 16,2 1-16,3 1 15,5 0-15,2-1 16,2 2-16,4 2 16,1-1-16,1-1 15,3 0-15,-1-2 16,1 1-16,0 2 15,-3-3-15,3 2 16,0 0 0,2 0-16,1 2 15,0 2-15,-1 0 16,-16 1-16,28-10 47,-4 6-47,1 5 15,-3-2 1,2-7-16,-3 2 0,1 5 16,5-8-1,-4 1-15,-1 3 16,2-5-16,3 3 16,-4 4-16,1-5 15,0-1-15,-2 3 16,2-1-16,-5 4 15,-6-1-15,-6-1 16,-2 2-16,-3-3 16,-9-4-16,-5 3 15,1 3 1,-3-1-16,-2 1 16,0-1-16,-2-1 15,0 1-15,0-1 16,-7 2-16,4-2 15,-4 3-15,-10-6 16,0 3-16,-7-2 16,-1 1-16,-1-1 15,-2-1-15,-4-1 0,-1 0 0,0 0 0,2 1 16,0 0-16,4 0 16,-1 0-16,1-1 15,-1 0-15,-2 0 16,-2 2-16,-2 0 15,3 1-15,-1-2 16,2 1-16,0 3 16,0-1-16,0-1 15,-1 2-15,2 0 16,-3 2 0,1 0-16,0 1 15,2-2-15,0 0 16,3 1-16,3 0 15,3 2-15,1-1 16,0-1-16,2-1 16,1 0-16,1 1 15,3-2-15,-1 1 16,3-1 0,2 1-16,4-1 15,1-1-15,2 0 16,1-1-16,1 0 15,1 3-15,1-1 16,1-1-16,2-2 16,3-4-16,5-1 15,-4-3-15,1-4 16,0 3-16</inkml:trace>
  <inkml:trace contextRef="#ctx0" brushRef="#br0" timeOffset="52449.71">6764 5249 0,'0'0'15,"0"0"-15,0 0 16,0 0-16,0 0 0,0 0 16,0 0-1,0 0-15,0 0 16,0 0-16,0 0 16,0 0-16,0 0 15,0 0-15,0 0 16,0 0-1,0 0-15,0 0 16,0 0-16,0 0 16,0 0-16,0 0 15,0 0-15,0 0 16,0 0-16,0 0 16,0 0-16,0 0 15,0 0-15,0 0 16,0 0-16,0 0 15,0 0 1,0 0-16,0 0 16,0 0-16,0 0 15,0 0-15,2 6 0,-2-2 0,0-1 0,-2-3 0,1 0 0,0-1 0,-42 17 0,41-15 16,3-1-16,3-1 16,2 3-16,0-2 15,-1 1-15,3 0 16,1 0-16,1 0 15,-1-1-15,2 0 16,0 0 0,2 0-16,-4 0 15,-2 1-15,-1-2 16,-3 1-16,-2 1 16,0-1-16,-4-2 15,-5 1-15,0 1 16,-1 1-16,1-1 15,-4 1 1,2-1-16,3-1 16,3-2-16,3 0 15,4-2-15,-4-3 16,5-3-16,-1 3 16</inkml:trace>
  <inkml:trace contextRef="#ctx0" brushRef="#br0" timeOffset="55155.84">18034 1991 0,'6'-9'0,"5"-13"0,3 1 0,-5-3 0,-6-3 0,-3-3 0,-4-3 16,-3-1-16,0 0 15,1 0-15,-2-1 16,4 1-16,1 2 15,2 2-15,2 1 16,5 5-16,1 2 16,-4 6-16,-2 3 15,-1 6-15,-1 4 16,0 2-16,0 3 16,1 2-1,2 4-15,-2 4 16,-1 4-16,0 1 15,3 7-15,-2 4 16,2 6-16,-3 5 16,1 4-16,-2 2 15,4 1-15,-6-2 16,3-5-16,0 0 16,-3-2-16,1-1 15,-2-3-15,2-3 16,-1-4-16,-2-2 15,2-3-15,3-3 16,-3-3 0,-1-2-16,-6-4 0,-6-3 15,-2-3-15,-2-2 16,-1-2-16,-2 0 16,0 1-16,3-2 15,6 2-15,5 2 16,7 0-1,3 0-15,10 0 16,3-2-16,3-1 16,7 0-16,7-2 15,6 0-15,5-3 16,4 1-16,3-1 16,1 0-16,-1 2 15,-7 0-15,-6 1 16,2-1-16,0 1 15,-1 0 1,-6 1-16,-7 1 16,-7 3-16,-6 3 15,-9 5-15,0-2 16</inkml:trace>
  <inkml:trace contextRef="#ctx0" brushRef="#br0" timeOffset="58227.08">19073 1598 0,'0'0'16,"0"0"-16,-5 7 0,3 1 0,4-3 0,-15-9 0,8 2 0,2 3 0,-28 34 15,7-13-15,-6 5 0</inkml:trace>
  <inkml:trace contextRef="#ctx0" brushRef="#br0" timeOffset="59326.52">19136 1639 0,'-2'-4'0,"-5"-6"0,-5 5 0,-7 5 0,-5 3 0,-1 3 0,1 4 0,-2 5 0,3 6 15,2 5 1,2 8-16,6 6 16,3 6-16,4 5 15,6 1-15,6 0 16,7-5-16,10-5 16,5-6-16,6-8 15,8-9-15,6-10 16,4-12-16,0-7 15,0-11-15,-4-6 16,-5-7 0,-2-7-16,-5-7 15,-2-5-15,-7-1 16,-8 0-16,-11 5 16,-9 7-16,-3 5 15,-6 6-15,-7 6 16,-2 5-16,-3 1 15,-7 5-15,-3 3 16,-4 5-16,-7 9 16,-5 4-1,-4 10-15,-6 10 16,5 7-16,2 0 16,7 0-16,11-3 15,5-2-15,17-18 16</inkml:trace>
  <inkml:trace contextRef="#ctx0" brushRef="#br0" timeOffset="59750.58">18154 2872 0,'-3'1'0,"3"3"0,4 2 0,-3 7 0,-2 6 0,0 13 0,-2 10 0,0 15 15,-3 11-15,1 7 16,4 5-16,1-6 16,8-12-16,7-15 15,1-16-15,0-15 16,-4-15-16,-3-11 15,-10-2 1</inkml:trace>
  <inkml:trace contextRef="#ctx0" brushRef="#br0" timeOffset="60515.67">19155 2816 0,'3'11'0,"1"16"0,-2-5 0,-4 6 0,2-28 0,-1 39 0,1 12 16,1 6-16,1-1 16,2 1-16,3-14 15,-2-14-15,1-6 16,3-3-16,-8-14 15</inkml:trace>
  <inkml:trace contextRef="#ctx0" brushRef="#br0" timeOffset="61015.58">18082 4154 0,'-1'2'0,"-5"5"0,3 5 0,8 16 0,5 21 0,6 15 0,1 14 15,0 14-15,-4-1 16,3-1-16,-8-16 15,-2-20-15,-1-15 16,-8-20-16,0-17 16</inkml:trace>
  <inkml:trace contextRef="#ctx0" brushRef="#br0" timeOffset="61879.11">19100 3981 0,'-6'-2'0,"-7"-1"0,7 6 0,5 4 0,5 4 0,3-1 0,0 1 0,2-2 0,3-3 0,3-3 16,4-4 0,6 0-16,2 0 15,5 1-15,2 3 16,0 2-16,4 6 15,-3 5-15,-4 6 16,-4 6-16,-9 6 16,-6 5-1,-11 4-15,-11 1 0,-8 3 16,-13-1 0,-10 3-16,-9-2 15,-3-2-15,1-5 16,7-9-16,8-13 15,14-12-15,11-11 16,9-8-16,8-4 16,7 0-1,5 2-15,5 5 16,5 6-16,7 4 0,5 4 16,4 4-1,-1 1-15,-4 2 16,-6 1-16,-13-1 31,-14-2-31,-18-3 16,-6-5-16</inkml:trace>
  <inkml:trace contextRef="#ctx0" brushRef="#br0" timeOffset="62269.59">18227 5419 0,'-3'12'0,"-5"17"0,-2 2 0,1 11 0,9-42 0,-1 59 0,3 14 0,3 11 0,5 11 16,-3-6-1,-4-8-15,3-13 0,-2-14 16,-3-21-16,-2-18 16,-2-17-1</inkml:trace>
  <inkml:trace contextRef="#ctx0" brushRef="#br0" timeOffset="62863.26">19248 5407 0,'10'-3'0,"16"-6"0,-4-2 0,-1-7 0,-21 18 0,17-26 0,-1-4 16,-1-1-16,-4-1 15,-4 2-15,-4-2 16,-3 6-16,-11 6 15,-6 7 1,-4 6-16,-5 8 16,-5 9-16,-3 10 15,-1 10-15,1 9 16,2 7-16,8 1 16,9-2-16,8-9 15,11-7-15,6-11 16,7-9-16,6-8 15,4-8-15,4-6 16,-1 1 0,-4 1-16,0 8 15,-3 10-15,-2 11 16,-4 13-16,-3 11 16,-5 15-16,-2 8 15,-4 3-15,-6 1 16,-3-2-16,-4-5 15,-6-8-15,-2-14 16,3-24 0</inkml:trace>
  <inkml:trace contextRef="#ctx0" brushRef="#br0" timeOffset="67868.42">8773 5355 0,'3'3'0,"3"4"0,-1-5 0,2-2 0,3-3 0,0 0 15,1 0-15,-1 0 0,-1 0 0,5 1 0,4-3 16,2 1-16,3 0 16,1 3-16,-4 0 15,4 2-15,4 0 16,4-1-16,5-3 15,0 2-15,1-1 16,7-5 0,-4 3-16,-3 1 15,-8 0-15,13-1 16,7-5-16,2-4 16,1 2-16,-3 4 15,-4 5-15,-2 4 16,-3 3-16,3-4 15,3-2-15,1-1 16,-1 0 0,-2 2-16,-1 2 15,-2 0-15,-2-1 16,-2 1-16,1 1 16,0-1-16,-7 1 15,-13 0-15,-15-5 16,-19 1-16</inkml:trace>
  <inkml:trace contextRef="#ctx0" brushRef="#br0" timeOffset="70588.12">21333 2709 0,'0'0'0,"0"0"0,-8 3 0,0-2 0,2-2 0,1 1 16,9-7-16,8-5 0,72-38 0,-45 35 0,-8 7 15,2 4-15,-2 7 16,-4 10 0,-10 13-16,0 7 15,2 6-15,-11 9 16,-8 8-16,-9 6 16,-5-2-16,-3 0 15,-3-3-15,-13 2 16,-9-1-16,-5-3 15,-6-3-15,0-11 16,26-21-16,-1-12 16,4-15-1,7-15-15,7-16 16,10-11-16,11-8 16,8 2-16,7 8 15,1 14-15,0 12 16,-1 11-16,-4 12 15,0 11-15,1 9 16,-1 9-16,1 8 16,1 5-16,2 0 15,0-2 1,-2-6-16,0-9 16,-2-7-16,-2-7 15,2-4-15,-15-5 16</inkml:trace>
  <inkml:trace contextRef="#ctx0" brushRef="#br0" timeOffset="73547.92">22292 2757 0,'-6'3'0,"-7"6"0,1 12 0,1 4 0,0 4 0,0-4 16,1 0-16,4 3 15,5 5-15,9 9 16,10 1-16,11 12 16,13 1-16,3-16 15,1-13 1,-2-19-16,-2-14 0,-1-11 15,0-8-15,-2-6 16,-2-5-16,-1-8 31,-8-9-31,-5-12 0,-7-17 0,-9-7 16,-11 1-16,-12 15 16,-5 26-1,-15 30-15,-7 10 16,-5 11-16,-6 10 0,-4 9 15,1 11 1,1 13-16,3 10 16,6 7-16,5 0 15,0-6-15,23-35 16</inkml:trace>
  <inkml:trace contextRef="#ctx0" brushRef="#br0" timeOffset="74251.17">21242 3831 0,'-1'0'15,"0"-3"-15,0 1 0,1-1 0,7-2 0,7 1 0,5-1 0,7 3 0,5 3 0,5 5 0,4 7 16,-4 10-16,-4 10 16,-10 10-16,-11 13 15,-17 6 1,-9 4-16,-9 5 15,-4 2-15,-2-3 16,-4 0-16,-3-8 16,-1-15-16,-2-14 15,5-20-15,3-18 16,5-20-16,4-22 16,6-17-16,16-10 15,16 0-15,13 2 16,14 28-1,5 20-15,-6 17 16,-6 17-16,-4 14 16,-2 12-16,-1 12 15,-1 4-15,1-2 16,1-4-16,0-8 16,-2-10-16,-4-11 15,-3-8-15,-3-9 16,-12-5-16</inkml:trace>
  <inkml:trace contextRef="#ctx0" brushRef="#br0" timeOffset="74610.19">22430 4102 0,'2'-12'0,"0"-16"0,1 1 0,-1-4 0,-2 31 0,-1-39 0,0-10 0,0-2 16,-2 3-16,2 5 0,2 15 15,0 13 1,0 8-16,-1 6 16,-1 7-16,-1 8 15,-1 13-15,0 14 16,3 11-16,0 7 16,0 7-16,1 8 15,-2-11-15,-4-7 16,-6-9-1,-3-13-15,5-21 0</inkml:trace>
  <inkml:trace contextRef="#ctx0" brushRef="#br0" timeOffset="75235.99">21300 4950 0,'-1'-7'0,"-2"-8"0,5 5 0,5 1 16,9 4-16,-16 5 0,26-1 0,9 7 0,8 10 0,2 8 15,-4 8-15,-9 8 16,-14 13-1,-16-1-15,-12 6 16,-10 3-16,-7 1 16,-8-1-16,-3-5 15,-3-9-15,2-14 16,2-14-16,6-18 16,5-19-16,7-12 15,10-10-15,11-5 16,12-1-16,11 11 15,9 13 1,3 14-16,0 12 16,0 14-16,0 11 15,0 9-15,-3 5 16,-3 5-16,-3-1 16,-5-11-16,-6-16 15,-9-15-15</inkml:trace>
  <inkml:trace contextRef="#ctx0" brushRef="#br0" timeOffset="75704.34">22147 4846 0,'11'-4'0,"13"-8"0,2 1 0,-1 2 0,-25 9 0,27-7 0,4 4 0,1 10 16,0 7-1,-4 6-15,-6 6 16,-8 8-16,-8 2 16,-14 9-16,-10 1 15,-3 7-15,-6 2 16,-4 1-16,-2-3 15,0-6-15,2-9 16,3-7-16,1-8 16,5-14-1,2-14-15,4-17 16,5-13-16,5-8 16,13-3-16,9 8 15,8 10-15,7 14 16,4 13-16,-2 14 15,1 7-15,-2 7 16,-2 6-16,3-1 16,-3-3-1,-2-7-15,-4-9 16,-7-2-16,-6 1 16,-6-3-16,-10-5 15,-6 1-15,-1-4 16</inkml:trace>
  <inkml:trace contextRef="#ctx0" brushRef="#br0" timeOffset="76299.61">21378 5935 0,'4'-4'0,"4"-6"0,0 1 0,2-1 0,7-1 0,5 1 0,6 5 0,6 5 16,4 6-16,-2 7 15,-6 12-15,-11 10 16,-7 9 0,-19 12-16,-9 4 0,-5 4 15,-7 4 1,-6 0-16,-5-2 15,-2-6-15,0-10 16,4-18-16,1-17 16,6-17-16,5-21 15,9-14-15,11-12 16,14-4 0,13 4-16,12 6 15,8 14-15,4 13 16,3 13-16,-2 13 15,0 11-15,1 10 16,-2 4-16,-2 0 16,-6-4-16,-4-6 15,-4-9-15,-4-12 16,-4-10 0,-11-3-16</inkml:trace>
  <inkml:trace contextRef="#ctx0" brushRef="#br0" timeOffset="76737.92">22411 5876 0,'13'-8'0,"16"-11"0,-6 6 0,-6-1 0,-17 14 0,9-14 0,-4-2 0,-3-5 0,-3-1 15,-4 0-15,-3 2 16,-6-1-16,-4 9 16,-6 5-16,-5 9 15,-5 8-15,-2 9 16,-3 8-16,2 9 16,4 7-1,8-3-15,6 1 16,10-10-16,7-8 15,11-10-15,4-5 16,5-8-16,5-10 16,3-5-16,1-3 15,1-1-15,2 4 16,-4 9-16,-1 12 16,-2 16-16,-3 13 15,-5 17 1,-7 16-16,-5 4 15,-9 9-15,-9 0 16,-8-7-16,8-38 16</inkml:trace>
  <inkml:trace contextRef="#ctx0" brushRef="#br0" timeOffset="80527.81">10734 5260 0,'11'4'0,"16"2"0,-5-5 0,-5-3 0,-17 2 0,13-5 0,1 0 0,3 2 0,3-1 0,-1 3 15,1 1-15,1 2 16,1 3-16,-2-1 16,-3 2-16,-4-1 15,-3-1-15,-3 0 16,-4-1 0,-4-1-16,-5-1 15,-4 0-15,-3-1 16,-4 0-16,-3-1 15,-3 1-15,0-1 16,-1 0-16,-1 0 16,-2 1-16,4 1 15,1-1-15,0 0 16,4 1-16,5 0 16,3 0-16,-4 0 15,2-2-15,8 1 16,2 0-16,4 0 15,2 0-15,6-2 16,5 0-16,2 2 16,5 0-16,3 0 15,1-1-15,-1 1 16,0 2 0,-2-1-16,-1 2 15,-8 1-15,-4 2 16,-2 2-16,-7 1 15,3-2-15,0 0 16,-3-5-16</inkml:trace>
  <inkml:trace contextRef="#ctx0" brushRef="#br0" timeOffset="82279.24">23806 2550 0,'0'0'0,"0"0"15,0 0 1,0 0-16,1-3 0,-3 1 0,0 0 0,1-2 0,3 0 0,3 0 0,61-1 0,-40 9 16,2 1-16,0 4 15,0 4-15,-3 4 16,-4 1-16,-9 5 15,-10 1-15,-10 5 16,-10 5-16,-7-1 16,-8 2-16,-2-3 15,3-2 1,7-6-16,4-4 16,5-3-16,8-9 15,11-6-15,6-8 16,7-3-16,6 0 15,5 1-15,1 1 16,0 7-16,-3 6 16,-5 7-16,-3 2 15,-6 7 1,-8 4-16,-6 2 16,-9 3-16,-7 2 15,-8 4-15,-5 0 16,-4 0-16,-1-3 15,7-6-15,5-9 0,5-8 16,2-7 0,8-9-16,1-3 15,1-3-15,7 0 16</inkml:trace>
  <inkml:trace contextRef="#ctx0" brushRef="#br0" timeOffset="83357.31">24637 2602 0,'0'0'0,"3"-8"0,-2 0 0,1 1 0,1 2 16,-1 1-16,0-2 0,0-2 0,-2 5 0,-2 0 15,-1 2-15,-2 1 16,-1 0 0,1 0-16,0 0 15,0 0-15,0 0 16,-2 0-16,0 0 16,0 0-16,-2 1 15,0 3-15,-3 6 16,-1 3-16,-1 6 15,0 3-15,-1 6 16,1 1-16,0 6 16,4-1-1,2 5-15,5-1 16,3-2-16,3 4 16,7-1-16,4-2 15,5 0-15,5-8 16,5-8-16,3-8 15,2-10-15,2-10 16,3-8-16,-2-6 16,1-7-1,-2-4-15,-4-4 16,-3-3-16,-2-8 16,-3-6-16,-4-2 15,-4 1-15,-7 4 16,-9 9-16,-9 8 15,-8 8-15,-7 8 16,-6 6-16,-4 4 16,-3 4-16,-2 6 15,1 4 1,0 7-16,-1 7 16,5 5-16,3 3 15,6-3-15,9-5 16,13-5-16,5-12 15</inkml:trace>
  <inkml:trace contextRef="#ctx0" brushRef="#br0" timeOffset="84091.52">23827 3699 0,'-1'2'0,"0"2"0,-1-3 0,2-1 0,1-1 0,5-3 0,4-2 16,10-4-16,7-2 0,5 2 0,4 9 0,1 10 15,-3 7-15,-6 8 16,-5 4-16,-13 10 16,-13-5-1,-7-3-15,-9 6 16,-10 1-16,-2 6 16,-1-5-16,2-5 15,8-10-15,5-10 16,6-7-16,9-12 15,5-4-15,5-3 16,7-3-16,5 1 16,4 5-1,0 2-15,-1 7 16,-2 8-16,-5 6 16,-3 5-16,-6 5 15,-7 6-15,-6 2 16,-5 6-16,-6 3 15,-3 4-15,-3 4 16,-5 3-16,6-7 16,3-7-16,5-11 15,4-12 1,9-9-16,7-10 16,4-7-16,5-9 15,-5 9-15</inkml:trace>
  <inkml:trace contextRef="#ctx0" brushRef="#br0" timeOffset="84404.34">24585 3995 0,'12'-6'0,"16"-12"0,-5-6 0,-4-10 0,-19 34 0,13-48 0,-2-7 16,0-8-16,2-4 16,-3 4-16,-1 13 15,-1 16 1,-6 18-16,-3 18 16,-5 17-16,-2 15 15,0 18-15,0 19 16,3 12-16,2 13 15,2 4-15,-1-5 16,-2-4-16,-3-6 16,2-44-16</inkml:trace>
  <inkml:trace contextRef="#ctx0" brushRef="#br0" timeOffset="96084.09">6308 10795 0,'0'0'0,"0"0"16,0 0-16,0 0 15,0 0-15,-13-2 0,5 2 0,5 2 0,5 5 0,2 1 0,1-2 0,49 14 0,-42-18 16,2-1 0,1 0-16,-1 4 15,-1 1-15,-8-4 16</inkml:trace>
  <inkml:trace contextRef="#ctx0" brushRef="#br0" timeOffset="97420.85">6493 10885 0,'4'0'0,"2"0"0,-1 1 0,0-1 0,0 0 0,5-3 0,6-4 0,5 0 0,4 4 0,2 0 16,2-2-16,2-2 15,0-2-15,0 2 16,0 2-16,0 2 15,2 3-15,-2-6 16,3 10 0,4 3-16,-2 0 15,1-5-15,-2 1 16,-3 1-16,-8 1 16,-4 1-16,-3 4 15,-5-2-15,-5 0 16,-5-4-16,-5 0 15,-4-4-15,-6 0 16,-3-2-16,-6 0 16,-5 2-1,-4 0-15,-4 2 16,-1-1-16,-4 0 16,1-2-16,0-1 15,-2-2-15,5 0 16,1 1-16,-3 7 15,0-1-15,3 4 16,7-3-16,-2-2 16,-1-3-16,-7-6 15,-1-7-15,-2 4 16,0 1-16,10 8 16,5 3-16,13 3 15,13 1-15,1-5 16,8 0-1,7 6-15,14-2 16,5-8-16,17 4 0,-14-9 16</inkml:trace>
  <inkml:trace contextRef="#ctx0" brushRef="#br0" timeOffset="97702.06">7162 10845 0,'0'0'16,"0"0"-16,0 0 47</inkml:trace>
  <inkml:trace contextRef="#ctx0" brushRef="#br0" timeOffset="104576.15">8611 10836 0,'0'0'0,"0"0"16,0 0-16,0 0 16,9 5-16,-1-7 0,-2-1 0,-2 3 0,0 2 0,-2-2 0,26 4 0,-15-4 15,4 0-15,4 0 16,0-1-16,3-3 15,2 1-15,4-3 16,2 0-16,0 1 16,1 0-16,2 3 15,1-1-15,6 0 16,-1 3-16,1-3 16,2 2-16,6-1 15,4 0 1,0 1-16,-1 0 15,-3 0-15,0-1 16,-6 1-16,1-1 31,-2 1-31,-3 0 16,-5 1-16,-5 1 16,-5 0-16,-10 2 15,-5-1-15,-4 0 16,-4 2-16,-1-2 15,-2 1-15,-1-3 16,-1 0-16,-1-2 16,-5 2-16,-4-1 15,-6-1-15,-3 1 16,-5 1-16,-5 1 16,-4 1-16,-4 1 15,-4-1-15,-3-1 16,1 0-16,3-1 15,-1-3-15,2 1 16,-1 0-16,-2-1 16,1 0-1,0 0-15,1-2 16,1-4-16,25 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59:17.3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1001 3592 0,'0'0'16,"0"0"-16,-8 5 0,1-1 0,2 0 0,4-2 0,-3 1 0,0-1 0,-18 20 0,10-8 15,-1 6-15,-3 3 16,2 5-16,0 2 16,1 3-16,4 2 15,3-1-15,4 0 16,6 1-16,7-5 16,6-2-16,8 1 15,5-8-15,5-4 16,3-9-1,1-7-15,1-7 16,0-3-16,2-5 16,-2-6-16,-1-1 15,-4-5-15,-5-9 16,-3-6-16,-3-1 16,-7-5-16,-2-6 15,-6-5-15,-9 5 16,-6 9-16,-8 13 15,-6 11 1,-7 8-16,-4 4 16,-3 5-16,-2 6 15,0 5-15,0 4 16,0 3-16,0 8 16,7 7-16,1-5 15,7-1-15,9-3 16,9-6-16,12-7 15,2-12-15</inkml:trace>
  <inkml:trace contextRef="#ctx0" brushRef="#br0" timeOffset="374.57">1726 3714 0,'8'1'0,"11"3"0,-2 1 0,-1-1 0,0-1 0,-16-3 0,18 0 0,5-2 16,8-3-16,7 0 16,3 0-16,4-2 15,2 0-15,3 1 16,-6 1-16,-7 1 16,-5 0-16,-4 1 15,-7 3-15,-1 2 16,-1 1-1,-8 1-15</inkml:trace>
  <inkml:trace contextRef="#ctx0" brushRef="#br0" timeOffset="2243.94">1310 3596 0,'-15'11'0,"-28"15"0,-3-3 0,2-6 0,44-17 0,-25 8 0,-45 32 31,30-9-15,-3-5-16,5 4 0,4 0 0,3 0 0,7-2 16,7-5-16,6-4 0,8-5 15,9-2-15,5-2 16,9-3-16,6-10 16,7-8-16,4-9 15,2-6-15,2-5 16,3-2-16,-2-9 15,0 3 1,-4 2-16,-4 3 16,-8 3-16,-6 5 15,-7 9-15,-7 6 16,-8 0-16,-7 2 16,-7 5-16,-8 11 15,-7 3-15,-6 3 16,-3 9-16,-4 4 15,-1 4-15,3 6 16,5 4 0,10 3-16,6-2 15,11-7-15,12-9 16,10-5-16,10-7 16,9-13-16,9-8 15,4-7-15,2-8 16,1-6-16,-4-3 15,-6-2-15,-4-4 16,-7-1-16,-6 1 31,-9 5-31,-7 6 16,-8 10-16,-3 7 16,-5 10-1,-5 11-15,-6 6 16,-5 5-16,-5 5 15,-1 2-15,1 0 16,4 1-16,11-2 16,9-7-16,17-7 15,12-6-15,13-8 16,14-7-16,6-12 16,2-4-1,-4-10-15,-10 0 16,-10 0-16,-10 6 15,-11 6-15,-12 7 16,-6 8-16,-9 4 16,-8 8-16,-9 5 15,-11 5-15,-3 8 16,-3 1-16,-2 8 16,6 1-1,9-2-15,10-7 16,10-11-16,12-8 15,9-12-15</inkml:trace>
  <inkml:trace contextRef="#ctx0" brushRef="#br0" timeOffset="3293.69">926 4237 0,'0'0'15,"0"0"-15,0 0 16,0 0-16,-1 2 0,2-1 0,-2 0 0,-1 1 0,0-1 0,-1-1 0,-75 46 0,57-20 16,-2 2-16,1 2 0,4 3 0,5 3 0,5 2 0,14 0 15,5-4-15,10-6 16,6-8-16,6-10 16,8-9-16,3-6 15,2-10 1,0-10-16,0-9 15,-6-3-15,-3-6 16,-7-3-16,-7 0 16,-7 3-16,-13-4 15,-6 5-15,-11 5 16,1 20-16,-47 1 47,6 14-32,-1 8-15,0 5 0,2 5 0,8 4 0,11 2 0,11 3 16,6 1-16,7-2 16,8-7-16,10-10 15,-2-11-15</inkml:trace>
  <inkml:trace contextRef="#ctx0" brushRef="#br0" timeOffset="3684.54">1645 4370 0,'8'-5'0,"9"-5"0,-3 0 0,-4-2 0,-6-2 0,-4 14 0,2-21 0,-4-7 0,-1-5 16,1-1-16,0 0 15,0 16-15,2 1 16,0 11-16,0 6 16,-1 8-16,-2 8 15,-4 10-15,-3 7 16,-3 4-16,-3 6 15,-2 1-15,4 1 16,0 0-16,12-12 16,3-6-1,5-6-15,0-7 16,-3-11-16,-1-1 16</inkml:trace>
  <inkml:trace contextRef="#ctx0" brushRef="#br0" timeOffset="4012.29">2116 4241 0,'7'3'0,"9"4"0,3-3 0,2-3 0,8-6 0,9-1 16,10-2-16,8 1 16,6 0-16,6 3 15,-5 2-15,-8 3 16,-9 0-16,-8 1 15,-3-5-15,-3-4 16,-15 2-16</inkml:trace>
  <inkml:trace contextRef="#ctx0" brushRef="#br0" timeOffset="4477.28">3368 4315 0,'12'-6'0,"13"-10"0,-5-2 0,-4-2 0,-16 20 0,15-26 0,3-8 0,2-3 16,1-3-16,0 0 15,3 2-15,-5 5 16,-7 9-16,-4 6 16,-4 8-1,-3 6-15,-2 9 16,-5 5-16,-4 8 15,-4 8-15,-4 9 16,-2 6-16,-1 7 16,0 5-16,-1 0 15,6-2-15,4-12 16,1-9-16,7-8 16,5-8-16,2-9 15,2-11 1,1-1-16</inkml:trace>
  <inkml:trace contextRef="#ctx0" brushRef="#br0" timeOffset="4886.77">3931 3914 0,'22'3'0,"31"6"0,-4 4 0,-7 4 0,-42-17 0,34 21 0,-5 3 0,-3 4 32,-6 6-32,-8 4 15,-12 4-15,-12 0 16,-14-1-16,-12-3 0,-7-7 0,0-4 16,2-7-16,7-8 31,5-6-31,11-5 0,7-4 0,11-3 15,8-3 1,10-1-16,6 2 31,7 7-31,2 4 16,2 6-16,3 4 16,-1 1-16,0-1 15,0-1-15,-1-1 16,-2-13-16,1-2 15,-10-5-15,-14-8 0,-2 8 0</inkml:trace>
  <inkml:trace contextRef="#ctx0" brushRef="#br0" timeOffset="13063.43">5996 4277 0,'6'6'0,"7"7"0,-5-8 0,-3-8 0,-7-10 0,2 13 0,-3-18 0,2-6 0,4-3 0,1-6 16,4-4-16,5-5 15,7-3-15,2 0 16,5-4-16,4 5 15,2 5-15,1 4 16,-1 6-16,1 3 16,1-1-1,2 2-15,-2 5 0,-6 5 16,-7 8 0,-5 4-16,-7 4 15,-7 3-15,-3 3 16,-4 1-16,-1 1 15,0-1-15,0-3 16,2-3-16,1-3 16,0-5-1,0-4-15,2-7 16,1 0-16,1-5 0,1 2 16,1 1-1,-1 5-15,-1 5 16,2 8-16,-1 5 15,-2 9-15,2 6 16,4 7-16,3 4 16,3 2-1,2-3-15,4-11 16,2-6-16,0-8 16,-2-8-16,-2-7 15,-4-6-15,-6-5 16,0-7-16,-5-5 15,-1 1-15,-6 5 16,-5 8-16,-9 13 16,-12 9-16,-6 12 15,-5 9 1,1 1-16,15-12 16,8-4-16,21-9 15</inkml:trace>
  <inkml:trace contextRef="#ctx0" brushRef="#br0" timeOffset="13891.47">7418 3388 0,'-1'7'0,"-2"9"0,-3 1 0,-4-5 0,-2-1 0,-2 0 15,0 1-15,2 5 0,5 6 16,1 5-16,6 7 16,5 6-16,3 5 15,7 5-15,3-2 16,3-7-16,3-9 16,1-15-16,4-13 15,4-14 1,4-13-16,-4-13 15,-3-11-15,-7-9 16,-9-4-16,-10-4 16,-4 2-16,-4 4 15,-5 6-15,-5 11 16,-2 11-16,-3 13 16,-6 11-16,-5 11 15,-5 12 1,-2 10-16,4 9 15,4 3-15,10 2 16,9-10-16,7-9 16,6-13-16,1-9 15,4-7-15</inkml:trace>
  <inkml:trace contextRef="#ctx0" brushRef="#br0" timeOffset="14660.03">8117 3698 0,'0'0'16,"0"0"-16,6-1 0,-2-1 0,-2-2 0,-2 0 0,-3-3 0,-1-1 0,-6-39 0,6 23 16,2-4-16,0-4 15,2-3 1,-2-2-16,2 1 15,2 1-15,0 9 16,0 5-16,-4 8 16,0 7-16,2 3 15,-3 4-15,1 5 16,-1 7-16,-4 8 16,-2 9-16,-2 9 15,0 9-15,-1 5 16,5 5-16,1 0 15,8-13 1,-1-11-16,0-16 16,0-17-16</inkml:trace>
  <inkml:trace contextRef="#ctx0" brushRef="#br0" timeOffset="15682.98">7539 4005 0,'-1'10'0,"-2"12"0,0-3 0,3-2 0,0-17 0,3 14 0,1 13 0,2 10 0,2 6 16,10-2-16,12-1 15,9-16-15,16-24 16,-1-14-16,-7-8 15,-18 2-15,-12-1 16,-9-3 0,-6-5-16,-6 0 0,-5-7 15,-4-2 1,-2-3-16,-9 7 16,-10 8-16,-6 15 15,-4 11-15,-2 9 16,3 13-16,11 5 15,13 5-15,15-5 16,8-1-16,10-7 31,2-7-31,-1-6 0,-11-10 16</inkml:trace>
  <inkml:trace contextRef="#ctx0" brushRef="#br0" timeOffset="16084.23">8145 3847 0,'0'0'0,"0"0"0,7-2 0,-2 0 0,0 1 0,-4 3 0,-1 3 16,0 8-16,1 57 0,-4-41 0,0 1 16,0 0-16,1-2 15,2-1-15,5-4 16,3-3-16,3-2 15,9-3-15,4-2 16,4-4-16,3-6 16,0-5-1,7-5-15,-2-3 16,-3-4-16,-8-2 16,-9 0-16,-16 8 15</inkml:trace>
  <inkml:trace contextRef="#ctx0" brushRef="#br0" timeOffset="16819.31">9481 3413 0,'2'-1'0,"-1"-3"0,-3 0 0,-4 1 0,-3 3 0,-5-1 0,-4 2 0,-3 4 0,-1 6 0,-3 6 16,0 10-16,4 9 15,0 7-15,2 4 16,5 9-16,8-8 16,8-4-16,12-9 15,11-8 1,10-13-16,7-12 15,2-12-15,1-10 16,-2-11-16,-5-8 16,-4-8-16,-8-4 15,-6-6-15,-7 2 16,-9 5-16,-7 11 16,-8 11-16,-7 11 15,-6 10-15,-7 8 16,-7 9-1,2 8-15,-1 8 16,5 5-16,9 4 16,12-2-16,11-7 15,5-10-15,8-12 16,-5-11-16</inkml:trace>
  <inkml:trace contextRef="#ctx0" brushRef="#br0" timeOffset="17272.93">10181 3397 0,'6'-2'0,"9"-2"0,-2-5 0,0-2 0,-1-4 0,0-4 0,0-3 16,-3-1-16,-6-2 15,-4-1-15,-8-1 16,-8 3-16,-8 6 16,-4 8-16,-8 8 15,-3 9-15,5 6 16,8 10-16,9-4 15,13 3-15,8-1 16,3 2 0,9 0-16,4 1 15,-2 2-15,-2 3 16,-7 0-16,0 0 16,-1 1-16,-1 2 15,-1 1-15,-5 0 16,-2 1-16,-4 0 15,-14-4-15,-16-3 16,7-14-16</inkml:trace>
  <inkml:trace contextRef="#ctx0" brushRef="#br0" timeOffset="18525.64">5353 5325 0,'6'8'0,"7"7"0,-5-5 0,-2-6 0,-1-6 0,3-1 16,4-2-16,6 1 0,4 2 0,4 3 0,4 2 31,4-1-31,4-1 0,2 0 0,6 1 16,0 0-1,4-3-15,3 2 16,1 2-16,2-2 16,4-2-16,6-1 31,2 1-31,1 0 0,-3-1 15,-1 2 1,-6 0-16,-1-3 16,-6 1-16,-2 2 15,-3 0-15,-6 1 16,-4 2-16,-6 1 16,-4 0-1,-5 1-15,-6-2 16,-6-1-16,-4 1 15,-3-2-15,-2 1 16,-1-2-16,-1 0 16,1 0-16,-2 0 15,0 0-15,-1-1 16,-1 1-16,0 0 16,1 1-16,0-1 15,1 0 1,1 0-16,-1 1 15,1-1-15,-1 0 16,0 0-16,0 0 16,0 0-16,2 0 15,0-1-15,-2 1 16,1 0-16,-2 1 16,1-1-16,-1 0 15,1 1 1,3 1-16,1-1 15,-1 0-15,5-1 16,0-6-16,-5-5 16,2-5-16,0 0 15</inkml:trace>
  <inkml:trace contextRef="#ctx0" brushRef="#br0" timeOffset="20566.73">12089 3707 0,'-6'4'0,"-2"1"0,0 1 0,3 0 0,2 0 0,1 0 0,0-1 15,1-2-15,0-1 16,1-1-16,0-2 16,0 1-16,1-1 15,-1 1-15,1-1 16,-1 1 0,0 0-16,-1 1 15,1 0-15,-1 0 16,2-2-16,1 0 15,1 1-15,2-1 16,-2-1-16,0 0 16,2-3-16,-5-3 15,0-3-15,3-3 16,-5-4-16,2-5 16,-2-3-16,0-2 15,-1-3-15,2-2 16,-1 0-1,2-2-15,2 4 0,-2 1 16,4 1 0,-6 1-16,2 1 15,-2-1-15,0 3 16,1 3-16,-1 2 16,5 4-16,2 5 15,1 4-15,0 3 16,-5 4-16,-3 3 15,-4 0 1,1 4-16,-1 0 0,3 0 16,5 4-16,-1 5 15,3 4 1,-1 2-16,2 7 16,-3 2-16,0 5 15,-1 2-15,-6 1 16,0-1-16,2-8 15,0-2-15,3-2 16,-2-5 0,3-3-16,1-2 0,0-4 15,-1-3 1,-1-1-16,-1-2 16,-2 0-16,-1-3 15,1 0-15,0-2 16,2-3-16,1 0 15,-1 1-15,1-1 16,-1 1-16,1 0 16,-2-5-1,5 2-15,-1-1 0,-2 1 16</inkml:trace>
  <inkml:trace contextRef="#ctx0" brushRef="#br0" timeOffset="21255.97">12848 3221 0,'3'5'0,"1"6"0,-5-4 0,-2-3 0,-3-1 0,-1 4 0,-5 2 16,-4 5-16,1 5 0,0 7 0,2 8 15,2 4-15,6 4 16,2 2-16,8 2 16,12-5-16,5-6 15,5-4-15,2-8 16,4-6-16,3-9 16,1-8-1,2-8-15,0-10 16,0-9-16,-4-7 15,-7-9-15,-8-6 16,-6-7-16,-9-3 16,-2 1-16,-2 4 15,-9 6-15,-4 11 16,-7 9-16,-6 8 16,-7 8-1,-4 6-15,-2 8 16,-4 10-16,3 8 15,-6 5-15,0 1 16,1 0-16,21-15 16</inkml:trace>
  <inkml:trace contextRef="#ctx0" brushRef="#br0" timeOffset="21806.01">12049 4470 0,'2'-2'0,"0"-4"0,1 0 0,-1-5 0,-2-10 0,1-9 0,-1-8 15,-3-7-15,-4-2 16,2 0-16,-2 2 16,1 7-16,6 8 15,2 9-15,2 11 32,-3 6-32,-1 8 15,-1 10-15,-2 9 16,-3 11-16,-4 9 15,1 10-15,1 5 16,3 5-16,6 0 16,6-9-1,5-11-15,1-14 16,-1-13-16,-5-16 16</inkml:trace>
  <inkml:trace contextRef="#ctx0" brushRef="#br0" timeOffset="22197.43">12898 4284 0,'12'0'0,"18"0"0,-10-7 0,-5-8 0,-15 15 0,1-29 0,-2-10 0,-3-7 15,-1-5 1,6-4-16,1 4 16,5 9-16,0 11 15,-1 13-15,-2 12 16,-2 9-16,-4 9 15,-1 11-15,-3 12 16,-1 7-16,-5 8 16,-1 3-16,-5 1 15,-1-2-15,-6-13 16,-3-12 0,16-20-16</inkml:trace>
  <inkml:trace contextRef="#ctx0" brushRef="#br0" timeOffset="22655.15">11997 5198 0,'0'-15'0,"1"-21"0,-8 1 0,-4-1 0,-4 1 0,5 1 0,5 6 0,1 8 16,5 6-16,-1 10 15,1 6 1,-1 13-16,0 10 0,0 15 16,1 13-16,0 11 15,2 7 1,6 10-16,4-10 15,2-15-15,2-16 16,0-20-16,3-15 16,-15-13-16</inkml:trace>
  <inkml:trace contextRef="#ctx0" brushRef="#br0" timeOffset="23076.98">12495 4727 0,'13'-10'0,"20"-14"0,-4 6 0,1 5 0,4 8 0,-34 5 0,38 1 0,1 8 15,-2 8-15,-2 10 16,-8 12-16,-14 10 15,-8 7-15,-9 6 16,-6 1-16,-4-2 16,-2-4-1,-5-9-15,-2-10 16,-3-14-16,10-17 16,-1-10 15,10-16-16,1 5-15,12-8 16,14 0-16,5 6 16,4 0-16,6 6 0,6 8 0,5 9 0,2 10 15,-2-1-15,-5 1 16,-8 0-16,-12-2 16,-14-3-16,-11-5 15</inkml:trace>
  <inkml:trace contextRef="#ctx0" brushRef="#br0" timeOffset="58323.61">6339 10365 0,'0'0'15,"-3"5"-15,11-4 0,0-1 0,-1-2 0,1 1 0,5 0 0,21-6 0,-12 4 0,6 1 16,3 2-16,2 1 16,6 1-16,0 0 15,1-2-15,-2 0 16,-4 1 0,-3-2-16,-1 1 15,-5 2-15,-3-2 16,-5-1-16,-5 1 15,-5-2-15,-3 1 16,-4 0-16,0 0 16,-2 0-16,-1 0 15,-4 1-15,-3-1 16,-5 1 0,0 1-16,-5-1 15,-5-1-15,-1-1 16,-3-1-16,-3-4 15,-4 1-15,0-1 16,-1 1-16,3 0 16,2 3-16,1 2 15,3 2-15,2-1 16,5 0-16,6 2 16,2-1-1,6-1-15,4 0 16,2 0-16,5 0 15,7 1-15,4 0 16,3 1-16,4-4 16,4 0-16,5-2 15,3 2-15,5-4 0,3 1 16,3 2 0,-1 0-16,2 0 15,-5 3-15,0-4 16,1 3-16,-4-1 15,-5 1-15,-5-2 16,-8 1-16,-6 1 16,-6 0-1,-7 2-15,-2-1 16,-6 0-16,-3 0 0,-7 0 16,1 1-1,-4 1-15,-6 0 16,-1 0-16,-4 0 15,-1-1-15,-2 3 32,-4 0-32,-2 1 15,0-1-15,-3 0 16,4 0-16,0-2 16,4-2-16,7 2 15,7 0-15,7 1 16,6 1-16,5-2 15,6 0-15,4-1 16,5 0-16,5 1 16,5-2-1,5-2-15,6-1 16,7-2-16,3-1 16,4 0-16,3-3 15,4-2-15,-4 3 16,-4-1-16,-3 1 15,-3 0-15,-3 2 16,-8 0-16,-4 1 16,-2 2-16,-1 1 15,-10 2 1,-12 1-16,-10 3 16,-6 2-16,-7 0 15,-5 1-15,-5 0 16,-4 1-16,-2-1 15,-2 1-15,5-1 16,-4-3-16,5 0 16,9-2-16,4-4 15,5-2 1,3-1-16,8-5 16,5-7-16,1 6 15</inkml:trace>
  <inkml:trace contextRef="#ctx0" brushRef="#br0" timeOffset="60096.53">6339 9804 0,'0'0'0,"0"0"16,0 0-16,0 0 0,0 0 15,-12 8-15,7-7 0,3-2 0,1-3 0,4-2 0,0 0 0,49-51 0,-38 42 16,3 0-16,-3 3 15,4-1-15,-3 2 16,-2 7-16,-2 4 16,-2 7-16,-6 4 15,-1 9-15,-4 6 16,-4 2-16,-2 1 16,0 0-16,-1-3 15,0-1-15,1-4 16,2-7-16,2-5 15,3-5-15,0-3 16,2-3 0,0-6-16,4-3 15,2-5-15,2-4 16,3-6-16,3-5 16,2-3-16,3-2 15,1 0-15,3 4 16,-1 3-16,-4 11 15,-2 6-15,-2 4 16,-3 6-16,-2 4 16,-3 7-16,-3 7 15,-3 4 1,-2 5-16,-3 4 16,-2 1-16,0-1 15,-1-3-15,2-4 16,-2-5-16,6-4 15,-2-5-15,2-5 16,2-4-16,0-5 16,3-4-16,3-6 15,4-4 1,2-3-16,2-2 16,2-3-16,2-1 15,1 3-15,-1 4 16,-3 5-16,-2 6 15,0 6-15,-4 5 16,-3 4-16,0 6 16,-4 4-16,-3 6 15,0 4-15,-5 3 16,1 0 0,0 0-16,2-4 15,0-6-15,3-3 16,2-3-16,1-4 15,4-3-15,1-2 16,6-7-16,1-3 16,4-5-16,1-1 15,-1-7-15,1-4 16,-4-3-16,-2-1 16,-2-1-1,-3 2-15,-3 2 16,-3 6-16,-3 4 15,-2 8-15,-2 4 16,-1 6-16,-3 4 16,-3 5-16,-1 6 15,0 4-15,0 2 16,2 2-16,2 1 16,2-1-1,5-1-15,3-5 16,4-3-16,2-4 15,5-6-15,3-4 16,0-4-16,4-6 16,0-2-16,1-4 15,2-3 1,-2-3-16,-2-1 0,-4-3 16,-3 0-16,1 0 15,-5 1 1,-2 5-16,-3 5 15,-1 5-15,0 5 16,-1 4-16,1 2 16,2 1-16,2 1 15,1 0-15,1 1 16,3 1 0,2 0-16,-3 2 0,2-1 15,-3 1 1,-1 0-16,-3 2 15,-3 2-15,-4 1 16,-3 3-16,-5 1 16,-5 0-16,-2 1 15,-1-4-15,-1-1 16,2-3 0,0-3-16,9-3 15,4-4-15,3 0 0</inkml:trace>
  <inkml:trace contextRef="#ctx0" brushRef="#br0" timeOffset="61487.72">7025 10166 0,'-15'7'0,"-25"7"0,3-1 0,-1-3 0,38-10 0,-39 7 16,-2-3-16,-2 0 0,-5-1 16,5-3-16,6-2 31,2-2-31,-1-3 0,2 0 0,2 0 15,2-1-15,5 2 16,3 1 0,5 1-16,5 3 15,4 1-15,7 1 16,6 4-16,2 3 16,6 3-16,5 1 15,6-1-15,6 0 16,5-3-16,4-4 15,2-1-15,1-3 16,1 0 0,1 0-16,-7 5 15,-1-1-15,-2 1 16,-2-1-16,-3-3 16,-6-2-16,-6-3 15,-7 2-15,-5 1 16,-5 0-16,-3-1 15,-2 0-15,-6-2 16,-4-2-16,-6-1 16,-3 0-16,-4-2 15,-6 0 1,-3 1-16,-2 0 31,-4 2-31,2 4 0,1 4 0,5 0 31,3 2-31,2 0 16,6 2-16,4-1 16,6-2-16,6 1 15,5-1-15,4 1 16,4 0-16,4 1 16,3-1-16,5 0 15,5-1-15,2-1 16,4-1-16,4-3 15,2-2-15,4-1 16,0-1-16,-1-3 16,1 1-16,-4-3 15,-2 1-15,-2 1 16,-8 3 0,-5-2-16,-8 0 15,-6 1-15,-8 3 16,-10 3-16,-7 3 15,-9 2-15,-7 1 16,-4 2-16,-2 3 16,-4 0-16,0 2 15,0 0-15,9-2 16,1-1 0,7-1-16,8 2 15,13-1-15,9 1 16,15 1-16,1-7 15</inkml:trace>
  <inkml:trace contextRef="#ctx0" brushRef="#br0" timeOffset="101027.73">5361 5290 0,'0'0'0,"0"0"0,0 0 31,0 0-31,0 0 16,0 0-16,0 0 0,-1 7 0,-3-4 0,1-2 0,0 0 0,2 0 0,1 1 0,79-9 0,-61 10 0,2-1 15,-2 1-15,3-2 16,1 1 0,0 1-16,1 0 15,3-1-15,1-2 16,1 0-16,0 0 16,2 0-16,1-2 15,-2-1-15,3 0 16,0-1-16,3 0 15,3 1-15,-3 0 16,2 0 0,-3-2-16,-4 1 31,-3 2-31,-4 1 16,-2 4-16,-6 0 15,-1 2-15,-2 1 0,-3-1 0,-2 0 16,-2-5-16,0-3 31,1-3-31,1-5 16,-3 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02:50.1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2854 5264 0,'15'8'0,"19"10"0,-2-7 0,-1-7 0,-31-4 0,29-5 0,2 3 0,1 3 15,-2 3-15,1 0 16,0 3-16,-3-3 15,-2 4-15,-3-5 16,-2 0-16,-2 0 16,-2 3-16,-2 1 15,-3 1-15,-1-2 16,-2-3-16,1-5 16,2-4-16,-6-1 15</inkml:trace>
  <inkml:trace contextRef="#ctx0" brushRef="#br0" timeOffset="2390.75">5088 5215 0,'2'10'0,"-1"-3"0,5 0 0,3-2 0,2 0 0,2-2 0,5 1 0,6-1 16,4-2 0,1-2-16,2 1 15,-1 0-15,-2 2 16,-5 0-16,1 1 16,-3 0-16,-1-1 15,-2-1-15,-3 0 16,-4-1-16,-1-1 15,-4 0-15,-1 1 16,-1-1-16,-2 1 16,-2 0-1,-1 1-15,1-1 16,1-1-16,-1 0 16,2-3-16,3-2 15,-1 0-15,6-5 16,-4 4-16</inkml:trace>
  <inkml:trace contextRef="#ctx0" brushRef="#br0" timeOffset="2926.63">5635 5228 0,'3'1'0,"1"2"0,-9 0 0,-6-3 0,-5-1 0,3 2 0,2 3 0,4 1 0,4 0 15,7-1-15,10-2 16,10-2-16,9 1 16,10 3-16,7-1 31,5 2-31,4 0 15,3 2 1,-10-3-16,-3-7 16,-7-6-16,-25 0 15</inkml:trace>
  <inkml:trace contextRef="#ctx0" brushRef="#br0" timeOffset="24567.16">9036 7172 0,'6'0'0,"9"0"0,0-2 0,-1-3 0,4 0 0,-18 5 0,29-6 0,8-1 15,7 1-15,4-1 16,1 0-16,2 2 16,0-1-16,-8 0 15,7 0-15,0 2 16,-4 3-16,-5 1 15,-5 0-15,-4 0 16,-6 2-16,-7 0 16,-6 0-16,-5-1 15,-4-1-15,-3 0 16,-3-1-16,1 0 16,-2 1-16,-2 0 15,-4 0-15,-4-2 16,-7 2-16,-2 0 15,-8-2-15,-4 1 16,-5 0-16,-3 0 16,-6 1-1,1 0-15,-1 1 16,2 1-16,-2 3 16,-1 0-16,-1-1 15,2 1-15,1 0 16,-1 0-16,1 0 15,4 2-15,6 0 16,9-2 0,10-3-1,18-2-15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11:42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 8536 0,'0'0'15,"0"0"-15,0 0 0,3-2 0,-3 2 0,0 0 0,-1-1 0,-3 0 0,0 0 16,-66-13-16,34 7 0,-8 4 16,-9 0-16,-7 3 0,-7 2 15,-5 6-15,6 4 16,4 2-16,7 2 15,10 4 1,10-4-16,12-2 16,12 2-16,11 3 15,12 4-15,13 2 16,9 1-16,9 2 16,7 5-16,5 4 15,1-2-15,0 1 16,-3 0-16,-3 0 15,-8-2-15,-8 1 16,-8 3 0,-10-3-16,-8-4 15,-8-2-15,-8-4 16,-6-4-16,-9-2 16,-6-4-16,-6-1 15,-8-2-15,-5-3 16,-5-5-16,-5-1 15,-1-1-15,1 1 16,5-1 0,7-3-16,6 0 15,13-1-15,13 0 16,11-4-16,16-5 16,12-4-16,-3-2 15</inkml:trace>
  <inkml:trace contextRef="#ctx0" brushRef="#br0" timeOffset="612.2">2943 8617 0,'-10'-1'0,"-18"1"0,-3 0 0,-6 4 0,37-4 0,-46 2 0,-4 0 0,-2 2 16,2 3-1,5 4-15,8 3 16,12 4-16,8 4 16,11 2-16,12 4 15,13 2-15,12 1 16,12 4-16,6 2 15,3 4-15,-4 1 16,-6-1-16,-9 1 16,-11-3-16,-7-5 15,-9-1-15,-7-5 16,-9-1-16,-17-3 16,-9-2-1,-13-3-15,-8 0 16,-4-4-16,-1-1 15,5 0-15,5-1 16,11-2-16,8-2 16,14-2-16,10-2 15,15-2-15,15-7 16,-4 1-16</inkml:trace>
  <inkml:trace contextRef="#ctx0" brushRef="#br0" timeOffset="1168.66">3680 8695 0,'-2'0'0,"-6"-2"0,-2-1 0,-2-1 0,-6 0 0,-5-1 0,-5 2 0,-5 2 15,-1 2-15,-1 5 31,3 4-31,4 3 16,5 5-16,9 5 16,11 2-16,12 3 15,10 3-15,11 5 16,7 4-16,4 3 16,0 1-16,-6 0 15,-6-2 1,-8-3-16,-7-4 0,-11-7 15,-8-2-15,-9-4 16,-8-2 0,-8-3-16,-9-4 15,-8 0-15,-5-4 16,-1-2-16,0-6 16,8-3-16,11 0 15,11 1-15,12 1 16,12 2-1,14 2-15,-1 1 0</inkml:trace>
  <inkml:trace contextRef="#ctx0" brushRef="#br0" timeOffset="1418.6">3932 9337 0</inkml:trace>
  <inkml:trace contextRef="#ctx0" brushRef="#br0" timeOffset="2313.15">5178 8782 0,'-10'5'0,"-12"6"0,9-7 0,5-2 0,8-2 0,-4-3 0,-7 1 0,-9-4 0,-9 2 0,-8 1 0,-8 2 16,-8 4-16,-6 4 15,1 1-15,5 5 16,6 0-16,9 2 16,9 4-16,9 2 15,7 2-15,9 5 16,8 3 0,9 5-16,11 4 15,9 4-15,6 5 16,2 3-16,-6-3 15,-8-1-15,-12-5 16,-9-8-16,-9-6 16,-8-4-16,-11-6 15,-10-3-15,-8-4 16,-7 0-16,-1-4 16,-3 0-1,5-4-15,9 0 16,5 2-16,6-2 15,12-2-15,20-9 16,22-8-16,0 0 16</inkml:trace>
  <inkml:trace contextRef="#ctx0" brushRef="#br0" timeOffset="2888.47">5921 8794 0,'-17'2'0,"-19"1"0,7-5 0,6-2 0,23 4 0,-19-8 0,-2 1 0,-7 1 0,-4 1 15,-3 3-15,0 3 16,-3 9-1,10 3-15,4 6 16,12 6-16,12 8 16,12 8-16,9 3 15,6 4-15,7 3 16,-2 2 0,-4-2-16,-8-4 0,-11-4 15,-14-6-15,-10-8 16,-12-6-1,-5 0-15,-9-4 16,-7-2-16,-7-1 16,-5 1-16,-2 1 15,3-1-15,9-2 16,16-4-16,22-6 16,23-11-1,23-12-15,1 2 0</inkml:trace>
  <inkml:trace contextRef="#ctx0" brushRef="#br0" timeOffset="3482.51">6694 8764 0,'-7'3'0,"4"-7"0,-4-1 0,7 5 0,-9-4 0,-5 3 0,-8 0 0,-9 1 0,-11 0 16,-5 0-16,-4 1 15,-2 3-15,3 4 16,7 1-16,14 9 15,12 7-15,12 6 16,13 8-16,11 6 16,11 6-16,6 5 15,6 5-15,0 2 16,-4 0-16,-10-2 16,-16-11-1,-14-11-15,-11-8 16,-10-9-16,-8-5 15,-7-4-15,-4-3 16,-5-3-16,-1-1 16,0-2-16,9-1 15,14-3-15,15-4 16,16 0-16</inkml:trace>
  <inkml:trace contextRef="#ctx0" brushRef="#br0" timeOffset="3919.55">6816 9447 0</inkml:trace>
  <inkml:trace contextRef="#ctx0" brushRef="#br0" timeOffset="4638.5">8138 8902 0,'-7'-1'0,"-10"-2"0,0-4 0,-1-5 0,-4-5 0,-2-1 15,-6 4-15,-7 2 16,-8 2-16,-6 5 16,-6 6-16,4 5 15,7 4 1,12 7-16,10 6 15,12 9-15,12 7 16,12 7-16,12 6 16,7 7-16,9 2 15,2 1-15,-3-6 16,-11-4-16,-15-15 16,-13-7-16,-10-4 15,-9-3 1,-10-2-16,-9-1 15,-11 0-15,-2-1 16,-4-1-16,5-1 16,10-1-16,14-6 15,16-6-15,16-7 16,14-7-16,12-7 16,10-10-16,-15 12 15</inkml:trace>
  <inkml:trace contextRef="#ctx0" brushRef="#br0" timeOffset="5122.89">8939 8831 0,'-12'0'0,"-18"-1"16,-1-4-16,0-2 0,31 7 0,-31-10 0,0 2 0,-3 2 0,2 3 16,1 7-16,8 9 15,6 7-15,16 8 16,15 8-16,18 11 15,11 2 1,9 2-16,-3-1 16,-8-4-16,-15-4 15,-14-9-15,-16-5 16,-15-6-16,-7-4 16,-11-2-16,-8 3 15,-6 1 1,-8 3-16,-6 3 0,1 1 15,3 2 1,10-5-16,9-3 16,14-5-16,14-7 15,13-7-15,10-6 16,7-8-16,-2 3 16</inkml:trace>
  <inkml:trace contextRef="#ctx0" brushRef="#br0" timeOffset="5638.68">9822 8769 0,'-9'-3'0,"-12"-6"0,5 2 0,-2 0 0,-4 3 0,-4 0 0,-3 4 0,-1 4 15,0 6-15,3 6 16,6 6-1,5 4-15,21 13 16,16 11-16,14 8 16,20 7-16,-10-3 15,-12-9-15,-18-13 16,-12-7-16,-9-6 16,-7-5-16,-8-4 15,-4-1-15,-10-3 16,-9-2-16,-7-2 15,-3 3 1,-2 4-16,2 0 16,2 0-16,7 4 15,12 1-15,15-3 16,18-4-16,15-6 16,11-5-16,-5-6 15</inkml:trace>
  <inkml:trace contextRef="#ctx0" brushRef="#br0" timeOffset="5919.87">10224 9131 0,'10'0'0,"15"2"0,4 0 0,4 3 0,-33-5 0,41 7 0,4 3 0,1-4 15,2-4-15,0-4 16,-2-9-16,-23 0 15</inkml:trace>
  <inkml:trace contextRef="#ctx0" brushRef="#br0" timeOffset="6654.83">11616 8803 0,'-3'4'0,"-5"4"0,1-5 0,-4-6 0,-10-5 15,-7-5-15,-7-2 0,-7 0 0,-4 2 16,-6 2-16,-4 7 15,1 7-15,7 2 16,12 3 0,10 5-16,12 4 15,10 5-15,13 9 0,17 7 16,5 5 0,5 7-16,6 4 15,-7 0-15,-9-3 16,-14-6-16,-14-9 15,-13-9-15,-13-6 16,-10-5 0,-8-5-16,-7-1 15,-2-4-15,2-3 16,7-3-16,8-4 16,11-1-16,14-5 15,10-5-15,11-4 16,5 6-16</inkml:trace>
  <inkml:trace contextRef="#ctx0" brushRef="#br0" timeOffset="7154.89">12235 8815 0,'-5'-1'0,"-8"-5"0,-10 0 0,-3-3 0,-6-1 0,32 10 0,-31-7 15,-2 2-15,-1 6 16,5 8-16,6 9 16,9 8-1,12 8-15,11 10 16,18 3-16,14 4 16,4 2-16,6 3 15,-2 2-15,-5-3 16,-8-8-16,-17-14 15,-12-12-15,-15-9 16,-9-7-16,-10-3 16,-10-2-16,-13-2 15,-9 2 1,-10-2-16,-1 2 16,-1 3-16,12 5 15,16 6-15,15 5 16,17-7-16</inkml:trace>
  <inkml:trace contextRef="#ctx0" brushRef="#br0" timeOffset="51021.09">3667 9685 0,'0'0'0,"0"0"0,0 0 0,-2 1 0,0 0 0,1 0 0,1 0 16,-8 0-16,1 1 0,-41-2 0,30-2 0,-3-2 15,-3 1-15,-3-1 16,12 1 0,-24 0 15,8-1-16,-7 0-15,-2 1 16,-7 0-16,-7 0 16,-19 0-16,-6 2 15,5-5-15,-8 3 0,-2-1 16,1 1-16,3-1 0,38 3 0,-94 1 16,40 4-16,2 0 15,0 0-15,53-3 16,-105 5-1,55 0-15,5 0 0,-2 1 16,8-3-16,42-3 16,-96 12-1,45-6-15,0-1 0,42-1 16,-94 6 0,56-5-16,3 3 15,44-6-15</inkml:trace>
  <inkml:trace contextRef="#ctx0" brushRef="#br0" timeOffset="53804.17">4766 6739 0,'0'0'0,"0"0"16,0 0-16,6 5 0,-2-4 0,-3 0 0,2-1 0,4-5 0,-4 0 0,57-11 0,-33 14 15,2 2 1,1 0-16,2-4 0,-7 1 15,4 3-15,2 0 16,0 0 0,3-3-16,-3 3 15,0-1-15,0 5 16,8-3-16,-3-2 16,-4 0-16,-1 1 15,4 7-15,-1-14 16,-1 7-1,0 1-15,-1 0 0,-2-2 16,10 1 0,-7 0-16,0 0 15,-1 1-15,5 5 16,0-8-16,-1 2 16,-2 1-16,0 7 15,-5 0-15,2-4 16,0-3-16,3-1 15,-3 7 1,0-1-16,-1 0 0,-8 2 16,5-6-16,-2 5 15,-3-7 1,-2 4-16,-4-3 16,6 0-16,-6 1 15,-2-5-15,-1 4 16,-5 1-16,5-3 15,-2 3 1,-2-1-16,1-4 16,2 1-16,0 3 15,-5 0-15,-1-3 16,5-4-16,-2 3 16,-3 3-16,-3-1 15,2 4-15,-2-1 16,-1-1-16,4-5 15,-1 3 1,0 3-16,4 1 16,-4-6-16</inkml:trace>
  <inkml:trace contextRef="#ctx0" brushRef="#br0" timeOffset="57632.81">4043 9618 0,'-11'2'0,"3"-13"0,-1 5 0,-1 9 0,5 7 0,-4-5 0,-1-4 16,-4 0-16,0-2 15,-3 1-15,2-2 16,-2 1-16,5 0 16,0 2-16,2 5 15,4-3-15,3-2 16,2 0-16,1 0 16,0 0-16,2 2 15,10-13 1,-3 7-16,10 1 31,1 0-31,-3 6 16,3-11-16,-5 10 0,6-12 15,-8 11 1,-6 0-16,-3-1 16,-3-1-16,0 0 15,-1 0-15,0-1 16,0 1-16,0 0 15,-5-9-15,-3 12 16,-5-9 0,-2 11-16,-2 3 15,4-4-15,-6 1 16,4-3-16,4-1 16,1 1-16,1 11 15,2 4-15,3-8 16,8-4-16,5-4 15,5-2-15</inkml:trace>
  <inkml:trace contextRef="#ctx0" brushRef="#br0" timeOffset="60150.31">6480 9741 0,'-3'-2'0,"0"1"0,2 0 0,-12 5 0,0 2 0,-5-6 0,-9 5 15,-8-4-15,-4-4 16,0-1-16,-3 3 15,-8 3-15,-8-3 16,3-7-16,-6 5 16,-10 5-16,3-6 15,0 4-15,-11 4 16,3-4-16,-6 9 16,11-7-1,-4 3-15,5 1 16,3-4-16,6 4 15,3 3-15,8 1 16,3 1-16,8-3 16,5-6-16,4 4 15,5 3-15,2-2 16,10-3-16,4 0 16,2-1-1,3 0-15,2-2 16,0 0-16,1 0 15,13-2-15,2-1 16,8 1-16</inkml:trace>
  <inkml:trace contextRef="#ctx0" brushRef="#br0" timeOffset="61667.97">7103 9960 0,'0'0'16,"0"0"-16,-2-1 0,0 1 0,0 0 0,2 0 0,-8-4 0,-1 5 0,-67 1 0,45 2 15,1 0-15,-2-6 16,5 0-16,2 7 16,4 5-16</inkml:trace>
  <inkml:trace contextRef="#ctx0" brushRef="#br0" timeOffset="63407.97">9825 9805 0,'-5'3'0,"-7"4"0,1-5 0,1 0 0,1-2 0,0 0 0,6 1 0,-27 4 15,9-1-15,-5 1 0,-4 1 0,-11 1 0,-6-1 0,-7-2 16,-5-1-16,-5-3 16,0-1-16,-2 1 15,1-1-15,-4 2 16,-6-2-16,-5 0 15,-4 2-15,-2 0 16,-1 0-16,7 3 16,1 0-1,2 4-15,7 4 0,6 5 16,-3-6 0,0-6-16,0-9 15,10-8-15,15-11 16,39 11-16</inkml:trace>
  <inkml:trace contextRef="#ctx0" brushRef="#br0" timeOffset="74552.45">11228 6652 0,'3'2'0,"6"2"0,-1-2 0,1-2 0,1-3 0,3 2 0,0 0 0,4-1 16,11-3-16,11 0 0,8-1 16,6 2-16,3 4 15,6 1-15,1 3 16,0-2-16,6-3 15,-3 3-15,-9 3 16,-12 3 0,-10 5-16,-9-1 0,0-2 15,-2-2 1,-3-4-16,-8-3 16,-7-2-16,-5 0 15,-1-1-15,-4 1 16,-1 1-16,1 1 15,-1 0-15,1 1 16,2-2-16,0 2 16,1-2-16,1 1 15,1-1-15,0 0 16,0 1-16,5-3 16,0 0-16,3 1 15,3-1-15,0-6 16,3 2-1,-5 2-15</inkml:trace>
  <inkml:trace contextRef="#ctx0" brushRef="#br0" timeOffset="74974.24">12917 6726 0,'0'0'0,"0"0"0,0 0 0,3 5 0,-4-5 0,-1 0 16,1-1-16,-4-1 0,-4-1 0,-60-1 0,38 5 0,-9 3 15,-8 1-15,-6 2 16,0 1 0,-5 1-16,13-1 15,17 1-15,19-5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31:33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2660 13339 0,'20'-6'0,"24"-10"0,11-3 0,-26 10 0,-29 9 0,22-8 0,-14 5 15,-7 2-15,-3 2 16,-3 0-16,5-1 16,5-3-16,4 3 15,0 3-15,6-4 16,4-2-16,-1 5 0,-1 2 16,1 1-16,3 1 15,-3-1 1,2-2-16,-2 0 15,-1-2-15,1-2 16,2-1-16,0 1 16,1 1-16,0-1 15,2 0-15,1 0 16,1 0 0,4-1-16,-3 3 0,0-1 15,1-2 1,0 1-16,1 1 15,2 0-15,-2 0 16,0-1-16,2 0 16,-1 1-16,-2 0 15,0 1 1,1 0-16,-3-1 16,3 1-16,2-2 15,0 2-15,2-1 16,-1 0-16,3 1 15,-2-2-15,1 2 16,-1-1-16,1 0 16,-3 1-16,2 0 15,-2 1-15,0 0 16,-3 0 0,1-1-16,3 0 15,0-1-15,2 0 16,0 0-16,1 1 15,-1 0-15,-1 1 16,-2 0-16,-4 0 16,7 1-16,-1-2 15,-2-1-15,1 4 16,0-2 0,-2 0-16,-2 0 15,0 2-15,1-1 16,0-1-16,-2-2 15,2 2-15,0 0 16,-3 0-16,-1 0 16,-3-2-16,0 1 15,1 1-15,-2 0 16,2 1-16,-3-1 16,2-2-1,-2-1-15,-2 3 16,2 0-16,0 0 15,-1 0-15,2-1 16,0-4-16,2 5 31,-1 0-31,-1 0 16,-2-1-16,-3 0 16,1 0-16,0 1 15,2 1-15,1-1 16,3-1-16,-2-5 15,2 0 1,0 0-16,-1 1 16,-5 3-16,-3 2 15,5-4-15,-5 4 0,5-4 16,0-3 0,0 0-16,-1 0 15,0-3-15,-10 4 16,19 6 15,-13 0-15,2-2-16,7-5 15,-14 8 1,9-6-16,-3-5 0,-3 2 16,3 2-16,-1 0 0,-1 0 0,1 1 0,1 1 15,-4 2-15,1 6 16,-3-8-16,-1 7 15,-3-5-15,-1 3 16,-2-2-16,-1 0 16,-2-3-16,15 5 47,-7-2-47,2-2 0,4 1 0,3-2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16:01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14167 8312 0,'8'3'0,"11"1"0,-19-4 0,16 4 0,-2-2 0,-3-2 0,1-1 0,1 1 0,6 0 15,8-2-15,8-1 16,8 1-16,7 1 15,7 1-15,3 2 16,9-2-16,-4 1 16,-2-2-1,2 6-15,-2 5 16,1 4-16,5 1 16,1 2-16,9-4 15,-6-2-15,8-2 16,2 1-16,4-1 15,0-1-15,2 2 16,-3 1-16,4 3 16,0-1-16,-1 2 15,-2 1-15,-5 0 16,-4 0-16,-7-2 16,-2-1-16,-3-1 15,-5-2 1,-6-2-16,-8-1 0,-3-1 15,-2-2 1,-2 0-16,-5-2 16,0-2-16,-7-4 15,-4 0-15,-1-3 16,-3-4-16,-1 3 16,-2-3-16,0 1 15,-1-1 1,0-4-16,0 0 15,0-2-15,-1 0 16,-1-4-16,2-2 16,-2-1-16,1-2 15,-3 0-15,-2-2 16,-1 0-16,-1-2 16,2-2-16,1-2 15,-3-1-15,3-2 16,0-1-16,0 2 15,-3 1-15,2 1 16,0 0-16,0-3 16,3 0-16,-1-2 15,-2 1-15,2-2 16,1-1-16,0 3 16,1-1-1,1 0-15,1-2 16,0 1-16,-4 1 15,0 1-15,0 0 16,-2 0-16,-1-1 16,-2 1-16,2-2 15,-2 2-15,0 0 16,0 2-16,-1 0 16,1 1-1,-4 1-15,-1 2 16,0 2-16,1 2 15,-1 0-15,2 1 16,0 1-16,0 2 16,0 1-16,-1 5 15,-1 1-15,0 3 16,0 2-16,-3 4 16,2 1-16,1 0 15,1 3 1,0 1-16,0 2 15,-1 0-15,-4 2 16,-1 0-16,-1 1 16,-1 0-16,1 1 15,1-2 1,0 0-16,1 0 0,0-1 16,1 0-16,-5-1 15,-4 0 1,-2 0-16,-5 1 15,-5 0-15,-4-3 16,-6 1-16,-6 0 16,-9-1-16,-3-1 15,-3-3-15,-3 0 16,1-1-16,1-2 16,-6 1-16,-6-1 15,-5 0-15,-2-1 16,-1-2-16,-2 0 31,1 0-31,0 0 16,-2 1-16,0 0 15,0 1-15,-6-1 16,0 1-16,-2 0 16,0 2-16,3 1 15,1 0-15,-4-1 16,1 2-16,3-1 15,-1 0-15,6 2 16,3 1-16,2 1 16,1 1-16,4 1 15,1 0 1,5-1-16,3 2 16,4 0-16,1 2 15,6 2-15,7 2 16,6 2-16,5 2 15,5 1-15,0 1 16,3 1-16,2 2 16,3 2-16,-1 3 15,6 5 1,1 3-16,4 4 16,2 4-16,0 5 15,0 6-15,1 3 16,1 6-16,-2 6 15,1 3-15,1 3 16,2 5-16,-1 3 16,2 3-16,6 6 15,-2 5 1,-2 1-16,-1 8 16,-5 10-16,7 5 15,4 6-15,1 7 16,-14 2-16,-13 3 15,-7-8-15,1-19 16,17-57-16</inkml:trace>
  <inkml:trace contextRef="#ctx0" brushRef="#br0" timeOffset="7129.49">2086 5798 0,'0'0'0,"0"0"16,0 0-16,1 2 0,1 2 0,0-1 0,1-2 0,1-1 0,3-1 0,54-16 0,-36 13 15,4 0-15,2 0 16,2 2-1,3 0-15,4 2 16,0 2-16,1-1 16,2 2-16,-1-1 15,3-1-15,-1 0 16,-1 0-16,0 3 16,-4-1-16,-4-2 15,-4-3-15,-5 1 16,-2 1-16,-5 4 15,-5-2 1,-2 4-16,-8-2 16,-2 0-16,-2-3 15,-2 0-15,-2-1 16,1 0-16,1 0 16,0 0-16,-1 0 15,2 0-15,-1 0 16,1 0-16,0 0 15,0 0 1,0 0-16,1 1 16,-3 0-16,0 1 15,-3-1-15,-3-1 16,-5-2-16,-3 0 16,-3 0-16,-4-1 15,-4 1-15,-3 3 16,-4 0-16,-2-3 15,-4-2-15,2 2 16,1 3 0,0 0-16,4-1 15,4 2-15,6 3 16,3-3-16,4 4 16,2-2-16,3-2 15,3 0-15,2-2 16,6 0-16,5-4 15,7-4-15,6-4 16,-3 2-16</inkml:trace>
  <inkml:trace contextRef="#ctx0" brushRef="#br0" timeOffset="8149.38">3184 5756 0,'-4'9'0,"-4"11"0,10-7 0,3-7 0,-5-6 0,12-2 0,1 0 0,3-1 0,5 0 0,7-1 0,4 1 16,4 3-16,2 4 15,3-1-15,3-1 16,1 2-16,0 0 16,-1 1-1,2-3 1,1 0-16,-2 1 16,-3 0-16,-1-1 15,-3-1-15,-4 0 16,-2 1-16,-5 0 15,-4 0-15,-4 1 16,-1-1 0,-6 1-16,-4 0 15,-3-1-15,-4 0 16,-1-2-16,-3 0 16,-1-2-16,0 0 15,-1 0-15,0 0 16,-1 1-16,-2-2 15,-5-1-15,-5-1 16,-2 0 0,-3-1-16,-3 5 15,-5 0-15,-3-4 16,-1 2-16,-2 3 16,-3 0-16,4 2 15,-1-3-15,-1-2 16,3 2-16,0 0 15,0 4-15,1-2 16,4-1 0,2-1-16,2 2 15,3 3-15,3 0 16,2-3-16,5-2 16,1 1-16,4-2 15,3 1-15,2 0 16,3 2-16,-1 1 15,2 1-15,-3-6 16,4 0-16,3 1 16,16-5-1,4-3-15,-4 4 16</inkml:trace>
  <inkml:trace contextRef="#ctx0" brushRef="#br0" timeOffset="9716.96">4163 5831 0,'-1'5'0,"1"8"0,8-4 0,1-4 0,6-6 0,0-1 0,3 0 0,4-2 0,5 1 0,3 0 16,3 3-1,3 0-15,3-1 16,2 3-16,3 0 16,0-1-16,-1 0 15,2-1-15,-4 3 16,-2 0-16,-3-2 15,-1-1-15,0 0 16,-3 3-16,-4-1 16,-4 1-1,-2-5-15,-6 1 16,-4 0-16,-4 1 16,-4 0-16,-4 0 15,1 0-15,-2-1 16,0 1-16,-1-1 15,-1 1-15,1-2 16,0 2-16,1-1 16,0 1-16,1 0 15,1 0 1,-1 1-16,0 0 16,1 0-16,-1-1 15,0-1-15,0 2 16,0 0-16,0 0 15,-2 1-15,1-2 16,1 0-16,-1 1 16,0 0-16,-1 0 15,2-1 1,-2 1-16,2 0 16,-1-1-16,1 1 15,-1-1-15,1 0 16,0 0-16,0 0 15,0 0-15,0 0 16,0 1-16,0 0 16,-1 0-16,0 0 15,0-1-15,1 1 16,0-1 0,0 0-16,-1 0 15,1 0-15,1 0 16,-1 0-16,0 0 15,0 0-15,0 0 16,0-1-16,2 0 16,-1 0-16,-1-1 15,1 2-15,-1 0 16,0-1-16,0 1 16,1 0-16,-1-1 15,-1 2-15,2-1 16,-2 0-1,1 0-15,0 0 16,0 0-16,0 0 0,0 0 16,0 0 31,-1 0-47,1 1 15,1-3-15,-2 2 16,1 0-16,0 0 15,0 1 1,1-1-16,-2-1 16,1 1-16,0 0 0,0 0 0,0 0 0,0 0 0,-1 3 47,-1-1-47,2 0 15,0-2-15,0 0 16,3-9-16,-1 6 15,1 1-15,6-9 16</inkml:trace>
  <inkml:trace contextRef="#ctx0" brushRef="#br0" timeOffset="16597.15">6865 4871 0,'3'1'0,"2"1"0,-2-2 0,-2-1 0,2 0 0,7-3 0,10-1 0,8-3 0,6 1 0,6 1 16,7 0-16,4 1 15,3 3-15,2 1 16,-2 4-16,0 1 16,-2 4-16,-1 2 15,-2 3-15,-3 3 16,-2 3-1,-1 4-15,-3 0 16,-1 5-16,-2 2 16,-3 3-16,-3 2 15,-1 4-15,-3 0 16,-2 2-16,-4-1 16,-2 1-16,-4 0 15,-4-1-15,-6 0 16,-5 2-16,-2-1 15,-2 0 1,-1 1-16,1-1 16,-5-1-16,-6-2 15,-6-1-15,-7-3 16,-1-2-16,-2-2 16,0 0-16,2 0 15,-2-2-15,-5-1 16,-4-3-16,-5-3 15,-3 1 1,-4-2-16,-3-1 16,0-1-16,-4 0 15,-1-1-15,3 1 16,2-1-16,6-3 16,2-4-16,1-9 15,3-7-15,18-4 16</inkml:trace>
  <inkml:trace contextRef="#ctx0" brushRef="#br0" timeOffset="-126858.43">6567 5932 0,'0'0'16,"0"0"-16,0 0 15,0 0-15,-6 5 0,3-6 0,-1 0 0,3 0 0,0 1 0,-5 2 0,-43 3 0,32-9 16,-8-5-16,-5 5 15,-1 1-15,-2 1 16,-3 0-16,3-5 16,-3 2-16,-5 5 15,-4-2-15,5-3 16,-1 2-16,-2-2 16,-11 3-1,6-1-15,-9-4 16,1 8-16,-1-3 15,1 6-15,-3-10 16,-1 6-16,-1 4 16,0-3-16,-3 0 15,0 1-15,4 1 16,-2-8-16</inkml:trace>
  <inkml:trace contextRef="#ctx0" brushRef="#br0" timeOffset="-126592.87">3502 5821 0,'-32'-5'0,"-21"8"0,-14-8 0,67 5 0,-66-6 0,-2 11 0,-7-15 16</inkml:trace>
  <inkml:trace contextRef="#ctx0" brushRef="#br0" timeOffset="-126452.28">2570 5847 0,'-27'0'0,"-17"4"0,-6-2 0,-7-4 0,4-1 0,7 13 0,-3-6 16,4-1-16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21:32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14788 8027 0,'1'-1'0,"2"-2"0,1 2 0,0 1 0,5-1 0,6 0 0,6 0 0,12 0 0,6 1 16,6-1-16,6 0 15,4 1 1,7 0-16,4 1 16,-2 0-16,-2 1 15,4 3-15,5 1 16,2 3-16,1-1 16,3 0-16,-1 1 15,-4 1-15,0-1 16,2 0-16,-1-1 15,-2-1-15,-3-3 16,-9 1 0,-4 1-16,-2-1 15,1-2-15,-2-1 16,1 0-16,-3 1 16,-1-1-16,-1 4 15,1 0-15,2 1 16,0 0-1,-2-1-15,-3 0 0,-1 0 16,-3 0-16,0-2 16,-5 0-1,-7-2-15,-7-2 16,-6-3-16,-9-4 16,-1 0-16,-4-2 15,1-3-15,2-4 16,1-4-16,2-4 15,1-4 1,-1-3-16,1-3 0,-2-3 16,2-5-1,-1-2-15,2 0 16,-1-1-16,3 0 16,-1 0-16,1 0 15,1-3-15,3-2 16,0 0-16,1 0 15,1 2-15,-1 3 16,0 0 0,-1 1-16,0 0 0,-1 2 15,-1 4 1,-2 3-16,-2 3 16,-4 4-16,-4 5 15,-1 0-15,-4 3 16,-3 3-16,-4 1 15,-4 0-15,-4 3 16,-4 2 0,-6 1-16,-5 2 15,-5 1-15,-5 1 16,-5 2-16,-2 1 16,-7 1-16,1-1 15,-5 1-15,-3 1 16,1-2-16,-2-2 15,-4 0-15,-4 1 16,-3-2 0,-4 1-16,-2-1 15,2 2-15,1-2 16,-7 2-16,3 1 0,-5 2 16,2 0-1,5 1-15,0 0 16,-7 2-16,4-1 15,1 1-15,7 0 16,4 4-16,5 0 16,3 3-1,8 2-15,6 4 16,4 3-16,4 2 16,4 2-16,6 5 15,2 3-15,3 3 16,6 5-16,3 3 15,2 2-15,3 1 16,1 1-16,0 3 16,0 2-16,-2 4 15,1 2 1,0 4-16,1 4 16,1 1-16,1 0 15,-1-1-15,1-1 16,3-4-16,5-6 15,5-5-15,6-10 16,7-8-16,4-9 16,3-9-16,-10-8 15</inkml:trace>
  <inkml:trace contextRef="#ctx0" brushRef="#br0" timeOffset="1704.04">17565 6775 0,'-7'7'0,"-10"13"0,6 1 0,2 3 0,9-24 0,0 31 0,2 6 0,-1 7 16,-2 5-16,-2 5 15,-4 7-15,0 3 16,1 2-16,2 1 16,0 1-16,-5-1 15,-1-1-15,-2-1 16,-5-3 0,-3 2-16,-2-2 15,1-2-15,-1 0 16,1-3-16,6-3 15,0-5-15,3-2 16,2-6-16,6-4 16,5-7-16,6-5 15,8-2-15,8-1 16,10-2-16,9-2 16,8 0-1,7-1-15,4 2 16,2 0-16,2 0 15,1 0-15,-3-1 16,-1-1-16,-4 2 16,-6 0-16,-3 1 15,-5-3-15,-5-6 16,-4-7-16,-5-5 16,-4-5-1,-3-8-15,-2-5 16,-2-7-16,-1-5 15,0-7-15,-3-7 16,-1-5-16,-1-6 16,-5-2-16,-1-2 15,-2-2-15,0-1 16,-2 1-16,0-3 16,-2-2-16,0 2 15,1 1 1,1 1-16,1 2 15,0 1-15,-1 1 16,-2 0-16,0 1 16,1 2-16,1 1 15,0 6-15,1 5 16,-3 4-16,-2 5 16,1 1-16,-3 2 15,0 0 1,0 4-16,-4 0 15,-2 6-15,-3 3 16,-3 3-16,-2 1 16,-7 3-16,-5 1 15,-10 2-15,-7 2 16,-9 1-16,-10 2 16,-13 3-16,-2-1 15,-4 4-15,4 2 16,8 3-1,17 4-15,34-5 16</inkml:trace>
  <inkml:trace contextRef="#ctx0" brushRef="#br0" timeOffset="3696.1">18366 6706 0,'3'15'0,"5"20"0,-2-4 0,0-1 0,-6-30 0,5 30 0,0 3 0,-1 7 16,-1 7-16,2 5 15,-1 4-15,-1 1 16,0 2-1,-1 0-15,1 2 16,-1 1-16,0-1 16,-2 0-16,0-3 15,-2 1-15,0-1 16,-3-1-16,-2-1 16,-2-1-16,-2-3 15,-1-1-15,2-2 16,0-4-16,3-2 15,2-6-15,1-3 16,2-3 0,3-5-16,2-5 15,2-6-15,3-3 16,2-5-16,0-2 16,3-2-16,4 0 15,3-2-15,4-2 16,4 0-16,5-3 15,2-1-15,5 1 16,5-2-16,3 1 16,5-2-1,4 5-15,4-1 16,5 3-16,5 2 16,1 1-16,1 1 15,-1 1-15,1 0 16,2 2-16,0 0 15,2 3-15,2 1 16,-2 1-16,0 2 16,0 1-1,-2-4-15,-2-2 16,-5 3-16,-1-2 16,-1-1-16,-3-1 15,-4 0-15,-1 0 16,-2-2-16,-2-1 15,-1 2-15,-3-1 16,-2-1-16,-3 0 16,-5-2-16,-5 1 15,-4-4 1,-5 0-16,-4-4 16,-3-1-16,-2 1 15,-4-1-15,-2 0 16,0-2-16,-2-4 15,-1-3-15,-1-1 16,-1-5-16,-2-1 16,1-1-16,-1-2 15,-1-1-15,-1-4 16,1 3 0,-3-3-16,-1-2 15,0-3-15,0-3 16,0-2-16,0-1 15,2 0-15,-1 2 16,1 1-16,2 2 16,0-2-16,0 0 15,1 1-15,2 0 16,0 2-16,0 1 16,1-3-16,1 2 15,1-2 1,-2 2-16,-3-1 15,0 0-15,0 2 16,-2-3-16,-1 1 16,0 1-16,-1 2 15,-2 0-15,0 3 16,0-2-16,-2 1 16,0 0-16,1 0 15,-2 2-15,-1 0 16,0 0-1,-1 5-15,1-2 16,-4 4-16,2 1 16,-1 4-16,0 1 15,0 0-15,0 0 16,0 1-16,0 0 16,1 2-16,0 2 15,-3 3-15,-2 1 16,-3-1-16,-3 1 15,-3 1 1,-4-1-16,-5 1 16,-6 2-16,-4 2 15,-7-4-15,-4 0 16,-6 2-16,-4-1 16,-1-1-16,-5-1 15,-3 1-15,-3 1 16,-2-1-16,-1-2 15,-1 2-15,-2 0 16,-1 0 0,-1 1-16,-3-1 15,-3 5-15,-5 1 16,-5 1-16,-9 6 16,-3 1-16,-15 1 15,-10 0-15,-16 5 16,-10 7-16,5 6 15,22 4-15,63-19 16</inkml:trace>
  <inkml:trace contextRef="#ctx0" brushRef="#br0" timeOffset="13000.05">1905 5726 0,'-4'7'0,"-2"10"0,6-3 0,6-1 0,5-6 0,-11-7 0,9 4 0,-2-2 0,1-3 0,-1 0 0,3 0 15,-2-1-15,4 2 16,2 2-16,3 4 31,5 0-31,2-1 0,0-2 0,1-1 32,1-2-32,-4-1 15,0 0-15,-3-1 0,-2-2 0,-2 1 16,1 1-16,-2 1 31,3 1-31,0 1 0,3 2 31,1 0-31,0-1 16,1 1-16,0-3 16,0 0-16,0-2 15,-1-1-15,-1-2 16,-1 1-16,-1 0 15,-1 2-15,0 0 16,1 3 0,1 0-16,1 0 15,0 0-15,-2-3 16,0 2-16,-1 1 16,0 1-16,-2-1 15,2-1-15,0-1 16,0-1-16,1 1 15,1-2-15,0 1 16,2-2-16,2 5 16,2 0-1,0-1-15,0-1 16,1 2-16,0-1 16,0 1-16,0-3 15,-1-1-15,2-1 16,-2-1-16,1 1 15,2 1-15,2 1 16,1-1-16,2 0 16,-2 5-16,0-1 15,0 0 1,1-3-16,0 0 16,-2-2-16,1 2 15,0-1-15,2-1 16,-2 2-16,0 2 15,-1 2-15,-1-1 16,-1-4-16,-1 1 16,-1 0-16,1 1 15,3-2-15,-2 0 16,1 2 0,-1 0-16,-1 1 15,2 0-15,0-1 16,-1 0-16,0 0 15,0 2-15,-1-1 16,3 0-16,0-2 16,0 1-16,0 1 15,-3 1-15,2 1 16,-1-4 0,-2 3-16,-2 0 15,-2 0-15,1 2 16,0 0-16,2-2 15,0 0-15,1 1 16,-1 0-16,-1-1 16,0 1-16,-2 0 15,0 0-15,0-2 16,0 1 0,0 0-16,0 1 15,0 0-15,-2 0 16,-1 1-16,-1-1 15,-1 2-15,-1-2 16,-1 1-16,-1 0 16,-1-1-16,-2-1 15,2-1-15,-2-1 16,-2 0-16,-1 0 16,-3-1-1,-2 1-15,0 0 16,-3 1-16,1-1 15,0 2-15,0-1 16,0 1-16,0 0 16,0-1-16,1 0 15,-1 1-15,0-2 16,-2 0-16,-1 0 16,1 1-16,-2-2 15,2 2 1,-1 0-16,0 1 15,0-1-15,6 1 16,2-1-16,4-1 16,2-2-16,-4-3 15,5-3-15,-8 1 16</inkml:trace>
  <inkml:trace contextRef="#ctx0" brushRef="#br0" timeOffset="13702.68">5367 5773 0,'6'0'0,"10"-1"0,4 5 0,1 1 0,2 2 0,0-2 0,0-2 0,0-1 16,-2-1-16,-2 0 15,-4-1-15,-5 0 16,-3 1-16,-3 0 16,-4-1-16,-3-1 15,0 0-15,-2 0 16,-3-1-1,-3-2-15,-3 1 0,-3 0 16,-1 1 0,-1 1-16,-1 0 15,0-1-15,0-1 16,4 2-16,3 0 16,3-1-16,5 1 15,2 0-15,4-1 16,3-1-1,3 0-15,4 1 16,2-1-16,3 0 16,2 2-16,-1 1 15,3 2-15,-1 1 16,-2 0-16,-1 2 16,-4-1-16,-1 0 15,-2 1-15,-6-2 16,-4 0-1,0-2-15</inkml:trace>
  <inkml:trace contextRef="#ctx0" brushRef="#br0" timeOffset="134081.89">20812 6746 0,'0'0'0,"0"0"16,0 0-16,4 2 0,-3-5 0,1 2 0,2-1 0,2 2 0,2 1 0,31 1 0,-29-3 15,-1-1-15,0 0 16,0 0-16,0-1 16,2-2-1,-2 1-15,0-1 0,1 2 16,-2-1 0,-2 1-16,-1 1 15,0 1-15,-1 0 16,-1 2-16,-2-1 15,1-1-15,3 1 16,1 0-16,-3 2 16,1 0-16,1-3 15,2 2 1,-1 1-16,3-3 0,1 0 16,-1 0-1,0-1-15,-1 0 16,0-1-16,0 1 15,1-2-15,-1 1 16,0 1-16,1 3 16,2-1-16,-1 1 15,0 0 1,0 1-16,0-1 16,-2 0-16,-1 1 0,1 1 15,1-1 1,-3 0-16,-1 1 15,-1-3-15,1 2 16,-3-1-16,0 0 16,1-1-16,-2 1 15,1-1-15,-1 1 16,0-1-16,3 0 16,2 2-16,0-1 15,-3 2-15,2 3 16,-2 3-16,-2 1 15,1 3-15,-1 0 16,-2 4 0,1 2-16,-4 2 15,1 2-15,0 0 16,1 0-16,-1 1 16,3-2-16,-1 0 15,4-2-15,0 1 16,0 1-16,1-1 15,-1 0-15,1 2 16,0 0-16,1 1 16,-1-1-1,0 0-15,-1 1 16,-2-1-16,2 2 16,-3 0-16,0 0 15,0 2-15,-2 0 16,1 2-16,1 1 15,-1 1-15,0 1 16,0-1-16,0 0 16,-2-1-1,2-2-15,-2-3 16,2 1-16,-1-1 16,2 0-16,1-2 15,0 1-15,-1 1 16,1 0-16,0-1 15,0 1 1,-2 0-16,1-2 0,0 2 16,2 1-1,-1-3-15,0 2 16,1-2-16,-2-1 16,2 0-16,-1 0 15,-1-1-15,1 0 16,-1-1-16,-1-2 15,0-1 1,0-1-16,0 0 16,-2-1-16,0-1 0,2-6 15,-2-6 32,2-2-47,5 7 16,-8-1-16,1-4 15,-3 0 1,-1 5-16,-1 2 16,0-3-16,-3 0 0,-1 3 0,-2 1 0,-3-1 0,-1-1 15,-2 0-15,-3-1 16,-1 1-16,-1-3 16,-6-3-16,-1 0 15,-2 1-15,-4 1 16,-3 0-16,0 2 15,-5 1-15,2 3 16,-1 2 0,21-6-16</inkml:trace>
  <inkml:trace contextRef="#ctx0" brushRef="#br0" timeOffset="145052.34">21878 8306 0,'0'7'0,"0"10"0,-1-1 0,-1 0 0,-2-1 0,4-15 0,-4 13 0,-1-1 16,2 4-16,1 4 15,-1 4-15,3 8 16,-1 6-16,-2 5 16,0 3-1,-1 7-15,-5 3 16,-2-1-16,-2 0 15,2-2-15,-1-4 16,1-10-16,2-10 16,1-11-16,3-8 15,4-7-15,2-6 16,3-8-16,2-5 16,4-4-1,1-7-15,5-3 16,4-5-16,5-2 15,4-2-15,4-1 16,6 5-16,1 2 16,0 6-16,1 9 15,0 10-15,-3 8 16,-6 5-16,-7 5 16,-9 7-16,-10 4 15,-9 6-15,-10 5 16,-10 5-1,-7 6-15,-6 5 16,-4-3-16,-2-2 16,-2-7-16,3-3 15,0-4-15,-1-6 16,1-11-16,1-11 16,5-6-16,8-1 15,6 2-15,7 5 16,6 1-16,9 8 15,1-4-15</inkml:trace>
  <inkml:trace contextRef="#ctx0" brushRef="#br0" timeOffset="145490.29">22218 9054 0,'13'-6'0,"17"-7"0,-3-1 0,-5 1 0,-22 13 0,19-21 0,-1-6 0,-1-4 16,3 0 0,0-1-16,2-1 0,-1 0 15,3 0 1,-3 5-16,0-7 15,2 5-15,-1 5 16,-1 9-16,-3 9 16,-5 3-16,-4 3 15,-2 6 1,-1 10-16,-3 9 16,-1 9-16,1 2 15,0 4-15,4-4 0,2-4 16,3-9-1,2-9-15,0-8 16,-2-5-16,-4-9 16,-3 11-16,-3 4 15,-9-2-15</inkml:trace>
  <inkml:trace contextRef="#ctx0" brushRef="#br0" timeOffset="145771.51">22771 9037 0,'1'3'0,"-1"6"0,-6 5 0,-6 1 0,-8-1 0,-4-3 0,-10-7 0,-5-3 15,-6-2-15,-8 2 16,-5 2-16,-5 3 16,-1 9-16,-1 2 15,-1 3-15,1 2 16,-1 4-16,-2 6 16,0-3-16,33-9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24:40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1683 5095 0,'-8'6'0,"7"2"0,1-1 0,3 1 0,-3-8 0,2 9 0,1 1 0,2 1 15,-1 1-15,-1-4 0,-1 2 16,-1 2 0,1 2-16,1 2 15,1 6-15,-2 2 16,5 1-16,-2 5 15,2 3-15,-1 3 16,1-1-16,-2-6 16,0-5-16,1-2 15,-1 2 1,1-5-16,0-2 0,-1-3 16,-1-4-1,-1-7-15,0-6 16,0-7-16,1-2 15,-4-5-15,2-5 16,-3-5-16,0-1 16,-3-3-16,-1 2 15,-3-1-15,0 1 16,0 2 0,-1-1-16,3 3 0,1 3 15,1-4 1,1 7-16,1-2 15,1 5-15,-2 2 16,0 4-16,1 5 16,1 3-16,-1 6 15,-1 3-15,1 6 16,1 6 0,0 5-16,2 5 15,1 3-15,4 1 16,0-1-16,4 0 15,0-5-15,1-3 16,2-2-16,-2-5 16,0-6-16,-3-2 15,-2-4-15,0-4 16,-4-6-16,-1-9 16,-3-8-16,-2-2 31,-1-7-31,-2-3 15,-1-3-15,-1-4 16,0 3-16,-1 3 16,1 3-16,0 4 15,-1 7-15,1 8 16,2 11 0,2 1-16,-2 8 15,2 8-15,1 8 16,-1 6-16,0 3 15,0 8-15,2 3 16,1 0-16,2-1 16,4-3-16,3-3 15,5-8-15,-2-10 16,3-8 0,-1-5-16,1-7 15,0-4-15,-2-6 16,-1-8-16,-1-7 15,-1-4-15,-4-4 16,-4-7-16,-2 0 16,-3-2-16,-3 4 15,1 8-15,-2 9 16,2 9-16,-2 7 16,1 7-16,0 5 15,-2 5 1,0 9-16,2 10 15,2 9-15,3 8 16,2 6-16,2 1 16,4 4-16,-2-13 15,2-8-15,0-8 16,1-11-16,1-9 16,-2-11-16,1-12 15,0-3 1,0-10-16,-1-9 15,-2-9-15,0-8 16,-4-5-16,-1 1 16,-2 3-16,-2 15 15,-2 11-15,2 11 16,-1 9-16,1 8 16,-1 9-16,1 12 15,-2 12-15,2 12 16,1 13-1,2 9-15,2 9 16,5-4-16,2-12 16,-3-14-16,2-14 15,2-4-15,-6-18 16</inkml:trace>
  <inkml:trace contextRef="#ctx0" brushRef="#br0" timeOffset="19766.29">2384 5735 0,'1'1'0,"-5"6"0,-12 2 0,-3 0 0,-2 0 0,6 0 0,6-1 0,6-2 15,0-2-15,0 0 16,4-3-16,1 4 16,0-1-16,-1 0 15,2-1-15,-2 0 16,0-2-1,-1 1-15,-1 1 16,1-3-16,1 0 16,-1 0-16,0-1 15,1 1-15,3-1 16,3 1-16,-2-1 16,1-1-16,2-1 15,1 3-15,-1-2 16,1 1-1,2 0-15,-1-1 16,0 1-16,-1 0 16,3 1-16,-2 1 15,3 0-15,0-1 16,4 3-16,-1-3 16,1 1-1,1 1-15,0 0 0,1 0 16,-3-1-16,1 0 15,-1-1 1,1 0-16,1 0 16,-1 0-16,0 2 15,0-3-15,0 0 16,3 2-16,1 1 16,0-1-16,0 1 15,-2-1 1,-1 1-16,1-1 0,-1-2 15,1-2 1,1-1-16,-1-1 16,0 1-16,3 4 15,-1 2-15,2 2 16,1 0-16,0-2 16,0-1-16,-1-2 15,1 0 1,2-1-16,-1-1 15,4 0-15,-1 0 0,3 3 16,-2 2 0,1 1-16,-1-3 15,1-1-15,0-2 16,-2 2-16,3 2 16,0 2-16,1-1 15,2-2 1,-2 1-16,1 1 15,-2-1-15,2-2 16,0 0-16,-1 1 16,1 1-16,0 4 15,-1 1-15,1-5 16,0-1-16,0 1 16,0 0-16,-1 3 15,1-1-15,-2 1 16,1-1-1,1 0-15,0 1 16,0-2-16,1 1 16,-3 2-16,-2-1 15,-1-3-15,-1 1 16,0 1-16,-3-3 16,-3 1-16,-2 2 15,-3-2-15,-3 1 16,-3-1-16,-3 1 15,-3-1-15,-2-1 16,-1 1-16,-1-1 16,-2-1-16,1 0 15,-1-2-15,1 0 16,0 2-16,-1-1 16,1-1-16,2 0 15,-1 3 1,0 2-16,0 0 15,0-2-15,0 0 16,-1 2-16,0 1 16,-3-1-16,0 0 15,0 1-15,0-2 16,-1-1-16,0 1 16,-4-2-16,-5-2 15,-6 0-15,-6-2 16,-7 2-1,-6-1-15,-7-1 16,-7 2-16,-10-1 16,-3 0-16,-1-3 15,-8 0-15,-3 2 16,-4-1-16,-3 2 16,-3 3-16,0-3 15,-7 3-15,1-1 16,-2 3-16,-1-1 15,-3 4-15,-1 0 32,2 5-32,0-1 15,8 0-15,13-1 16,40-6 0</inkml:trace>
  <inkml:trace contextRef="#ctx0" brushRef="#br0" timeOffset="30280.91">1862 3292 0,'2'1'0,"-2"9"0,-3-5 0,-1 3 0,-1 7 0,-4 7 0,-4 6 0,-3 10 0,-3 12 0,-5 9 0,-1 10 0,-2 12 16,3 2-16,1-6 15,8-9-15,2-20 16,3-23 0,2-19-16,4-11 15</inkml:trace>
  <inkml:trace contextRef="#ctx0" brushRef="#br0" timeOffset="30516.35">1508 3590 0,'9'-1'0,"11"-4"0,2-4 0,6-5 0,13-7 0,11-3 0,10 1 16,7-4-16,4 0 16,-3 1-16,-12 4 15,-10 4-15,-11 5 16,-27 11-16</inkml:trace>
  <inkml:trace contextRef="#ctx0" brushRef="#br0" timeOffset="31125.26">2146 3814 0,'15'-4'0,"20"-3"0,-2-1 0,-3-5 0,-30 13 0,28-19 0,0-7 16,2-8-16,-2-5 16,1-3-16,-2 0 15,-6 3-15,-8 5 16,-7 8-16,-8 12 16,-5 13-1,-7 12-15,-4 9 0,-1 9 16,5 4-1,3 7-15,8-6 16,8-5-16,4-11 16,8-8-16,7-9 15,7-8-15,2-7 16,-1-10-16,-1-3 16,-3-6-1,0 0-15,-7 0 16,-5 5-16,2 10 0,-1 8 15,-3 7 1,-4 7-16,4 3 16,0 2-16,1 7 15,2 2-15,3 3 16,3 2-16,-1-1 16,0 4-1,-4 0-15,-4 1 16,-5 0-16,-7-4 15,-6-2-15,-7-4 16,-2-6-16,3-7 16,3-8-16,5-2 15</inkml:trace>
  <inkml:trace contextRef="#ctx0" brushRef="#br0" timeOffset="31741.45">3253 3112 0,'1'16'0,"3"19"0,-6-1 0,-4 3 0,-5 8 0,-2 6 0,0 4 16,1 3-16,4-1 0,4-8 15,7-12-15,9-12 16,6-12-16,6-9 16,5-9-16,1-9 15,-1-5-15,-2-1 16,-2-2-16,-2-6 16,-5 1-1,-4 5-15,-6 6 16,-4 7-16,-4 12 15,-3 8-15,-1 8 16,0 6-16,3 3 16,2-2-16,0 2 15,-1-3-15,-1-4 16,-3-5-16,1-9 16,-2-9-16,0-4 15,-17-10 32,-11-14-47,0-7 16,-7-4-16,3-1 0,-2-1 0,1 0 15,2 5-15,10 9 0,9 9 0,7 9 16,11 6-16,11 5 16,8 0-16,7 2 15,11 4 1,2-5-16,-1-2 15,-2-2-15,-2-1 16,-10-12-16,-14 15 16</inkml:trace>
  <inkml:trace contextRef="#ctx0" brushRef="#br0" timeOffset="32604.86">4112 3595 0,'15'-5'0,"18"-7"0,-3 0 0,-8 2 0,-22 10 0,13-12 0,-2-4 0,-4-1 16,-4-1-16,-6-1 16,-8 3-16,-7 2 15,-7 5-15,-8 5 16,-8 2-16,-4 7 16,-2 7-16,1 3 15,11 5 1,6 5-16,8 3 15,10 2-15,10 2 16,10-2-16,13-2 16,13-4-16,11-7 15,7-6-15,7-6 16,2-8-16,1-3 16,1-5-16,-5-5 15,-7-6-15,-5-5 16,-6-4-16,-8-5 15,-11-2 1,-13 1-16,-11 2 16,-14 1-16,-15 3 0,-10 3 15,-8 1 1,-7 3-16,-8 3 16,-5 6-16,-5 7 15,-3 6-15,2 10 16,1 7-16,5 8 15,7 9-15,3 6 16,9 8 0,11 7-16,18 5 15,20 2-15,20-6 16,24-7-16,18-10 16,14-14-16,11-9 15,8-11-15,0-13 16,-1-8-16,-10-4 15,-16-2-15,-34 3 16,-25 15 0</inkml:trace>
  <inkml:trace contextRef="#ctx0" brushRef="#br0" timeOffset="33531.26">5256 3181 0,'-7'20'0,"-8"23"0,1-8 0,2-9 0,-4-5 0,16-21 0,-22 33 0,-7 12 16,-8 8-16,-4 11 16,2-3-16,6-10 15,13-17 1,8-7-16,9-8 16,7-6-16,6-4 15,11-1-15,9-2 16,5-2-16,10-3 15,5 0-15,6-2 16,4-5-16,1-5 16,-2-3-16,-2-2 15,-7-5 1,-7-2-16,-8-3 16,-11-1-16,-9 3 15,-11 2-15,-9 5 16,-9 6-16,-8 7 15,-5 7-15,-2 8 16,3 5-16,7 4 16,9 1-16,12-2 15,10-5-15,9-5 16,11-6 0,8-6-16,4-7 15,4-7-15,-4-3 31,-1 0-31,-5 1 16,-3 5-16,-5 5 16,-4 3-16,-3 3 0,-3 1 15,-3 7 1,1 3-16,-4 3 16,2 5-16,-4 2 15,-1 4-15,-2-3 16,-2 0-16,-5-1 15,-4-2 1,-4-1-16,-5 1 16,-5-2-16,-3 0 15,0 0-15,2-2 16,3-4-16,5-8 16,7-7-16,6-5 15,9-10-15,0 5 16</inkml:trace>
  <inkml:trace contextRef="#ctx0" brushRef="#br0" timeOffset="34018.25">6418 3271 0,'5'6'0,"5"8"0,-4 0 0,-4-3 0,-11-3 0,-6 2 0,-7 5 0,-3 10 0,-3 13 0,1 9 16,5 9-1,11 4-15,13-8 16,7-9-16,9-12 16,10-10-16,3-11 15,3-10-15,-4-4 16,-2-2-16,-4-3 15,-3-3-15,0-1 16,2-5-16,-1-5 16,2-5-1,2 6-15,-6 1 16,-10 9-16,-3 2 16,-8 13-16,1 4 15,2-1-15,0 5 16,3-6-16,0 1 15,-1 0-15,-1-3 16,-3 1-16,5 1 16,-1 4-16,-11 3 15,-6 7-15,4-6 16</inkml:trace>
  <inkml:trace contextRef="#ctx0" brushRef="#br0" timeOffset="34502.42">6709 3582 0,'0'0'0,"6"-4"0,-7-3 0,-2 0 0,1-1 0,2 8 0,-1-7 0,-5-2 0,-6-18 0,5 17 15,-3 3-15,0 4 16,0 5-16,3 6 16,2 4-1,4 6-15,7 4 16,5 4-16,-1 8 15,2 4-15,-4-1 16,-1-4-16,-3-5 16,-2-10-16,1-21 15,-9 7 17</inkml:trace>
  <inkml:trace contextRef="#ctx0" brushRef="#br0" timeOffset="34721.81">6244 3402 0,'0'3'0,"2"0"0,10-8 0,7-3 0,5-2 0,2 4 0,7 7 0,7 3 15,-1 3-15,-5-1 16,-13 6-16,-11-11 16,-19-1-16,-26-7 15,3 3-15</inkml:trace>
  <inkml:trace contextRef="#ctx0" brushRef="#br0" timeOffset="35002.69">4991 3369 0,'-3'8'0,"-1"7"0,2-3 0,4-6 0,11-8 0,-13 2 0,23-5 0,11-2 0,12-3 0,10-1 15,4-3-15,5 0 16,-7 0-16,-12-1 16,-26 9-16</inkml:trace>
  <inkml:trace contextRef="#ctx0" brushRef="#br0" timeOffset="36097.08">7325 3585 0,'3'-2'0,"2"-3"0,-1 2 0,-6 4 0,-6 5 0,-6 4 0,-2 3 0,1-1 0,1 3 15,2 2 1,2 1-16,6 0 16,6-2-16,4-3 15,8-5-15,7-5 16,2-5-16,2-6 16,-2-5-16,-2-1 15,-6-3-15,-8-3 16,-5 0-16,-6 4 15,-8 0 1,-2 3-16,-5 5 16,-2 3-16,1 5 15,-1 4-15,2 1 16,5 3-16,6 2 16,8 1-16,3-2 15,8-2-15,2-1 16,1-2-16,-1-4 15,-1-2-15,-4 0 16,-3 0 0,-3 1-16,-3 1 15,0 0-15,-2-2 16,-6 2-16,1 3 16,-6 0-16,1 0 15,3 0 1,3 0-16,7-2 15,1-2-15,7-3 0,2-1 16</inkml:trace>
  <inkml:trace contextRef="#ctx0" brushRef="#br0" timeOffset="37252.69">7811 3279 0,'3'12'0,"8"17"0,-2-3 0,2-5 0,-11-21 0,19 21 15,7 4-15,11 8 0,4 10 16,5 6-16,-3 11 15,-8-2-15,-9-2 16,-2-8 0,-8-4-16,-11-14 0,-16-13 15,0-14 1</inkml:trace>
  <inkml:trace contextRef="#ctx0" brushRef="#br0" timeOffset="37458.29">7814 3682 0,'11'-3'0,"15"-5"0,-1-4 0,2-8 0,-27 20 0,38-36 0,17-14 16,13-6-16,12 0 15,6 8-15,-17 14 16,-19 13-16,-16 2 16,-30 5-16</inkml:trace>
  <inkml:trace contextRef="#ctx0" brushRef="#br0" timeOffset="71992">21223 6876 0,'0'6'0,"0"8"0,0-1 0,-2-1 0,-1 3 0,3-15 0,-1 18 0,2 5 0,2 3 0,0 2 16,0 6-1,0 4-15,0 3 16,-1 4-16,-2 4 15,-2 3-15,-1 1 16,-1-1-16,1 2 16,-2 1-16,0 1 31,1-2-31,1-3 16,-1-4-16,1-4 15,1-1-15,0-1 16,0-1-16,-1-1 15,-1-3-15,0-3 16,2-3 0,0-1-16,2-3 15,1 0-15,2-2 16,0-2-16,4-2 16,0-3-16,3-3 15,1-2-15,4-3 16,4 0-16,3-2 15,4-3-15,6-1 16,5 0-16,5 1 16,5-2-16,5 2 15,4 0-15,3 0 16,2-1-16,5 0 16,4-2-16,4 0 15,4-2-15,7 3 16,1-3-16,4 3 15,0-2-15,1-3 16,3 3 0,2-1-16,2 7 15,-2-2-15,1 0 16,2 5-16,-5-1 16,3 4-16,-4-2 15,-7 3-15,-4-2 16,-3 3-16,-3-9 15,-7-4-15,-7-12 16,-15-11-16,-11-8 16,-24 8-1</inkml:trace>
  <inkml:trace contextRef="#ctx0" brushRef="#br0" timeOffset="72824.61">21179 6699 0,'6'4'0,"6"2"0,-1-1 0,-3-1 0,2-2 0,-10-2 0,11-2 0,6-4 0,7 0 0,6 2 0,6 1 0,5-1 16,5 0-1,4-3-15,4-1 0,0 1 16,7-3 0,4 3-16,2 1 15,3 2-15,1-1 16,4-4-16,2 0 15,6 2-15,4-4 16,5 2-16,4 2 16,5-7-16,5 2 15,8-2-15,-3 3 16,5-1-16,0-2 16,3 10-16,0-2 15,-4 4 1,3 6-16,0-4 15,3 4-15,2-5 16,-3 2-16,5 4 16,-7 1-16,4-1 15,-5 3-15,-1 2 16,2-4-16,-10 1 16,-5-6-16,-4-2 15,-7 4-15,-8 1 16,-22 4-16,-24 4 15,-29 11-15,-20-9 16</inkml:trace>
  <inkml:trace contextRef="#ctx0" brushRef="#br0" timeOffset="73418.52">23629 8198 0,'1'8'0,"2"9"0,-1-8 0,-1-7 0,-1-6 0,0 4 0,25 11 0,-4-9 0,5-1 0,4-2 0,6-1 0,4-1 0,5-2 0,4-1 0,4 0 16,3-1-1,3 3-15,3 0 16,0-2-16,-1-2 16,-2-3-16,-1 1 15,1 5-15,2 5 16,-3 4-1,-2 1-15,-2 3 16,-2-2-16,-3-2 16,0 0-16,-3 0 15,-2 2-15,-5 0 16,-7 1-16,-7-2 16,-5-5-16,-4-4 15,-13-7-15</inkml:trace>
  <inkml:trace contextRef="#ctx0" brushRef="#br0" timeOffset="80419.83">23546 7628 0,'0'0'0,"0"0"16,0 0-16,0 0 15,0 0-15,0 0 16,0 0-16,0 0 16,0 0-1,0 0-15,0 0 16,0 0-16,0 0 16,0 0-16,-8 8 0,3-1 0,3-1 0,1-1 0,0-3 0,0 2 0,-43-38 0,32 44 15,2 0-15,3-2 16,2 0-16,3-4 15,2-2-15,2-2 16,0-5-16,4 4 16,-1-2-16,-1 0 15,-3 1-15,-1 4 16,-2 2 0,0 2-16,0 1 15,0-2-15,3-5 0,-1-3 16,5-4-1</inkml:trace>
  <inkml:trace contextRef="#ctx0" brushRef="#br0" timeOffset="81204.38">24038 6901 0,'1'-2'0,"0"-2"0,-1 2 0,0 1 0,0 3 0,-2 6 0,-3 12 0,-5 11 0,-3 10 0,-5 9 16,-4 8-16,-4 4 15,-1 4-15,3-6 16,2-5-16,6-10 16,4-11-16,5-11 15,7-10-15,6-6 16,6-9-16,5-8 16,5-7-1,6-2-15,6 1 16,4-2-16,3 4 15,-1 3-15,-2 5 32,-6 13-32,-9 1 15,-9 11-15,-14 11 16,-10 8-16,-14 9 16,-7 7-16,-7 3 15,-4-4-15,1-2 16,3-10-16,7-13 15,8-13 1,10-7-16,8-4 16,9-3-16,7-3 15,9-6-15,10-2 16,8-8-16,7-6 16,4-4-16,5-6 15,2-6-15,-4 2 16,0 3-16,-3 2 15,-2 0-15,-3 2 16,-3 4 0,-4 4-16,-7-2 15,-3 4-15,-7 6 16,-5 8-16,-2 7 16,-3 10-16,-1 10 15,-1 6-15,0 9 16,2 2-16,1-1 15,1 1-15,3-7 16,2-4-16,2-7 16,-11-13-1</inkml:trace>
  <inkml:trace contextRef="#ctx0" brushRef="#br0" timeOffset="84720.18">20975 9290 0,'-1'7'0,"0"10"0,1 4 0,1 2 0,1-2 0,0-6 0,1-6 16,2-4-16,3-5 15,2-1-15,3-4 16,1-1-16,0-2 16,-1-2-16,-6-3 15,-4 0-15,-5 0 16,-3 1-1,-2 3-15,-3 4 16,-4 4-16,-3 5 16,0 4-16,1 6 15,3 4-15,4 0 16,6 3-16,3-6 16,1-5-16,4-6 15,2-4-15,3-1 16,1-5-1,0-1-15,0 0 16,3-3-16,-1-3 16,0-4-16,-1 0 15,-6 0-15,0 1 16,-2-1-16,-5 4 16,-2 3-16,-4 7 15,-1 7-15,-4 6 16,0 2-1,1 10-15,5-2 16,1-4-16,4-4 16,4-9-16,2-5 15,-1-6-15</inkml:trace>
  <inkml:trace contextRef="#ctx0" brushRef="#br0" timeOffset="85642">21678 8671 0,'-3'15'0,"-4"19"0,0 2 0,-1 4 0,8-40 0,-9 45 0,-1 5 0,1 3 15,1-1-15,0 0 16,1-3-16,-1-2 15,-1-4-15,-1-4 16,1-5 0,3-5-16,3-11 15,3-7-15,0-7 16,4-5-16,3-10 16,1-5-16,7-3 15,4-1-15,4-3 16,4-1-16,2 2 15,1 4-15,0 4 16,-4 5-16,-3 9 16,-8 7-1,-6 6-15,-6 10 16,-8 8-16,-8 3 16,-8 4-16,-4 2 15,-6 4-15,-4-5 16,1-2-1,1-3-15,1-2 0,1-6 16,3-9-16,7-7 16,6-6-1,9-4-15,6-2 16,10-3-16,8-2 16,6-6-16,5-4 15,5-4-15,5-1 16,1-4-1,1-3-15,3-4 16,-2-1-16,-1 0 0,1 1 16,-2 1-1,-4 2-15,-1 2 16,-3-2-16,-4 3 16,-3 0-16,-4 3 15,-5 3-15,-2 5 16,1 3-16,-1 7 15,-3 7 1,2 12-16,0 8 16,1 8-16,0 7 15,-1 5-15,0-1 16,-4-4-16,-2 0 16,-3-7-16,-9-17 15</inkml:trace>
  <inkml:trace contextRef="#ctx0" brushRef="#br0" timeOffset="93099.78">20825 9730 0,'7'0'0,"-3"0"0,1 0 0,5 3 0,0-2 0,7 0 0,10 2 0,9 1 0,8 0 16,4 1 0,5-2-16,2-3 15,6 2-15,-9-3 16,8 2-16,-1 0 15,0 0-15,0 2 16,0 0-16,-1-2 16,-2 1-16,2-1 15,1 3-15,-3-1 16,-1 0 0,0 3-16,-5 1 15,-4-2-15,-7 0 16,-3 2-16,-4 2 15,-4-1-15,-5-1 16,-3 0-16,-3 1 16,-3 2-16,-4-4 0,-1-2 0,-4 0 15,0-2 1,-3-1-16,0-1 31,-2 0-31,0 0 16,-1 0-16,1-1 15,-1 1-15,1 0 16,-1 0-16,0 0 16,1 1-16,-1-1 15,-1 2-15,-1-1 16,2 0-16,-1 1 16,1-2-1,0 0-15,-1 0 16,2 0-16,0 0 15,0-1-15,0 1 16,0 0-16,0 0 16,0-1-16,0 1 15,0 0-15,0 0 16,0 0-16,0 0 16,0 0-16,-1 1 15,1-1-15,0 0 16,1 0-1,-1 0-15,0-1 16,-1 1-16,1 0 16,0 0-16,0 0 15,0 0-15,0 0 16,0 0-16,0 0 16,0 0-16,0 0 15,0 0-15,0 1 16,0-1-1,0 0-15,0 0 16,0 0-16,0 0 16,0 0-16,0 0 15,0 0-15,0 1 16,0-1-16,0 0 16,0 0-16,0 0 15,0 0-15,0 0 16,0 0-1,0 0-15,-1 0 16,1 0-16,-2 1 16,0 0-16,1 0 15,0-1-15,0 0 16,1 0-16,-1 1 16,1-1-16,0 0 15,-1 0-15,1 0 16,0 0-16,0 0 15,0 0 1,0 0-16,0 0 16,0 0-16,-1 0 15,1 0-15,0 1 16,0-1-16,0 0 16,0 0-16,0 0 15,1 0 1,-1 0-16,0-1 0,-1 1 15,1 0-15,0 0 16,0 0 0,0 0-16,0 1 15,0-1-15,0 0 16,0 0-16,0 0 16,0 0-16,1 0 15,0-1-15,1 1 16,-1 0-1,1 0-15,-2 0 0,1-1 16,-1 1 0,0 0-16,1 0 15,-1 0-15,-1 0 16,1 4-16,-1-3 16,-1-1-16,2-1 15,0 1-15,0 0 16,-1-2-16,2 2 15,-2-1 1,0 1-16,0 0 0,1 0 16,-1 0-1,1 0-15,-1 0 16,1 0-16,0 0 16,0 1-16,0-1 15,0 0-15,-1 0 16,1 0-16,0 0 15,0-1-15,0 1 16,1 0-16,-1 1 16,0-1-16,0 0 15,0 0-15,0 0 16,0 0-16,0 0 16,0 0-1,0-1-15,0 1 16,0 0-16,0 0 15,-1 0-15,1 0 16,0 0-16,0 0 16,0 0-16,1 0 15,-1 0-15,0 0 16,0 1-16,0-1 16,0 0-16,0 0 15,0 0-15,0 0 16,0 0-1,0-1-15,0 1 16,0 0-16,0 1 16,0-1-16,0 0 15,0 0-15,0 0 16,0 0-16,0 0 16,0 0-16,0-1 15,0 1-15,0 0 16,0 0-16,0 0 15,0 0 1,0 0-16,0 0 16,0 0-16,0 0 15,-1 0-15,1 0 16,0 0-16,0 0 16,0 0-16,1 0 15,-2 0-15,1 0 16,0 0-16,0 0 15,0 0-15,0 0 16,0 0 0,0 0-16,0 0 15,0 0-15,0 0 16,0 0-16,0 0 16,0 0-16,-1 0 15,2 0-15,-1 1 16,0-1-16,1 0 15,-1 0-15,0 0 16,0 0-16,0 0 16,1 0-1,-1 0-15,0 0 16,0 0-16,-1 0 16,2 0-16,-2 0 15,2 0-15,-2 0 16,2 0-16,-1 0 15,0 0-15,0 0 16,0 1-16,0-2 31,0 1-31,0 0 16,0 0-16,0 0 16,0 0-16,0 0 15,0 0 1,0 0-16,0 0 15,0 0-15,0 0 16,0 0-16,0 0 0,0 0 16,0 0-1,0 0-15,0 0 16,0 0-16,0 0 16,0 0-16,0 0 15,0 0-15,0 0 16,0 0-16,-1 0 15,1 0-15,0 0 16,0 0 0,0 0-16,0 0 0,0 0 15,0 0 1,0 0-16,0 0 16,0 0-16,0 0 15,0 0-15,0 0 16,0 0-16,0 0 15,0 0-15,0 0 16,0 0 0,0 0-16,0 0 15,0 0-15,0 0 16,0 0-16,0 0 16,0 0-16,0 0 15,-1 0-15,1 0 16,0 0-16,1 0 15,-1 0-15,0 0 16,0 0-16,0 0 16,0 1-1,0-1-15,0 1 16,0-1-16,-1 0 16,1 0-16,0 0 15,0 0-15,0-1 16,0 1-16,0 1 15,1-2-15,0 1 16,0-1-16,1 0 16,-1 1-1,0 0-15,0 0 16,0 0-16,-1 0 16,0-1-16,1 1 15,-1 0-15,0 0 16,0-1-16,0 1 15,0 0-15,0-1 16,0 1-16,1 0 16,-1 0-1,0 0-15,1 0 16,0-1-16,-1 1 16,0 0-16,-1 1 15,0-1-15,0 0 16,1 0-16,-1 0 15,1 0-15,0 0 16,0 1-16,0-1 16,0 0-16,0 0 15,0-1 1,1 1-16,-2 0 16,1 0-16,0 0 15,0 0-15,0 0 16,1 0-16,-1 0 15,0 0-15,0 0 16,0 0-16,0 0 16,0 0-16,0 0 15,0 1-15,-1-1 16,1 0 0,0 0-16,1-1 15,-1 2-15,-1-1 16,2-1-16,0 1 15,-1 0-15,-1 0 16,1 0-16,0 0 16,0 0-16,0 0 15,1 0-15,-1 0 16,-1 0 0,1 1-16,-1-1 15,1 0-15,0 0 16,0 0-16,0-1 15,0 1-15,0 0 16,1 0-16,-2 1 16,1-1-16,0 0 15,0 0-15,0 0 16,0 0 0,0 0-16,0 0 15,0 0-15,0 0 16,0 0-16,0 0 15,0 0-15,-1 0 16,1 0-16,0-1 16,0 1-16,0 0 15,0 1-15,0-1 16,0 1-16,-2-1 16,1 0-1,0 1-15,-1-1 16,2 0-16,-1 1 15,0-1-15,1 0 16,0 0-16,-1 0 16,1 0-16,0 0 15,1 0-15,0 0 16,-1-1-16,0 1 16,0 1-1,0-1-15,0 0 16,0 0-16,0 0 15,0 0-15,-1-1 16,1 1-16,1 0 16,-2 0-16,2 0 15,-1 0-15,0 0 16,0 1-16,0-2 16,0 1-16,0 1 15,0-2 1,0 2-16,0-1 15,0-1-15,0 2 16,0-1-16,0 0 16,0 0-16,0-1 15,0 1-15,0 0 16,0 0 0,0 0-16,0 0 0,0 0 15,0 0-15,0 0 16,0 0-1,-1 0-15,1 0 16,0 0-16,0 0 16,0 0-16,0 0 15,0 0-15,0 0 16,-1 0 0,1 0-16,0 0 15,0-1-15,-1 1 16,2 0-16,-1 0 15,2 0-15,0-1 16,1-2-16,0-4 16,-3-5-16,0-4 15,-2 2-15</inkml:trace>
  <inkml:trace contextRef="#ctx0" brushRef="#br0" timeOffset="93959.23">20933 10600 0,'0'0'0,"0"0"16,0 0 0,0 0-16,0 0 0,3 13 0,-1-6 0,0-3 0,-3-2 0,-1-5 0,0-3 0,8-75 15,-10 73-15,0 6 16,-3 4-16,1 6 16,-3 6-16,4 4 15,3-2-15,0 2 16,4-5-16,3-5 15,0-7-15,3-6 16,5-17-16,-10 2 16</inkml:trace>
  <inkml:trace contextRef="#ctx0" brushRef="#br0" timeOffset="101104.1">13351 4895 0,'5'5'0,"-1"-2"0,-1-1 0,-3 8 0,12-4 0,17 3 0,-3 2 16,-9-1-16,9-4 0,2-4 0,3-5 0,2-7 0,2-7 16,0-7-16,-5-7 15,-6-5-15,-7 0 16,-9-4-16,-5 2 16,-12-2-1,3-2-15,-8 3 16,-4 4-16,-7 8 0,1 8 15,-2 9 1,-4 9-16,-1 11 16,0 13-16,0 11 15,0 7-15,1 6 16,6 3-16,9-2 16,2-3-16,1-3 15,6-6 1,13-8-16,9-8 15,5-6-15,4-5 16,3-6-16,3-4 16,0-2-16,3-4 15,-7-1-15,6-3 16,4-3-16,3-3 16,1-2-16,-7-3 15,-4-4 1,-3 1-16,-4-4 15,-3 0-15,-3 1 16,3 0-16,-1 1 0,-1 4 16,-3 4-1,-2 3-15,-5 7 16,-4 3-16,-2 4 16,0 2-16,-3 1 15,0 1-15,-3 1 16,0 0-16,2 1 15,-1 0-15,0 3 16,0-1 0,1 0-16,0-2 0,2 3 15,1-1 1,0-1-16,2 1 16,-2-2-16,-1-1 15,-4-4-15,-2 0 16,2-1-16,-3-1 15,-3-1 1,9 3-16</inkml:trace>
  <inkml:trace contextRef="#ctx0" brushRef="#br0" timeOffset="103106.65">13649 4752 0,'3'0'0,"2"-1"0,3 0 0,3-3 0,6-4 0,6-3 0,3-5 0,4-2 16,-1-2-16,-2 0 16,-4 4-16,-5 3 15,0 2-15,-12 6 16,-12 2-16,-12 5 16,-10 4-16,-13 3 15,-7 8-15,-10 7 16,-5 8-1,11 10-15,2-1 16,4-1-16,10-8 16,14-13-16,17-11 15,13-10-15,13-7 16,12-10-16,6-7 16,7-7-16,-1-1 15,-5-1-15,4 3 16,-11 9-1,-6 7-15,-7 7 16,-8 8-16,-2 9 16,-6 12-16,-10 7 15,-7 7-15,-1-11 16</inkml:trace>
  <inkml:trace contextRef="#ctx0" brushRef="#br0" timeOffset="103575.29">13790 5763 0,'3'9'0,"6"13"0,-1 4 0,4 10 0,-12-36 0,19 45 0,8 2 0,6 0 16,3-2-16,-3-9 15,2-11-15,5-11 16,1-14-16,0-17 15,0-17-15,-4-13 16,-8-13 0,-2-8-16,-2-8 15,-4-6-15,-4-3 16,-1 2-16,-4 8 16,-1 11-16,2 15 15,-5 18-15,-7 22 16</inkml:trace>
  <inkml:trace contextRef="#ctx0" brushRef="#br0" timeOffset="103778.36">14189 5374 0,'5'-7'0,"8"-12"0,1 1 0,13-6 0,-27 24 0,41-30 0,9-4 0,9 1 15,5 4-15,-25 16 16</inkml:trace>
  <inkml:trace contextRef="#ctx0" brushRef="#br0" timeOffset="104779.03">14696 5517 0,'-6'4'0,"-8"4"0,-1 2 0,-1 3 0,1 7 0,5 9 0,5 11 0,2 11 16,5 6-16,4 7 15,7 2-15,4-4 16,7-8-16,6-17 16,9-20-16,3-22 15,4-17-15,-1-14 16,-7-11-16,-10-7 15,-8-2 1,-5-2-16,-6 1 16,-8 5-16,-4 5 15,-12 5-15,-9 10 16,-6 10-16,-4 13 16,1 11-16,3 11 15,1 9-15,4 7 16,6 4-16,6 2 15,6-2-15,8-3 16,5-5 0,2-7-16,3-3 15,3-2-15,5-7 16,1-5-16,0-4 16,4-5-16,0-2 15,0-2-15,1-1 16,1 1-16,0 2 15,1 2-15,-1 1 16,-1 4 0,6-2-16,0-1 15,0 0-15,-3-1 16,-3-5-16,-7-1 16,-3-3-16,-4 1 15,-5 2-15,-4 3 16,-1 4-16,-7 6 15,-6 6-15,-5 5 16,-2 8 0,-1 4-16,5 6 15,1 1-15,6 3 16,1-4-16,6-3 16,9-7-16,-2-8 15,4-12-15,7-6 16,8-13-1,9 3-15,10-8 0,1-2 16,1 2-16,-9-2 16,-13-1-1,-17-1-15,-7 0 16,-9 4-16,-8 6 16,-5 7-16,-3 9 15,-2 9-15,0 7 16,2 9-16,6 9 15,5 2-15,8 1 16,10-3-16,4-6 16,1-4-1,-4-9-15,5-13 16,-1-17-16,-5-3 16</inkml:trace>
  <inkml:trace contextRef="#ctx0" brushRef="#br0" timeOffset="105154.24">15690 5489 0,'2'4'0,"2"4"0,0-1 0,-3 0 0,-5 9 16,-6 17-16,4 9 0,11 3 0,12-1 15,4-4-15,15-12 16,3-25 0,-6-12-16,2-12 15,-1-10-15,-4-4 0,-10-2 16,-14-4 0,-20-2-16,-4-5 15,-6 6-15,-3 9 16,-1 15-16,1 15 15,-3 11-15,-4 9 16,-4 10 0,3 4-16,2 0 15,2 1-15,6-6 16,7-4-16,12-16 0</inkml:trace>
  <inkml:trace contextRef="#ctx0" brushRef="#br0" timeOffset="105982.05">16259 5585 0,'16'3'0,"21"3"0,-6-3 0,-4-6 0,-5-6 0,-1-5 0,-3-3 16,-3-4-16,-5-3 16,-4-3-16,-3 1 15,-4 3-15,-3 6 16,2 2-16,-12 11 15,-11 11-15,-8 9 16,-4 12-16,-6 1 16,2 0-1,5 0-15,12-5 16,5 2-16,4-1 16,9-3-16,9-1 15,7-3-15,6-2 16,4-2-16,7-3 15,4-2-15,2-4 16,3-4-16,5-5 16,-1-5-16,8-10 15,-6-5 1,-1-8-16,-6-2 16,-10-4-16,-5-3 15,-5 0-15,-4-2 16,-2-1-16,-2-1 15,-1 6-15,-15 1 16,-17-1-16,-13 4 16,-5 5-16,-4 2 15,-1 7-15,0 10 16,5 15 0,5 11-16,0 7 15,-2 4-15,-2 2 16,-1 0-16,7 7 15,12 11-15,19 13 16,18 10-16,3 0 16,0 0-16,-12-16 15,5-2-15,12-2 16,10-12 0,20-6-16,9-10 15,5-13-15,3-13 16,0-11-16,-1-4 15,-1-3-15,-3-1 16,-5 1-16,-5 3 16,-3 3-1,-30 8-15</inkml:trace>
  <inkml:trace contextRef="#ctx0" brushRef="#br0" timeOffset="109392.85">17269 5531 0,'1'-1'0,"3"-1"0,1 2 15,0 0-15,0 0 0,-2-2 0,-3-2 0,0 0 16,-3 2-16,-5 3 16,-1 0-1,1 0-15,0 1 16,1 0-16,2-1 15,2 0-15,3 0 16,0 0-16,1 0 16,3 0-16,-5 5 15,20-2 17,-3-5-17,0-3-15,5-4 0,1-4 0,3-5 0,-2-6 16,0-4-16,-7-1 15,-1-6-15,-10-2 16,-8 9-16,-5 3 16,-7 5-16,-7 6 15,-6 6-15,-5 7 16,-5 10-16,1 6 16,0 11-16,19-8 15,-31 26 32,21-14-47,7-2 16,10-3-16,2-1 0,6-4 0,6-4 0,6-6 15,7-5-15,2-3 0,3-2 32,3-2-32,2 0 15,0 0-15,-4 3 16,4 2-16,-4 1 15,5 0-15,-3 2 16,0-3 0,2-4-16,6-8 15,2-7-15,-1-11 16,-2-7-16,0-9 16,-6-7-16,-1-6 15,-7-4-15,3-4 16,1-2-16,0 1 15,1 0-15,-4 4 16,-3 4-16,-11 29 16,9-17 31,-5 13-47,-3 10 15,-4 11-15,9-11 16,-7 8-16,-7 7 15,-2 8-15,-5 8 0,-5 9 0,-5 10 0,-3 12 0,-4 12 16,-1 11-16,1 9 16,7 0-16,3-2 15,2-1 1,5-4-16,4-7 16,8-11-16,5-8 15,7-12-15,5-7 16,5-8-16,0-10 15,3-9-15,1-8 16,-2-8-16,-1-8 16,0-7-1,-1-6-15,-1 1 16,-2 1-16,1 6 16,-4 9-16,-6 9 15,-4 8-15,-5 7 16,-3 5-16,-3 11 15,-2 8-15,1 6 16,1 9-16,2 5 16,4 0-16,4-2 15,2-6 1,4-8-16,5-14 16,0-9-16,2-9 15,0-8-15,2-7 16,1-8-16,-2-4 15,-1-6-15,-2-3 16,-2-2-16,-4 7 16,-5 8-16,-3 10 15,-2 9-15,-2 11 16,0 9-16,-2 12 16,-1 6-1,-2 9-15,2 3 16,0 0-16,1 1 15,3-4-15,1-8 16,4-9-16,1-9 16,3-10-16,5-10 15,3-12-15,0-10 16,1-3 0,5-4-16,2 2 15,1 4-15,-2 9 16,-2 13-16,-1 12 15,-4 5-15,-4 5 16,-5 8-16,-8 5 16,-4 2-16,-3 2 15,-3-2-15,1-4 16,1-6-16,2-6 16,3-6-1,6-9-15,6-7 16,4-10-16,5-5 15,3-2-15,2-1 16,1 6-16,0 5 16,-2 6-16,-1 11 15,-4 6 1,-5 8-16,-4 10 0,-2 0 16,-3-2-16,2-1 15,1-3 1,1-5-16,3-5 15,3-6-15,3-5 16,1-2-16,2-2 16,1 1-16,3 5 15,-1 2-15,-2 4 16,1-1 0,3-2-16,-3-1 0,-1-3 15,1-4 1,-1-5-16,-4-1 15,-4-1-15,-3-2 16,-5-2-16,-7 1 16,-6-1-16,-5 0 15,-4-1-15,-4 4 16,-4 6 0,-3 8-16,-2 8 15,1 11-15,4 8 0,5 6 16,8 4-1,10-8-15,9-6 16,5-4-16,9-13 16,2-6-16,1-7 15,-2-5-15,-2-2 16,-2-2-16,-5 1 16,-3 5-1,-5 5-15,-6 9 16</inkml:trace>
  <inkml:trace contextRef="#ctx0" brushRef="#br0" timeOffset="109643.13">19082 5354 0</inkml:trace>
  <inkml:trace contextRef="#ctx0" brushRef="#br0" timeOffset="111128.74">19391 5106 0,'0'0'0,"8"-1"0,-4-2 0,-1 1 0,1-1 0,2 1 0,4 0 0,22 7 0,-15 1 16,1 6-16,-2 5 15,-5 4-15,-4 5 16,-4 4-16,-7 2 16,-5 5-16,-6-1 15,-2 0-15,7-8 16,3-5-1,7-7-15,2-8 0,1-8 16,3-8 0,3-10-16,3-9 15,2-8-15,3-5 16,3-2-16,2 3 16,3 5-16,2 4 15,-3 17-15,-5 5 16,-1 7-16,-3 4 15,-5 7 1,-5 6-16,-5 5 0,-3 4 16,-4 4-1,-3 2-15,-3 1 16,0-2-16,0-3 16,1-7-16,7-10 15,5-7-15,7-9 16,3-9-1,6-9-15,5-8 16,6-6-16,3-1 16,2 5-16,-1 2 15,-4 14-15,-2 12 16,-5 8-16,-1 5 16,-8 10-16,-2 3 15,-4 4-15,-4 2 16,1 2-16,-1-3 15,2-2 1,3-5-16,2-8 16,3-6-16,2-8 15,1-7-15,1-7 16,-1-7-16,-2-5 16,0-1-16,-1 0 15,-2 3-15,-1 2 16,0 5-16,-2 6 15,1 5-15,1 8 16,2 5 0,3 6-16,1 0 15,4 4-15,0 0 16,2 1-16,2-1 16,-2 0-16,-3 0 15,-4-1-15,-3 3 16,-6 0-16,-4 2 15,-5 0-15,-3 1 16,-3 1 0,-3-3-16,0-2 15,1-4-15,3-7 16,5-5-16,4-10 16,6 1-16</inkml:trace>
  <inkml:trace contextRef="#ctx0" brushRef="#br0" timeOffset="111537.29">20539 5284 0,'0'0'16,"0"0"-16,0 0 46</inkml:trace>
  <inkml:trace contextRef="#ctx0" brushRef="#br0" timeOffset="113196.44">21174 4926 0,'-5'-1'0,"-5"-5"0,2 3 0,-4 1 0,-2 4 0,-4 1 0,-1 1 0,-3 2 0,-1 4 15,1 0-15,3 1 16,6 5 0,3 0-16,7-1 15,8 1-15,6 0 16,9 3-16,5-2 15,2 0-15,4-1 16,-3 2-16,-5 1 16,-5 0-16,-6 1 15,-8 1-15,-9 2 16,-7 0-16,-7 1 16,-8 2-1,-5-3-15,-6-2 16,-2-1-16,-4-1 15,3-8-15,6-4 16,6-7-16,8-5 16,10-3-16,8-3 15,7 0-15,8-1 16,5 3-16,7 0 16,6 0-16,8 1 15,6-2-15,6 0 16,1-1-1,3-3-15,-2-3 16,-7-2-16,-3-3 0,-5-3 16,-3-3-1,-5 0-15,-4 1 16,-6 4-16,-8 2 16,-5 2-16,-6 6 15,-8 8-15,-5 7 16,-3 9-1,-2 9-15,-3 4 16,3 6-16,2 3 16,5-2-16,6-3 15,6-6-15,6-8 16,7-6-16,5-7 16,7-8-16,2-4 15,3-6-15,0-2 16,0-2-16,0 2 15,0 3 1,-6 3-16,-2 7 16,-4 8-16,-4 7 15,-7 7-15,-6 4 16,-6 4-16,-7 4 16,-4 1-16,-1-2 15,4-5-15,2-4 16,3-3-16,5-10 15,5-7 1,7-9-16,5-7 16,6-7-16,3-3 15,2-2-15,3 2 16,-1 6-16,0 4 16,-4 8-16,-7 7 15,-5 5-15,-3 3 16,-3 4-16,-4 2 15,-2 4-15,-3 5 16,-1 1 0,-2 2-16,1-1 15,0-1-15,2-4 16,0-2-16,-2-4 16,0-4-16,2-3 15,0-6-15,0-1 16</inkml:trace>
  <inkml:trace contextRef="#ctx0" brushRef="#br0" timeOffset="113918.99">22114 5124 0,'0'0'16,"0"0"-16,0 0 16,0 0-16,0 0 15,0 0-15,0 0 16,0 0-16,0 0 15,0 0-15,10-5 0,-1 3 0,-4 1 0,-3 0 0,-2 1 0,0 0 0,-97 35 0,84-11 16,0 4-16,3-1 16,2 0-16,8-6 15,7-9 1,4-10-16,7-11 16,6-10-16,4-5 15,1-6-15,-1 2 16,-2 2-16,-2 5 15,-3 4-15,0 5 16,-2 5-16,-2 2 16,0 5-16,0 0 15,-1 2-15,-1-1 16,-7 0-16,-2 0 16,-3-1-16,-2 0 15,-2 0 1,-1-2-16,-3 0 15,-2 0-15,-3 1 16,-1-1-16,-2 2 16,-1 2-16,-3 4 15,-3 2-15,2 4 16,-3 5-16,2 4 16,3 3-16,3 1 15,5 1 1,5 0-16,11-3 15,7-6-15,7-6 16,6-8-16,4-7 16,4-6-16,0-5 15,3-6-15,-3 2 16,-5-1-16,-2 3 16,-3 3-16,-2 5 15,2 4-15,-13 5 16</inkml:trace>
  <inkml:trace contextRef="#ctx0" brushRef="#br0" timeOffset="114231.77">22695 5187 0,'0'0'0,"0"0"16</inkml:trace>
  <inkml:trace contextRef="#ctx0" brushRef="#br0" timeOffset="114952.57">23128 4682 0,'1'7'0,"0"7"0,0-2 0,-2 0 0,-7 8 0,8-20 0,-13 28 0,-1 5 0,-1 6 16,-3 6 0,-2 4-16,-2 2 15,2-9-15,1-5 16,5-7-16,5-14 16,9-8-16,7-10 15,7-10-15,8-8 16,7-6-1,5-2-15,2 4 0,1 6 16,-1 5-16,-6 9 16,-3 6-1,-7 10-15,-8-1 16,-6 4-16,-10 4 16,-6 3-16,-6 2 15,-6 1-15,-3 0 16,-2 1-16,1-2 15,6-5 1,4-1-16,7-4 0,9-8 16,7-3-1,8-7-15,6-1 16,3-5-16,4-3 16,0-6-16,1 0 31,0-6-31,-1 0 0,-2-1 0,0-4 15,-1-2-15,-2 6 16,1 2 15,0 2-31,-1 4 0,-2 6 16,-3 7-16,0 8 16,-5 9-1,-3 5-15,-4 8 16,-3 1-16,-3 2 15,-3 1-15,-3 2 16,-2-1-16,2-17 16</inkml:trace>
  <inkml:trace contextRef="#ctx0" brushRef="#br0" timeOffset="119928.41">13936 6279 0,'-9'2'0,"-10"4"0,-5-3 0,0-2 0,1-3 0,3-1 15,2-1-15,5 0 0,1 1 16,4 0-16,10 3 15,6 2-15,6 0 16,4-1 0,1 0-16,2-1 15,3 0-15,3-1 16,2-1-16,-1 1 16,3-2-16,1 1 15,3-1-15,8 1 16,0-2-16,-2-1 15,3-1-15,0-5 16,0-4 0,-1-4-16,1 2 15,4 2-15,9 9 16,4 9-16,2 5 16,-5-2-16,-4-2 15,4 2-15,-1 1 16,-9-1-16,-8 5 15,-15-3-15,-16-3 16,-6-3-16,-4-1 16,-3-1-1,-6-5-15,10 5 16,2-1-16,0-1 16,0 0-16,-1-4 15,3-1-15,-8 1 16</inkml:trace>
  <inkml:trace contextRef="#ctx0" brushRef="#br0" timeOffset="120981.87">16192 6019 0,'3'1'0,"3"-1"0,-6 0 0,9 3 0,1 0 0,-10-3 0,10 2 0,1-2 0,3-1 0,4 0 0,9 0 0,4 0 15,3-1-15,5 0 16,3-1-16,1-2 16,4-1-16,-1 1 15,-8-3 1,-1 3-16,-7 2 16,-5 2-16,-8 2 15,-1-2-15,-5 0 16,-5 1-16,-3 0 15,-1 1-15,-1 0 16,-1 0-16,0 1 16,-2-2-1,1-2-15,-1 2 16,1-1-16,0-1 16,0 1-16,1 0 0,1 1 15,-1-1 1,0 0-16,0 1 15,4 0-15,-1 0 16,-1 0-16,-1 1 16,0 0-16,-1-1 15,-4 2-15,-2 0 16,-1-1-16,2 1 16,0 0-16,3 1 15,-1 0-15,0 2 16,2-4-16,1-1 15,3 1-15,3-2 16,-3-3-16</inkml:trace>
  <inkml:trace contextRef="#ctx0" brushRef="#br0" timeOffset="122766.84">17146 5824 0,'0'0'0,"5"4"0,5 1 0,-2-3 0,0 1 0,-1-2 0,-1 1 0,14 1 0,-6 2 16,3-1-1,0-2-15,0 0 16,4-1-16,0-1 15,3-1-15,-1 0 16,2 0-16,-1-1 16,0 1-1,-2 0-15,1-1 16,1 2-16,0 0 16,1 0-16,2-1 15,1-2-15,2-1 16,2 1-16,1 0 15,0 0-15,1-2 16,-2 1-16,-1-1 16,-1 3-16,4 0 15,-2-1 1,1 2-16,0-2 16,2 2-16,1 0 15,-2-3-15,1 0 16,-4 2-16,0 0 15,-1 1-15,0 0 16,2 0-16,-3 2 16,1-1-16,0-2 15,0 2 1,-1 1-16,-3-1 16,-1 1-16,-2 1 15,1 0-15,-1 1 16,-1 0-16,1-2 15,-1 1-15,0 0 32,1-1-32,-2 0 15,2-1-15,-3 0 16,-3 0-16,1 0 16,-3 2-16,-2 0 15,-2 1-15,-3 1 16,0-2-1,0-2-15,-1 0 16,-1 0-16,-1 1 16,0-1-16,-2 1 15,-1 0-15,-1-1 16,1 1-16,-2-1 16,0 0-16,0 0 15,0 0-15,-1 0 16,0 0-1,0 0-15,2 1 16,-1-1-16,-1-1 16,2 1-16,0 0 15,0 0-15,-1 0 16,-1 0-16,2 0 16,-2 0-16,1 0 15,0 0-15,0 0 16,0 0-16,1 2 15,-1-2 1,0 0-16,0 1 16,0-1-16,0 0 15,0 0-15,0 0 16,0 0-16,0-1 16,0 2-16,0-1 15,0 0-15,0 0 16,0 0-16,0 0 15,0 0 1,0 0-16,0 0 16,0 0-16,0 0 15,0 1-15,0-2 16,0 1-16,0 0 16,0 0-16,0 0 15,0 0-15,0 0 16,0 0-16,0 0 15,-1 0-15,2 0 16,-1 0 0,0 0-16,-1-5 15,-1-2-15,6 2 16,0-2-16,-2 0 16</inkml:trace>
  <inkml:trace contextRef="#ctx0" brushRef="#br0" timeOffset="126948.5">19361 4624 0,'0'0'0,"0"0"0,-10 1 0,6 4 0,1-2 0,3 0 16,1 0-16,-3 2 0,-3 37 0,5-20 0,0 7 16,1 1-16,-1 3 15,2 3-15,0 2 16,2 0-16,-2-1 16,0 6-16,1 0 15,-2 1-15,-2 3 16,1-1-1,1 0-15,0 1 16,-1-1-16,0 0 16,2 1-16,2-1 15,2-3-15,0-2 16,-1-4-16,-1-4 16,-1 0-16,1-1 15,2-2-15,3-4 16,2-3-1,1-2-15,2-1 16,2-2-16,-2-1 16,1 0-16,2-1 15,2-2-15,4-2 16,4-3-16,1-1 16,4-2-16,4-2 15,4-3-15,5 1 16,3 0-1,2 0-15,6-4 16,4 0-16,-2 0 16,5 0-16,2-1 15,5-1-15,4-1 16,2-1-16,4 1 16,-1 2-16,4-1 15,-1 2-15,6 1 16,0-3-16,6 2 15,1 1-15,3-1 16,-1 0 0,4 0-16,1 0 15,1 1-15,3 3 16,1-1-16,1 1 16,3-2-16,1-1 15,3-1-15,3 2 16,4 0-16,-1-3 15,2-1-15,1 2 16,5-2 0,0 2-16,1-2 15,-2 0-15,-6 3 16,-4-4-16,-6 4 16,-3 2-16,-5 0 15,-7 0-15,-8-6 16,-15-2-16,-23-1 15,-27 4-15,-23-1 16</inkml:trace>
  <inkml:trace contextRef="#ctx0" brushRef="#br0" timeOffset="128108.75">19426 4685 0,'-4'-6'0,"-7"-10"0,2 3 0,2 4 0,1 1 0,6 8 0,-7-9 0,4 0 0,6 1 0,4 2 16,7 2-16,6-1 16,6 0-16,6-1 15,3-1-15,4-1 16,1-1-16,0 0 15,0 0-15,0 2 16,-4 3 0,5 2-16,0 2 15,8-1-15,3 1 16,5 1-16,6-2 16,3 1-16,2 2 15,1 1-15,4 1 16,2-2-16,0 1 15,3-3-15,1-1 16,0 1-16,4-1 16,6-3-1,2 2-15,5-1 16,6-1-16,3 0 16,1 3-16,1-3 15,0 2-15,-5-2 16,0-1-16,1 3 15,-1 2-15,3-2 16,4 1-16,4-5 16,2 2-16,0 0 15,2 1 1,0 1-16,1 0 16,-1-1-16,-4 2 15,1 2-15,-4 0 16,-1 2-16,-5 0 15,-3 4-15,-1 0 16,0 2-16,0-2 16,-6-2-16,-2 1 15,-3 0 1,-5 2-16,-3 0 16,0-3-16,-3 1 15,-4-1-15,-6 2 16,-9 3-16,-13 1 15,-10 1-15,-10 0 32,-19-7-32</inkml:trace>
  <inkml:trace contextRef="#ctx0" brushRef="#br0" timeOffset="178828.02">4371 5551 0,'0'0'0,"0"0"16,0 0-16,0 0 15,0 0 1,0 0-16,0 0 0,0 0 16,0 0-1,0 0-15,0 0 16,0 0-16,0 0 16,0 0-16,0 0 15,0 0-15,0 0 16,0 0-16,0 0 15,0 0-15,0 0 16,0 0-16,0 0 16,0 0-16,0 0 0,-4-1 0,-3-2 15,2 1-15,1 2 0,2-1 0,-1 0 0,-30 9 0,27-1 0,1-1 16,2-1 0,1-1-16,2-1 15,1-2-15,2-2 16,-1-3-16,-1-2 15,3-4-15,1 2 16,-3-2-16,-2 2 16,0 2-1,-2 0-15,0 3 0,-1 3 16,1 0-16,1 2 16,-1 0-16,2-2 15,-1 0 1,4 3-16,0 0 15,1-2-15,0 1 16,-1-2-16,0 0 16,-2 0-16,1 0 15,-2 0-15,0-1 16,-1 1-16,-1 1 16,2-1-16,-1 0 15,0 0-15,1 0 16,0 0-16,0-1 15,1 2 1,0-1-16,2 0 16,-2 1-16,0 0 31,-1-1-31,-1 0 0,1 0 0,-1-1 31,1 1-31,2-3 16,0 0-16,-2-2 15,0-2-15,2 3 16</inkml:trace>
  <inkml:trace contextRef="#ctx0" brushRef="#br0" timeOffset="197852.28">19530 5548 0,'0'0'0,"0"0"15,0 0 1,0 0-16,0 0 16,0 0-16,-4 1 0,2 2 0,2-1 0,1 0 0,0-2 0,-1 1 0,81-18 0,-57 14 15,3 1-15,3-1 16,2-1-16,1 1 15,4 2-15,0 0 16,-4-3 0,0 3-16,-4-2 15,-5-1-15,-16 3 0</inkml:trace>
  <inkml:trace contextRef="#ctx0" brushRef="#br0" timeOffset="198323.79">21013 5534 0,'0'-2'0,"3"-2"0,1 4 0,2 1 0,5 2 15,4 0-15,6-2 0,5-1 0,8 0 0,4-1 16,5-2-16,4-1 15,3-1-15,3 1 16,-1 2-16,2-1 16,2 2-16,0-1 15,2-1 1,1-1-16,2 1 16,-2 2-16,4-1 15,-1 2-15,0 0 16,-6-3-16,-8-1 15,-10-1-15,-27 0 16</inkml:trace>
  <inkml:trace contextRef="#ctx0" brushRef="#br0" timeOffset="204513.7">20556 5063 0,'-7'1'0,"-9"0"0,3 7 0,4 3 0,0 5 0,9-16 0,-10 16 0,-2 0 0,-1 2 15,0 3-15,1 2 16,1 1-1,3 0-15,2 0 16,3 1-16,5-2 16,4-1-16,2 0 15,2-4-15,1-1 16,2-3-16,4-2 16,0-2-16,2-3 15,1-3 1,2-4-16,1-5 15,0-5-15,1-5 16,0-4-16,-2-5 16,-1-3-16,-2-2 15,-4-3-15,-3-2 16,-3 2-16,-5 2 16,-2 1-16,-6 4 15,-7 2-15,-6 5 16,-5 2-16,-6 8 15,-4 5 1,-5 9-16,0 3 16,2 7-16,4 4 15,5 2-15,3-3 16,8-2-16,13-13 16</inkml:trace>
  <inkml:trace contextRef="#ctx0" brushRef="#br0" timeOffset="205554.26">22679 4972 0,'-2'1'0,"-4"2"0,-1 3 0,-5 2 0,-3 2 0,-3 0 0,-2 0 0,1 1 15,3 2 1,3 2-16,5 3 31,2 6-31,3 2 16,4 1-16,2 3 15,2 1-15,2 0 16,1-2-16,3-3 16,3-3-16,5-6 15,2-5 1,3-2-16,3-4 0,1-4 16,1-6-16,-2-5 15,-1-1-15,-3-2 16,-1-4-16,-2-6 15,-1-7-15,-2-8 16,-3-1-16,-4-6 16,-8 4-16,-7 1 15,-7 5 1,-8 5-16,-6 3 0,-6 9 16,-6 6-16,-4 9 15,-4 4 1,3 1-16,7-4 15,21-5-15</inkml:trace>
  <inkml:trace contextRef="#ctx0" brushRef="#br0" timeOffset="-176915.1">16311 2214 0,'-1'10'0,"-3"12"0,4-3 0,3-2 0,-3-17 0,2 18 0,-5 7 0,-1 10 0,2 9 15,-1 6-15,-3 7 16,-3 11-16,3-4 16,-3 1-16,-2-1 15,3-3-15,0-1 16,0-5-16,5-3 16,4-5-16,8-6 15,7-3 1,4-5-16,5-4 15,7-3-15,4-3 16,7-3-16,8-2 16,7-5-16,6-4 15,8-4-15,7-2 16,9-4-16,5-3 16,6 0-16,0-3 15,-1-1 1,1-2-16,2 5 15,5 0-15,4 1 16,7-1-16,4 1 16,2 2-16,4 1 15,4 3-15,1 2 16,1 1-16,-5 0 16,-1 0-16,-6 0 15,5 3-15,4 3 16,-1-2-1,-5-2-15,-9-1 16,3 4-16,8 2 16,9 11-16,1 1 31,-14-9-31,-5-2 16,-13-7-16,10 4 15,-9-8-15,-4-2 16,-7-1-16,-4-2 15,-9-1-15,-6-5 16,-9-9-16,-9-3 16,-8 0-16,-8-2 15,-5-3-15,-6-4 16,-4-5 0,0-5-16,-4-6 15,-1-4-15,-2-3 16,-2-5-16,-1-1 15,1-2-15,-1 0 16,1 0-16,3 1 16,4 1-16,8 3 15,1 1 1,-5-7-16,-6-7 16,-5-3-16,-5-2 15,5 10-15,1 12 16,-2 13-16,-5 6 15,-4 3-15,-8 3 16,-8 2-16,-10 2 16,-10 1-16,-11 0 15,-7 2-15,-7 0 16,-5 4 0,-6 2-16,-9 2 15,-3 1-15,-10 3 16,-9 1-16,-2 1 15,-4 0-15,-9 4 16,-8-1-16,-6-1 16,-24 8-16,16-3 15,9 0-15,-4 1 16,-2 0-16,-2 2 16,5-1-1,-1 1-15,2-1 16,-2 2-16,7 0 15,1 0-15,1 2 16,1-2-16,3 2 16,6 1-16,0-1 15,6-3-15,-3-1 16,1 2-16,4 1 16,4 3-1,0 1-15,2 1 16,1-3-16,0 0 15,6-3-15,1-1 16,3 2-16,3 0 16,-2 2-16,-2 3 15,4 1-15,-3 3 16,1 1-16,0-2 16,-3 5-16,10-1 15,4 0 1,13 0-16,10-2 15,9-2-15,3-1 16,5-1-16,9-4 16,8-1-16,15-7 15</inkml:trace>
  <inkml:trace contextRef="#ctx0" brushRef="#br0" timeOffset="-176305.18">16472 2528 0,'-3'-6'0,"-3"-10"0,1 2 0,8-2 0,8-2 0,6-2 0,7-2 0,5 2 16,3 2-16,1 5 15,1 9-15,0 8 16,-8 11-16,-7 17 15,-8 5-15,-8 9 16,-2 5-16,-3 5 16,-7 4-1,-7 3-15,-6-1 16,-4-3-16,-10-3 16,-1-8-16,4-10 15,7-16-15,2-18 16,5-18-16,4-20 15,9-15-15,4-5 16,10 0-16,8 8 16,9 15-1,-2 15-15,-1 14 16,-1 17-16,3 11 16,1 10-16,2 4 15,-1 1-15,2-6 16,0-7-16,-1-15 15,-2-11-15,-12-8 16</inkml:trace>
  <inkml:trace contextRef="#ctx0" brushRef="#br0" timeOffset="-175852.16">17075 2471 0,'-3'4'0,"-8"6"0,-2 0 0,-5 5 0,-2 8 0,20-23 0,-13 34 0,11 12 15,5 8-15,5 5 16,12 3-16,-2-14 15,5-13-15,5-20 16,2-16 0,0-13-16,-5-10 15,-3-10-15,-5-6 0,-3-5 16,-7-4 0,-8-1-16,-10 0 15,-8 8-15,-8 12 16,0 14-16,-4 12 15,-1 10-15,-2 10 16,2 8 0,5 2-16,10-2 15,9-5-15,8-7 16,4-5-16,11-8 16,9-8-16,-11-1 15</inkml:trace>
  <inkml:trace contextRef="#ctx0" brushRef="#br0" timeOffset="-175460.63">17389 2308 0,'8'-4'0,"13"-4"0,2 2 0,-3 4 0,-20 2 0,23 8 0,2 6 0,-2 11 16,-4 11-16,-2 7 15,-5 7-15,2 7 16,-7-1-16,-12-3 16,-3-3-16,-8-4 15,-1-8 1,-2-8-16,-3-8 16,0-11-16,2-12 15,1-12-15,1-12 16,7-7-16,7-4 15,11 0-15,12 7 16,6 15-16,3 14 16,3 9-16,5 17 15,-3 3 1,-3-1-16,-8-1 16,0-3-16,-2-7 15,-7-3-15,-5-8 16,2-1-16,-11-5 15</inkml:trace>
  <inkml:trace contextRef="#ctx0" brushRef="#br0" timeOffset="-174917.08">17891 2252 0,'0'7'0,"-2"9"0,-4 4 0,-1 5 0,-1 7 0,1 3 0,2-1 15,2-1-15,1-4 16,-1-4 0,2-8-16,5-9 15,4-2-15,1-5 16,5 3-16,4-1 15,-1 2-15,2 1 16,2 0-16,-2-1 16,0-3-16,-1-3 15,0-3-15,-2-3 16,-3-3-16,1-3 16,-6-5-16,0-6 15,-3-5-15,-1-4 16,-1-4-16,-1-1 15,-2 3-15,0 3 16,1 12-16,-1 12 16,0 9-1,1 12-15,-1 12 0,-3 12 16,-4 13 0,2 11-16,-2 8 15,-5 7-15,3-5 16,4-5-16,-5-10 15,-1-10-15,-1-9 16,5-24-16</inkml:trace>
  <inkml:trace contextRef="#ctx0" brushRef="#br0" timeOffset="-171806.56">18601 2046 0,'2'2'0,"-1"3"0,-1-5 0,1 9 0,-2 3 0,1-12 0,-1 11 0,-1-3 0,2-1 0,-1 3 16,-3 6-16,-2 7 0,1 7 16,-4 9-16,-2 7 15,-6 10-15,-4 5 16,-5 8-16,-2 2 16,-2 2-16,2 2 15,4-2-15,-2 0 16,3-7-16,4-9 15,6-12 1,7-10-16,5-24 16</inkml:trace>
  <inkml:trace contextRef="#ctx0" brushRef="#br0" timeOffset="-170508.09">18739 2703 0,'-2'-4'0,"-5"-4"0,5-1 0,3-2 0,5-7 0,0-7 0,-6 25 0,3-33 0,-2-4 15,1-2-15,0 1 0,0 2 16,0 2-16,-1 3 16,5 13-16,-3 0 15,1 8 1,-3 7-16,-4 10 16,-3 8-16,1 8 15,2 6-15,-1 7 16,1 6-16,1 3 15,1 1-15,0 1 16,-1-2-16,-2-6 16,-3-7-16,0-7 15,0-6-15,1-14 16</inkml:trace>
  <inkml:trace contextRef="#ctx0" brushRef="#br0" timeOffset="-170085.5">19007 2367 0,'-8'5'0,"-9"6"0,4 2 0,4 1 0,3 4 0,6-18 0,0 25 0,4 7 0,3 7 16,3 3-16,5 2 16,4-4-1,3-5-15,1-20 16,0-10-16,-1-11 0,-3-9 16,-3-7-1,-5-10-15,-5-7 16,-8-5-16,-4-1 15,-4 1-15,-7 2 16,-4 11-16,-2 11 16,-5 9-16,-5 5 15,1 8 1,2 7-16,3 6 16,4 2-16,6 0 0,4-4 15,11-5 1,2-10-16</inkml:trace>
  <inkml:trace contextRef="#ctx0" brushRef="#br0" timeOffset="-169569.18">19494 1988 0,'4'0'0,"3"1"0,-2 4 0,-2 4 0,-3 5 0,-1 0 0,-1-1 0,-2 0 0,-3 6 16,-2 8-16,-2 10 15,-3 12-15,0 13 16,-5 13-16,-2 20 16,-1 7-16,-3 8 15,0 8-15,8-13 16,1-13-16,2-17 16,3-10-1,3-21-15,3-13 16,2-18-16,4-14 15</inkml:trace>
  <inkml:trace contextRef="#ctx0" brushRef="#br0" timeOffset="-165549.02">19634 2353 0,'-4'-1'0,"-6"-3"0,3 7 0,2 1 0,0 6 0,-5 0 0,1 0 0,-2 2 0,2 3 16,1 0-16,3 4 16,3 2-16,0 5 15,4 4-15,3 2 16,5 2-16,3 2 15,1-2-15,3-3 16,0-9 0,5-9-16,1-9 0,-2-10 15,-1-8-15,-1-13 16,-4-3-16,-3-9 16,-5-5-16,-6-2 15,-4-2 1,-3 4-16,-6 1 15,-5 7-15,-4 8 16,-4 9-16,-1 11 16,1 8-16,3 7 15,3 9-15,5 5 16,0 3-16,4 0 16,6-3-16,4-3 15,3-5-15,3-10 16</inkml:trace>
  <inkml:trace contextRef="#ctx0" brushRef="#br0" timeOffset="-164955.72">20033 2423 0,'8'1'0,"-3"-5"0,0-3 0,-5 7 0,6-11 0,2 0 0,-1-4 0,1-2 0,-2-2 16,-2 0-16,-4 1 15,-5 1-15,-2 4 16,-8 4-16,-4 5 16,-4 6-16,-2 5 15,-6 6-15,0 7 16,4 2-16,5 0 15,9-1-15,9-2 16,10-4 0,9-7-16,8-7 15,5-4-15,4-3 16,-1-2-16,-3 3 16,-6 5-16,-7 7 15,-6 8-15,-6 9 16,-3 7-16,-4 9 15,-1 1-15,0 1 16,2 0 0,1-11-16,3-10 15,1-6-15,0-5 16,2-7-16,-2-5 16</inkml:trace>
  <inkml:trace contextRef="#ctx0" brushRef="#br0" timeOffset="-164515.58">20523 1946 0,'0'0'0,"0"0"16,0 0-16,7-5 0,-2 4 0,-2 4 0,-2 1 0,0 1 0,-3 1 0,-26 77 0,17-45 15,-3 10-15,1 9 0,-1 9 16,0 10 0,-3 4-16,-4 3 15,-2 4-15,1-4 16,-1-6-16,-1-7 15,-1-10-15,-1-12 16,5-12-16,12-22 16</inkml:trace>
  <inkml:trace contextRef="#ctx0" brushRef="#br0" timeOffset="-161635.08">20588 2589 0,'-3'7'0,"-4"7"0,4-2 0,4 0 0,4-1 0,3 1 0,4 0 0,-1-3 0,-3-2 0,-1-2 15,-6-1 1,-1-1-16,-2-5 16,-3-2-16,2-4 15,2-3-15,2-4 16,-2-5-16,2-4 16,1-6-1,-2-2-15,4-2 16,1-1-16,-1 4 0,0 4 15,-1 6 1,1 8-16,-2 6 16,-1 2-16,1 0 15,-1 1-15,0-1 32,-1 2-32,0 1 15,0 0-15,0 1 16,0 1-16,-1 1 15,-2 3-15,3 0 16,0 2-16,0 2 16,0 1-16,2 0 15,-1 1-15,-2 2 16,-1-2 0,1-3-16,0-2 15,0-2-15,0-1 16,0-1-16,-4-1 15,1 1-15,0-2 16,0 0-16,0-1 16,2 0-16,-1 1 15,1 0-15,1-2 16,0 1-16,2-3 16,-2 1-1,2-2-15,-1 2 16,1 0-16,0 0 15,0 2-15,-2 0 16,1 1-16,-1 1 16,1 1-16,-1-1 15,2 2-15,-1-1 16,1-1-16,-1 1 16,0 0-16,1-2 15,1 0 1,-1 0-16,0-2 15,1 0-15,-1-1 16,0-1-16,0 0 16,-1-3-16,0 3 15</inkml:trace>
  <inkml:trace contextRef="#ctx0" brushRef="#br0" timeOffset="-160942.62">20652 2345 0,'-4'1'0,"0"7"0,0-3 0,-2 2 0,2-2 0,-3 7 0,-2 2 0,7 5 15,-4 3-15,3 4 0,1 5 0,2 5 0,1 6 16,3 1-16,2-2 0,0 0 16,1-4-16,6-9 15,5-11 1,4-9-16,8-9 15,2-11-15,2-9 16,-2-8-16,-4-11 16,-5-1-16,-7 1 15,0-4-15,-6 4 16,-2-1-16,-6 1 16,-4 2-16,-5 2 15,-4 7 1,-6 5-16,-5 9 15,9 14-15,-15-10 47,14 5-47,-6 4 16,-1 9-16,-10 4 16,15-1-16,-2 8 15,0-1-15,3 2 0,1 1 0,2 1 0,0-1 0,6-4 16,0-6-16,3-5 15,7-7-15</inkml:trace>
  <inkml:trace contextRef="#ctx0" brushRef="#br0" timeOffset="-160270.59">21084 2672 0,'5'6'0,"10"12"16,0 0-16,2 1 0,3-3 0,2-7 0,4-8 0,1-8 15,1-4 1,1-4-16,-2-5 16,-3 0-16,-5 0 0,0 3 15,-10-4 1,-7-4-16,-5 1 15,-1 1-15,-10-1 16,-8 3-16,-5 2 16,-7 5-16,13 8 15,-14-11 32,-4-4-47,18-3 0,11 1 16,14-4-1,2 0-15,8-2 0,10-2 0,9-1 0,0-1 0,-1 2 16,-10 1-16,-10 2 16,-12 13-16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33:41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9629 0,'-6'10'0,"-7"10"0,2-9 0,-3-5 0,14-6 0,-20-3 0,-9 0 0,-8 2 0,-6 3 16,2 1-16,3 1 15,11 7-15,17-1 16,17-3-16</inkml:trace>
  <inkml:trace contextRef="#ctx0" brushRef="#br0" timeOffset="4056.5">20829 6199 0,'7'-2'0,"11"-1"0,6 0 0,7-2 0,8-2 0,5 3 16,4 4-16,4 1 15,8 0-15,2 4 16,9-2-16,9 0 15,6 3-15,3 6 16,4 1-16,3 1 16,-2 0-16,2-6 15,4 2 1,-2 0-16,-3-1 16,-3-5-16,1-2 15,-5 3-15,-2 3 16,2 3-16,-4-3 15,-4 3-15,-10-11 16,-8-2-16,-8 0 16,-6-2-16,-6 2 15,-5 3-15,-6 3 16,-6 0 0,-6-1-16,-5-4 15,-4-3-15,-2 0 16,-4-2-16,-1-2 15,-3 3-15,0 0 16,0 3-16,0 1 16,0 0-16,-1 2 15,1-1-15,0 1 32,-1 0-32,0 1 0,-1 1 0,0 2 15,-1-3-15,-4-3 16,2-5-1,3 2-15,2-1 32,0-1-32,7 5 15</inkml:trace>
  <inkml:trace contextRef="#ctx0" brushRef="#br0" timeOffset="7723.43">3930 7007 0,'0'0'0,"0"0"0,0 0 15,0 0-15,-10 8 0,5-7 0,3 1 0,1-1 0,-1-2 0,0-2 0,-42-2 0,29 5 16,-4 1-16,0 0 15,-4 1 1,-1-2-16,-4 0 16,-2-2-16,-2 0 15,-1 2-15,-1 0 16,-3 1-16,0 0 16,-2 1-16,-1 2 15,-1 1-15,-2-3 16,-3-2-16,1 3 15,0 1 1,1-1-16,-2 1 16,0-1-16,0 0 15,-1-1-15,0 1 16,0-1-16,-1 2 16,2 0-16,-1-1 15,2-1 1,1-2-16,2 0 0,5-2 15,20 2 1,-22 0 15,6 2-15,1-2-16,1 0 16,3-2-16,2 2 15,0 2-15,2-1 16,2-1-1,4 3-15,3-5 0,-1 4 16,4 1 0,0-6-16,1 0 15,3 1-15,0 0 0,2-1 0,0 1 0,-1-1 0,1 1 16,1 0-16,-1 2 16,1 1-16,-3 0 15,-2-1 1,-2 0-16,-1 0 15,1 0-15,-2 0 16,-3 2-16,1-2 16,-1 0-16,-1 2 15,-1 1-15,1 0 16,1 3-16,8-2 16,-8-2 30,1 0-46,-4-6 16,-2-1-16,0 0 16,0 8-16,-8-11 15,6 10-15,11 7 16,16-21-16</inkml:trace>
  <inkml:trace contextRef="#ctx0" brushRef="#br0" timeOffset="11788.08">4787 6903 0,'2'-1'0,"2"3"0,1-2 0,2-2 0,8 4 0,3-1 0,3-1 0,3 0 0,4 0 15,3-1-15,2-2 0,3-2 16,2 0 0,5 4-16,1 0 15,-1 1-15,0 2 0,1-3 16,-3 0-1,-21-1-15,50-1 47,-25 0-47,7 1 0,3 0 0,4 0 16,6 2-16,4 0 0,1-1 16,0 0-16,-5 0 15,-5 0-15,-32 1 16,69 3 15,-32-2-15,1 2-16,1 0 0,0 0 0,1 1 0,-2 0 0,-2-1 15,0 0-15,-2 0 16,-2 0-16,-2 0 16,0-1-1,-2 2-15,-28-2 16,67 0-1,-32 1-15,-1 2 0,-4 1 16,-1-1-16,-4-1 16,3-1-16,-3-2 15,-2-3-15,-3 0 16,-4 1-16,-25 0 16,54 4 30,-27-3-46,-1 2 0,1-2 0,-1 2 0,1-2 0,-1 0 16,-3 1-16,-24 1 16,45-3-1,-21 2-15,0 0 0,-1-1 16,-1 1-16,-3 0 16,-6 2-16,5 1 15,-2-2 1,0 0-16,-3 0 15,-3-2-15,-15 0 16,35 3 0,-19-3-16,-2-2 0,0 1 15,-12 0-15,24-2 32,-14 0-32,0 1 0,-2 0 0,2 1 15,-3 0-15,-3 1 16,-5 0-16,11 0 31,-6 2-31,-1-1 0,3 3 16,-3 0-16,1 0 15,-7-1-15,9 0 47,-12 0-47,-5-1 0,-7 0 0,-9-1 0</inkml:trace>
  <inkml:trace contextRef="#ctx0" brushRef="#br0" timeOffset="22272.48">1990 8661 0,'0'0'16,"0"0"-16,-7-7 0,7-2 0,2 3 0,3 1 0,2 2 0,3 2 0,46-8 0,-25 9 15,3-1-15,5-4 16,6-3-16,-21 4 15,38-8 32,-13 3-47,-1 2 0,-4-1 16,1 5 0,3 1-16,4-1 0,1 1 0,4-4 0,2 2 0,3-2 15,4 3-15,0 0 16,0 2-16,-1 1 15,-2 1-15,4 0 16,-1-2 0,4-2-16,3 1 15,-1 0-15,-33 1 16,76 5 15,-38-1-15,4-3-16,5-3 15,-4 4-15,-2 1 0,-1 2 0,-3 2 0,4-2 0,1 3 16,3-3-16,-39-5 16,81 11 31,-45-5-47,-2 2 0,0 0 0,-3-1 0,-3 0 31,3 2-16,1 0-15,-1 0 0,-1-1 0,0-1 0,-3-2 16,-38-3-16,82 5 16,-42-4-16,-1 0 15,4 1-15,-5-3 16,0 2-16,1-2 16,-36 1-16,81 4 46,-44-2-30,0 0-16,0 1 0,-2 0 0,-1 1 0,-2 1 0,-3-2 16,-1-1-16,-35-3 0,43 1 62,-15 2-62,0-5 16,7 3-16,-4-3 15,-6 5-15,0-4 16,-8 2-16,6 2 16,-7-13-16,-2 5 15,2 6-15,-2-7 16,-7 5-16,-5-3 16,4 1-1,8 0-15,-18 0 16,2 1-16,-10 2 15,5-5-15,-3 1 16,1-3-16,-6 4 16,1 9-16,7-6 15,-9 1-15,8-4 16,-5 3-16,-2 1 16,11 4-16,-9-7 15,2 1-15,-3 1 16,1 3-16,-7-1 15,12 0 1,-5 2-16,-4-1 16,-6 0-16,12-13 15,-4 10-15,-4 0 16,17 5-16,-10-2 16,9-1-16,-6 3 15,11 0-15,1-7 16,-6-3-16</inkml:trace>
  <inkml:trace contextRef="#ctx0" brushRef="#br0" timeOffset="-127157.3">3543 7021 0,'6'3'0,"9"1"0,9-1 0,6-3 0,9-6 0,2 1 0,3 2 0,-44 3 0,46-3 0,5-1 16,1 0-16,7-1 16,2-1-16,2-1 15,1 3 1,0 2-16,2-1 15,1 1-15,-2-2 16,-1 2-16,-2 0 16,0-2-16,-4 0 15,-1-3-15,-3-1 16,-1 1-16,-3 0 16,0 1-1,-1 2-15,-4-1 0,-5 1 16,-2-1-1,-3 1-15,-6 1 16,-5 0-16,-7 2 16,-6 1-16,-4 0 15,-6 1-15,-5-1 16,-4 2-16,-7-1 16,-6 0-1,-7 1-15,-8-1 0,-8-2 16,-7 0-16,-8 0 15,-7 1 1,-7-3-16,1 1 16,-3 1-16,-2 1 15,0 0-15,0 3 16,2 2-16,2 2 16,7-2-1,6 2-15,9 0 16,10-3-16,11-2 0,11-1 15,10-1 1,8-1-16,7 1 16,11-2-16,11 2 15,14-2-15,10 1 16,11-2-16,8 0 16,10-3-1,5 0-15,2 3 16,4 2-16,-3 5 15,-1-2-15,-8 6 16,-1-3-16,-6 0 16,-5-2-16,-9 3 15,-8-3-15,-8 0 16,-10 0-16,-10-1 16,-10-2-16,-8 1 15,-7-1 1,-2 0-16,-3 0 15,-5 0-15,-7-2 16,-10-1-16,-9-1 16,-8 0-16,-3 1 15,-9 0-15,-14 0 16,-5 0-16,1 3 16,-21 0-16,-9 0 15,-3 1 1,-7 3-16,-8-1 15,0 2-15,-6 0 16,13 1-16,14 1 16,57-4-16</inkml:trace>
  <inkml:trace contextRef="#ctx0" brushRef="#br0" timeOffset="-106296.14">8497 8744 0,'0'0'0,"0"0"16,0 0-16,0 0 0,4 5 0,-1-1 0,0-1 0,-5-3 0,-2 1 16,-3-1-16,-65 11 0,43-10 0,-2 0 15,-3 1-15,-4-1 16,-1-1 0,-3-2-16,-3 0 15,1-1-15,-9-3 16,0-2-16,-1 0 15,0 1-15,-1 0 16,-2 1-16,-1 0 16,-4 2-16,-4 0 15,-4-1-15,-2-1 16,0 2-16,-1 0 16,0 1-1,-2 3-15,0 0 16,-2 2-16,2 0 15,1 0-15,2-2 16,1-2-16,1 0 16,-2 0-16,-4-2 15,-2 2-15,-2 1 16,-1-2-16,-1 1 16,1 4-16,0-2 15,4 3 1,-1 0-16,1 3 15,-1-1-15,-3-3 16,-2-2-16,2 0 16,0-1-16,2-2 15,3 1-15,1 0 16,-2 0-16,1 0 16,1 2-16,1-3 15,3 1 1,1-1-16,0 1 15,0 1-15,1 0 16,1-1-16,3 1 16,34-1-16,-41-5 47,13 2-47,-6 0 15,-1 8-15,0-12 16,1 6-1,0-2-15,-4 3 16,4 2-16,-1 0 16,-2 2-16,2 2 15,2-4-15,-1 6 16,5-3-16,-4-9 16,4 4-16,-3 8 15,1-7-15,2-5 16,-2 2-1,1 4-15,-2 3 16,2-8-16,-2 3 16,-2 7-16,3-4 15,4-6-15,0-2 16,1-8-16,4 10 16,-2 15-16,1-12 15,3-3-15,1-3 16,-1 11-16,2-5 15,-3-2 1,-1 5-16,7 0 16,8-10-16,2 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0:06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 3740 0,'2'5'0,"6"5"0,5-2 0,4-3 0,3-4 0,-20-1 0,18 0 0,-1-3 0,1-6 16,2-3-16,2-3 16,1-1-16,1 0 15,0-4 1,-4 1-16,-4-3 15,-3-1-15,-8-3 16,-7 0-16,-11 3 16,-6-2-16,-9 6 15,-9 5-15,-5 11 16,-5 8-16,-1 12 16,6 7-16,4 4 15,7 4-15,8-3 16,9-3-1,8-6-15,8-4 16,10-1-16,7-2 16,7-2-16,4-7 15,4-4-15,2 0 16,0-5-16,-2-1 16,-4-2-16,-5 6 15,-7-2-15,-8 6 16,-8 9-1,-8 8-15,-11 10 16,-10 8-16,-6 10 16,-6 11-16,0 6 15,-2 0-15,9-4 16,6-2-16,5-16 16,5-10-16,7-9 15,6-8-15,10-9 16,10-8-16,-1-4 15</inkml:trace>
  <inkml:trace contextRef="#ctx0" brushRef="#br0" timeOffset="456.9">2728 4051 0,'12'9'0,"18"13"0,6-8 0,6-7 0,-42-7 0,50-4 0,2-5 15,-1-7-15,-5-5 16,1-3-16,-5-1 16,-5 1-16,-8 0 15,-9 1-15,-10 3 16,-10-1-16,-13 2 15,-10-2-15,-10 0 16,-7 0-16,-5 0 16,-1-2-1,-2-1-15,3 0 16,6 0-16,8 1 16,12 0-16,10 1 15,11 2-15,10 4 16,10 3-16,9 1 15,5-2-15,3-1 16,3 0-16,-2 0 16,-1-1-16,-8 2 15,-8 6-15,-6 2 16,-1 0 0,-2 1-16,-9 0 15</inkml:trace>
  <inkml:trace contextRef="#ctx0" brushRef="#br0" timeOffset="1113.31">3612 3394 0,'8'1'0,"15"3"0,1 3 0,0 0 0,0-1 0,-24-6 0,22 4 15,-2-1-15,-1 0 16,-1 0-16,-1 1 16,-4 2-16,-4 2 15,-2 4-15,-2 5 16,-3 2-16,-2 8 16,-5 7-16,-5 7 15,-6 6 1,-4 7-16,-1 4 15,-8-2-15,6-6 16,5-10-16,3-10 16,6-9-16,5-8 15,-3-7-15,-3-7 16,-4-6-16,-4-3 16,4-12 30,3-8-46,-1-5 16,5 5-16,0 0 0,3 3 0,4 6 0,6 8 0,2 8 16,3 3-16,4 5 15,7 5-15,6 5 16,4 0-16,4-3 16,-3-2-16,-2 1 15,-18-19-15,-10-9 16,-12 8-1</inkml:trace>
  <inkml:trace contextRef="#ctx0" brushRef="#br0" timeOffset="1488.16">4233 3981 0,'0'0'47</inkml:trace>
  <inkml:trace contextRef="#ctx0" brushRef="#br0" timeOffset="2588.84">5232 3419 0,'0'4'0,"-1"6"0,-7-1 0,-7 0 0,-9 0 0,-1 0 0,-5 0 0,-5 2 16,-1 3-16,-5 8 15,0 8-15,1 11 16,-1 13-16,6 8 16,2 3-16,11-1 15,10-4-15,11-11 16,11-15-16,10-11 15,4-11-15,3-7 16,1-9-16,2-7 16,0-7-1,-4-5-15,-2-5 16,-4-2-16,-7-2 16,-9-1-16,-10 3 15,-11 5-15,-10 7 16,-7 7-16,-8 10 0,-5 9 15,0 9-15,4 8 16,6 4 0,9 3-16,13-3 15,12-4-15,10-7 16,2-9-16,2-10 16,-4-6-16</inkml:trace>
  <inkml:trace contextRef="#ctx0" brushRef="#br0" timeOffset="2951.08">5477 3933 0,'21'0'0,"29"-1"0,-2-1 0,-2-4 0,-46 6 0,44-13 0,-3-5 16,-3-2-16,-6-2 16,-8 0-16,-9 2 15,-9-2-15,-10 0 16,-9-2-16,-11 0 16,-8-1-16,-4-2 15,-3-1-15,0-2 16,5 2-16,11 0 15,9 1 1,9 0-16,13 3 16,6 1-16,9 6 0,7 1 15,8-1 1,1 1-16,-1 3 16,0 1-16,-8 0 31,-19 7-31</inkml:trace>
  <inkml:trace contextRef="#ctx0" brushRef="#br0" timeOffset="3529.07">6157 3827 0,'20'7'0,"30"9"0,-4-2 0,-1-2 0,-45-12 0,41 11 0,-2-2 0,-2-7 0,5-10 16,3-10 0,-1-9-16,-6-3 15,-12 1-15,-8-4 16,-1-2-16,-3 1 15,-13-3-15,-15 0 16,-16 5-16,-11 6 16,-8 5-16,7 0 15,6 0-15,3-2 16,11 4 0,13 5-16,17 6 15,15 3-15,9 0 16,4-2-16,1 1 15,-4-3-15,-8 0 16,-5 3-16,-13 5 16</inkml:trace>
  <inkml:trace contextRef="#ctx0" brushRef="#br0" timeOffset="3747.77">7143 3727 0</inkml:trace>
  <inkml:trace contextRef="#ctx0" brushRef="#br0" timeOffset="4332.75">7882 3334 0,'1'-2'0,"1"-3"0,-6 2 0,-8 4 0,-8 5 0,-1 3 0,3-5 0,-1-4 16,-1-1-16,-2 2 0,3 2 15,0 4-15,3 6 16,4 2-1,10 2-15,10 4 16,4 5-16,3 1 16,5 0-16,7-3 15,-3 2-15,-3 1 16,-2 1-16,-11-1 16,-5-2-16,-3-2 0,-9-1 15,-11-3 1,-12-1-16,-10-3 15,-3-3-15,-4 0 16,1-3-16,8-2 16,14-3-16,16-8 15,17-6 1,11-8-16,3-9 16,6-8-16,-18 10 15</inkml:trace>
  <inkml:trace contextRef="#ctx0" brushRef="#br0" timeOffset="4757.42">8549 3386 0,'-5'3'0,"-7"6"0,-5-1 0,4-3 0,-3-4 0,-3-4 16,-4 0-16,-4 2 0,-4 4 0,-3 3 15,0 5-15,4 4 16,8 6-16,14 1 16,12 2-1,17-5-15,3 2 16,5 2-16,5 3 15,-6 2-15,-9 2 16,-11 1-16,-10-2 16,-12-6-16,-13-6 15,-11-6-15,-8-4 16,-2-1-16,-2-1 16,8-4-16,8-3 15,12-4 1,10-8-16,10-8 15,11-4-15,-5 3 16</inkml:trace>
  <inkml:trace contextRef="#ctx0" brushRef="#br0" timeOffset="5212.49">9021 3372 0,'1'3'0,"-2"4"0,-5 1 0,-1-1 0,0-3 0,-2-4 0,-7-1 0,-5 1 0,-7 1 0,-3 1 16,1 1-1,3 4-15,6 2 16,10 5-16,11 2 16,13 4-16,14 3 15,11 5-15,1 4 16,-1 3-16,-6-1 16,-9-2-16,-8-7 15,-9-5-15,-8-3 16,-7-4-16,-8-1 15,-8-1-15,-7 0 16,-9 0 0,-7 2-16,0-4 15,4 0-15,3-2 16,12-6-16,13 1 16,14-4-16</inkml:trace>
  <inkml:trace contextRef="#ctx0" brushRef="#br0" timeOffset="5541.09">9521 3565 0,'9'4'0,"14"8"0,0-3 0,7-3 0,-30-6 0,43 3 0,10 1 0,2-4 16,-8-6-16,-8-4 16,-33-2-16</inkml:trace>
  <inkml:trace contextRef="#ctx0" brushRef="#br0" timeOffset="6105.98">10555 3282 0,'18'6'0,"23"7"0,-5-4 0,-1-4 0,-35-5 0,35 4 0,1 5 0,-3 7 16,-8 9 0,-5 11-16,-12 10 15,-15 7-15,-16 5 16,-13-1-16,-11-2 15,-12-7-15,-5-11 16,2-9-16,3-9 16,2-8-16,9-8 15,10-6-15,8-7 16,9-7-16,13-7 16,13-3-1,16-1-15,13 2 16,10 6-16,7 11 15,8 12-15,-4 11 16,6 7-16,-1 3 16,0 1-16,0-2 15,-4-4-15,-7-6 16,-8-5-16,-5-8 16,-4-8-16,-20 1 15</inkml:trace>
  <inkml:trace contextRef="#ctx0" brushRef="#br0" timeOffset="6522.35">11533 3360 0,'-5'-2'0,"-5"-2"0,0 1 0,-2 2 0,-7 5 0,-6 6 0,-4 10 0,-1 12 0,6 11 16,5 4-16,8 5 16,18-3-16,9-9 15,14-8 1,9-7-16,8-6 0,2-7 15,0-8 1,-7-8-16,-2-8 16,0-7-16,0-10 15,1-9-15,-3-9 16,-8-5-16,-13-5 16,-18-3-16,-20 4 15,-22 11 1,-23 12-16,-22 16 15,-17 19-15,-11 12 0,-2 16 16,19 4-16,20 7 16,40-20-16</inkml:trace>
  <inkml:trace contextRef="#ctx0" brushRef="#br0" timeOffset="19915.47">3444 3439 0,'5'-5'0,"0"-3"0,1 1 16,-4 3-16,7-7 0,10 9 0,3-15 0,-6 6 0,2 7 15,6-2-15,4-2 16,-1 2-16,-2 6 16,-3 1-16,10 7 15,3-15 1,-9 7-16,-4 5 15,-1 4-15,-6-3 16,1 3-16,-12 5 16,-4 1-16,-5 6 15,-2-1-15,-4 3 0,-2 0 0,-2 3 0,1 1 0,1 1 16,1 1-16,-1 1 16,2-2-16,-3 1 15,-2-3-15,-1 2 16,-2-2-1,2 4-15,0 0 16,4 2-16,4 4 16,2 1-16,5 0 15,-2-2-15,3-5 0,2-2 16,0-4 0,0-7-16,-3-2 15,-2-6-15,-2-5 16,3-8-16,1-7 15,2-6-15,2-8 16,3-3-16,3-3 16,-4 14-16</inkml:trace>
  <inkml:trace contextRef="#ctx0" brushRef="#br0" timeOffset="20165.93">3513 3783 0,'-5'1'0,"-3"4"0,1-1 0,7 3 0,9-1 0,9-4 0,10-1 0,10 0 0,8-1 16,6 1-16,7 3 15,-1 0-15,-3 4 16,-6-6-16,-8-3 15,-8-3-15,-12-3 16,-13-6 0,-11-1-16,-9 5 15</inkml:trace>
  <inkml:trace contextRef="#ctx0" brushRef="#br0" timeOffset="25090.07">13348 1807 0,'2'5'0,"3"7"0,2 2 0,0 1 0,-2 4 0,-4 8 0,-4 7 0,-3 9 0,-5 8 16,-7 9-16,-5 8 15,1 3-15,2-3 0,0-3 16,6-1 0,-8 1-16,-1 0 15,0 2-15,1-1 16,2-1-16,3-3 15,6-2-15,4-5 16,7-7 0,9-7-16,6-8 15,9-9-15,11-8 16,14-8-16,11-6 16,7-5-16,7-5 15,5-1-15,6-2 16,4 0-16,6 0 15,3 1-15,0 3 16,8 0-16,6 0 16,13 2-1,-4 4-15,3 2 16,7 2-16,0-1 16,7 1-16,8 4 15,0-2-15,6 4 16,-2-1-16,1-1 15,3 2-15,-1-1 16,2 3-16,4 0 16,-1-2-16,4-1 15,4 0 1,7-1-16,-1-1 16,0-2-16,0 1 15,0 0-15,-3 0 16,-3-1-16,0 0 15,-3 0-15,-1-1 16,-3-1-16,0 1 16,-1 1-16,-2 1 15,-4 1-15,-10-3 16,-15-6-16,-4-1 16,-4-1-1,4 5-15,0 6 16,-2 8-16,-7 2 0,-13-18 15,-22-8 1,-23-19-16,-2 7 16,-14 4-16,-6 0 15,-3-1-15,-5-2 32,-4 0-32,-4-1 0,-8-10 0,-5-16 15,-1-10-15,-2-10 16,5-3-16,2-1 15,9 11-15,-1-4 16,5 4-16,4 3 16,2 2-16,-1 4 15,-6-1 1,-4 3-16,0 2 16,-2 4-16,-3 3 15,-4 2-15,-5 3 16,-5 3-16,-6 4 15,-4 1-15,-6 2 16,-9 1-16,-10 1 16,-10 2-16,-8 1 15,-11 3 1,-6 2-16,-5 3 16,-8 0-16,-8 1 15,-1-1-15,-11-2 16,0-1-16,-2 1 15,-4-1-15,-6 0 16,-12 4 0,-10 6-16,-4-1 0,3-1 15,2-1 1,0 2-16,-3 3 16,0 2-16,1-2 15,-3 0-15,1-1 16,1 1-16,1 2 15,-1 1-15,3-3 16,1-1 0,2 1-16,3 0 15,-1 3-15,3 0 0,0-2 16,3 0 0,0 4-16,-7 2 15,2 0-15,7-3 16,4 0-16,-6 4 15,-2 0-15,0 2 16,5-1-16,4-4 16,2 2-1,5-1-15,5 0 16,3-1-16,-1-1 16,4 0-16,0 2 15,2 2-15,3-1 16,2 0-16,2-2 15,1-1-15,3-1 16,2 1-16,15-2 16,4 1-1,5-2-15,6 1 16,4 0-16,0-1 16,7 1-16,6 0 15,0 1-15,0 2 16,-3 1-16,3 2 15,5 7-15,4 3 16,-2 7-16,2 9 16,-2 5-1,-5 3-15,-3 8 16,-1 3-16,3 9 16,-2-1-16,0-4 15,3-8-15,14-30 16</inkml:trace>
  <inkml:trace contextRef="#ctx0" brushRef="#br0" timeOffset="32464.24">14070 2298 0,'4'3'0,"3"4"0,1 0 0,2-2 0,1 0 0,0-1 0,0-2 0,1-4 0,-1-3 0,3-2 16,4-7-16,3-3 15,2-2-15,3-4 16,0-2-16,-2-2 16,-5-1-1,-4 0-15,-1 2 16,-13 2-16,-5-1 15,-7 1-15,-10 4 16,-3 3-16,-6 4 16,-4 8-16,-7 8 15,0 10 1,1 12-16,-2 6 0,4 2 16,8 1-16,2 0 15,4 0 1,0-4-16,9-3 15,11-6-15,13-7 16,11-7-16,11-9 16,11-10-16,1-5 15,4-5-15,-3-2 16,1 4 0,-8 7-16,-11 7 0,-8 8 15,-11 8 1,-2 2-16,-9 7 15,-7 5-15,-8 7 16,-6 9-16,-4 5 16,0 3-16,-2 2 15,7-3-15,9-13 16,6-9 0,5-11-16,10-8 15,9-12-15,-5-4 0</inkml:trace>
  <inkml:trace contextRef="#ctx0" brushRef="#br0" timeOffset="32855.48">14601 2604 0,'22'-6'0,"29"-6"0,-5-3 0,-8-2 0,-7 0 15,-1-1-15,-3-1 0,-4 1 16,-7-1 0,-7 0-16,-10-2 15,-8-2-15,-12 0 16,-9-2-16,-6-1 15,4 1-15,5 1 16,6 1-16,9 3 16,9 2-16,12 4 15,10-3-15,6 0 16,6-3-16,3-2 16,3-2-16,1 2 15,-6 3 1,-7 3-16,-7 9 15,-16 4-15</inkml:trace>
  <inkml:trace contextRef="#ctx0" brushRef="#br0" timeOffset="33231.07">15300 1947 0,'10'-2'0,"12"-3"16,6 0-16,1 0 0,-29 5 0,28-3 0,-5 1 0,0 2 0,-1 3 31,-1 2-31,-3 5 15,0 7 1,-2 4-16,-5 9 16,-6 8-16,-10 7 15,-7 6-15,-7 6 0,-4 1 0,6-6 16,6-6-16,6-8 16,2-8-16,-1-9 15,-2-5-15,1-6 16,-3-5-16</inkml:trace>
  <inkml:trace contextRef="#ctx0" brushRef="#br0" timeOffset="33387.39">15415 2281 0,'6'1'0,"10"3"0,-6-2 0,10 0 0,-3 2 0,4 0 0,1 1 0,1-1 0,1 1 31,2-1-31,-13-2 16</inkml:trace>
  <inkml:trace contextRef="#ctx0" brushRef="#br0" timeOffset="33653.01">15931 2399 0</inkml:trace>
  <inkml:trace contextRef="#ctx0" brushRef="#br0" timeOffset="34636.79">16609 1868 0,'-10'4'0,"-11"7"0,11-6 0,-22 11 0,32-16 0,-16 10 0,0-1 0,2-3 0,1-1 16,1-3-16,0-4 0,3 9 31,-1-2-15,8 12-16,12 0 15,-1-2-15,7 2 0,6 3 0,7 2 0,6-1 0,0-5 16,-3-2-16,-2-1 15,-8 0-15,-5 0 16,-6-2-16,-6 1 16,-7 2-1,-12 1-15,-8 7 16,-11-1-16,-4 3 16,0 1-16,2 0 15,-1 0-15,13-2 16,15-10-1,6-4-15,9-9 0,8-8 16,6-8-16,-3-1 16</inkml:trace>
  <inkml:trace contextRef="#ctx0" brushRef="#br0" timeOffset="35059.31">17137 1929 0,'-10'7'0,"-11"11"0,4-3 0,4-3 0,4-3 0,-4 3 0,-4 3 0,-1 5 0,-2 5 15,3 2-15,7 1 16,5-1 0,10-3-16,9-8 0,10-6 15,8-9 1,11-5-16,0-2 16,1 0-16,-6 5 15,-4 1-15,-10 5 16,-12-1-16,-13 4 31,-8 0-31,-7 4 16,-3 2-1,-1 4-15,-9 6 16,2 6-16,0 1 0,3-3 16,9-10-1,4-9-15,16-20 16</inkml:trace>
  <inkml:trace contextRef="#ctx0" brushRef="#br0" timeOffset="35500.26">17779 1902 0,'-6'3'0,"-6"5"0,1 2 0,-4 0 0,-2 2 0,17-12 0,-22 15 0,-2 2 0,1 2 15,3 0-15,10 0 0,13-2 0,10-1 31,8-1-31,8-2 16,-1-5-16,2 1 16,-7-2-16,-11-1 15,-6 0-15,-3 1 16,-8 1 0,-5 2-16,-8 4 15,-8 5-15,-6 7 16,-5 4-16,3 0 15,6-4-15,5-5 16,19-16-16,12-15 16</inkml:trace>
  <inkml:trace contextRef="#ctx0" brushRef="#br0" timeOffset="36000.54">18386 1906 0,'-9'8'0,"-12"13"0,-5 2 0,-6-1 0,32-22 0,-40 21 0,2-4 0,5-1 16,7-2-16,11 0 16,12-2-16,8 1 15,10-1-15,12-1 16,3-3-1,4-1-15,0-3 16,-6 0-16,-5-1 16,-9-1-16,-6 2 15,-8 0-15,-8 4 16,-9 6-16,-11 4 16,-8 9-16,-5 8 15,-1 4-15,1 2 16,0 0-16,19-15 15,10-11 1,18-11-16,4-9 16</inkml:trace>
  <inkml:trace contextRef="#ctx0" brushRef="#br0" timeOffset="36706.76">19030 1982 0,'-13'4'0,"-17"5"0,1 5 0,1-5 0,3-2 0,1-1 0,0 1 15,1 3-15,4-1 16,7 3-16,7-2 16,6 6-1,4-2-15,7 0 16,6-3-16,3 0 16,2 1-16,-3-1 15,-4-1-15,-4 1 16,-5 0-16,-4 1 15,-9 2 1,-5 3-16,-9 2 0,-3 1 16,-7 2-1,0 1-15,5-2 16,2-4-16,8-5 16,11-11-16,13-10 15,14-10-15,17-11 16,-10 6-16</inkml:trace>
  <inkml:trace contextRef="#ctx0" brushRef="#br0" timeOffset="37097.01">19397 1964 0,'-1'6'0,"-3"7"0,-3-2 0,-2-4 0,-2-2 0,0 0 0,-3 4 0,-2 0 0,2 6 15,3 2-15,6 0 16,4 0-16,7 0 16,6-2-1,4-3-15,2-1 16,2-3-16,-3 1 15,-2-2-15,-6 1 16,-4 0-16,-5 2 16,-8 2-16,-5 4 15,-6 4 1,-7 3-16,0 2 0,-2 1 16,1-2-1,3-5-15,7-5 16,10-7-16,11-10 15,6-4-15</inkml:trace>
  <inkml:trace contextRef="#ctx0" brushRef="#br0" timeOffset="37362.86">19627 2274 0,'7'1'0,"11"1"0,4 1 0,-2-1 0,-1 2 0,-2-2 0,0 1 16,-1 0-16,-1-3 15,-2-5-15,-1-6 16,-7 0-16</inkml:trace>
  <inkml:trace contextRef="#ctx0" brushRef="#br0" timeOffset="37820.54">20192 2017 0,'7'4'0,"10"2"0,0-2 0,-4 2 0,-3 0 0,-10-6 0,12 12 0,7 6 0,1 7 0,0 6 15,-8 4 1,-11 3-16,-10 2 15,-8 0-15,-23-10 16,-1-4-16,0-4 16,-2-4-16,7-6 15,7-3-15,11-5 16,12-3-16,11-3 16,12-3-16,13 2 15,5 0-15,5-2 16,3 1-16,-2-2 15,0-2 1,-2-3-16,-3-4 0,-6-6 16,4-4-16,0-6 15,-1-4 1,7-3-16,-14 15 16</inkml:trace>
  <inkml:trace contextRef="#ctx0" brushRef="#br0" timeOffset="38054.87">20622 2017 0,'-6'17'0,"-10"25"0,1 4 0,3-4 0,8-6 0,7-6 0,7-4 16,7-11-16,10-14 15,4-10-15,4-10 16,-3-11-16,-7-8 15,-4-10-15,-9-1 16,-11 7-16,-10 5 16,-10 13-1,-10 12-15,-14 10 0,-7 11 16,-2 7 0,25-9-16</inkml:trace>
  <inkml:trace contextRef="#ctx0" brushRef="#br0" timeOffset="42850.34">17931 2257 0,'-1'6'0,"-2"5"15,0-2-15,3-4 0,7-6 0,5-2 0,2-1 0,2-2 0,1-1 0,-10 2 0</inkml:trace>
  <inkml:trace contextRef="#ctx0" brushRef="#br0" timeOffset="47333.93">17476 3871 0,'-4'5'0,"-8"7"0,-3-2 0,1 1 0,0 3 0,14-14 0,-11 18 0,2 5 0,2 4 16,-1 6-16,1 8 15,-2 8-15,1 8 16,-9 4-16,-3 5 16,1 2-16,-4 1 15,-2-4-15,-3-2 16,3-13-16,6-3 16,16 0-1,8-4-15,9-6 16,8-7-16,11 1 15,6-4-15,2-9 16,1-6-16,2-9 16,2-6-16,0-4 15,8-4-15,13 7 16,9 0-16,5 0 16,5 1-16,4-2 15,0 1 1,3 0-16,6-2 15,5 1-15,7 0 16,6-1-16,0 3 16,3 3-16,3 0 15,-3 2-15,0 0 16,-1 0-16,1 1 16,3-1-16,1 2 15,3 0 1,0-2-16,-1 0 15,4 0-15,1 0 16,2 3-16,0-1 16,-1 0-16,-5 1 15,0 1-15,0 1 16,-2-1-16,4-1 16,-5-4-16,-1-2 15,-9 1 1,-5-2-16,-11 2 15,-8-3-15,-2-1 16,-9-3-16,-5-7 16,-5-2-16,-6-2 15,-3-5-15,-2-3 16,-2-4-16,-1-3 16,-1-1-16,-2-3 15,-3-4-15,-2-6 16,0-5-1,-2-3-15,-1 0 16,0 0-16,1 1 16,-1 1-16,0 0 15,0 0-15,-2 5 16,-5 4-16,-4 5 16,-6 6-1,-8 4-15,-6 2 0,-6 4 16,-7 3-1,-5 3-15,-7 3 16,-6 2-16,-10 3 16,-9 1-16,-8 3 15,-7 1-15,-9 2 16,-5-1-16,-4 2 16,-1-2-16,-5-3 15,1-2 1,-3-2-16,-5 1 0,-5 4 15,-4 2 1,-5 1-16,-1-1 16,-1-2-16,-3 1 15,1-2-15,-4 3 16,3 0-16,-1-4 16,0 0-16,0-1 15,2 1 1,-1-1-16,0-3 15,1-1-15,1 2 16,1 1-16,2 3 16,-2 0-16,2-3 15,4-2-15,-5 4 16,-1 1-16,0 0 16,1 5-16,-1 4 15,3 5 1,5 2-16,-7 0 15,-5-12-15,-2-12 16,-13-11-16,15 12 16,6 8-16,11 8 15,3 3-15,4 3 16,-1 1-16,-5-1 16,-1-3-16,-1 0 15,6-2 1,3 3-16,-2-2 15,2 0-15,-1 4 16,-2 2-16,4 3 16,-3 2-16,-3 2 15,-3 6-15,10 0 16,4 0-16,9 2 16,7-1-16,9-3 15,12 0-15,19-13 16</inkml:trace>
  <inkml:trace contextRef="#ctx0" brushRef="#br0" timeOffset="48365.07">18268 3924 0,'-2'8'0,"-3"7"0,0-5 0,-4-7 0,-4-3 0,13 0 0,-14-2 0,4 2 0,-2 1 0,-1 3 0,-2 2 16,-1 4-16,-1 2 15,-3 4-15,0-1 16,1 3-16,-1 1 16,1 1-16,-2-3 15,2 3-15,1 0 16,2-1-16,0 1 15,1 1 1,-1 1-16,2 1 0,2 3 16,9 7-1,0 1-15,0-2 16,1 2-16,1-1 16,16 7-16,-4-4 15,4-1-15,2-2 16,-5-10-16,-6-7 15,-1-6 1,-9-7-16,7 5 16,2 0-16,2 1 15,0-3-15,4 1 16,2-1-16,0 0 16,0-1-16,-1-1 15,-1-2-15,-3-2 16,-1-4-1,1 0-15,2-3 16,-4-1-16</inkml:trace>
  <inkml:trace contextRef="#ctx0" brushRef="#br0" timeOffset="49036.79">18785 4046 0,'4'11'0,"1"15"0,-7-6 0,-5-7 0,-8-10 0,-2-2 0,1-1 0,-1 1 0,-1 4 15,0 3-15,2 5 16,2 1-16,-7 5 15,-6 5-15,-4 5 16,0 0 0,-1 0-16,2-2 15,5 0-15,10-3 16,8-2-16,16-8 16,-1 4-16,5-1 15,4-3-15,4-2 16,5-4-16,-3-4 15,2-4-15,-3-3 16,-3-2-16,-3-4 16,-6-1-1,-8-1-15,-4-2 16,-5 2-16,-3 1 16,-4 3-16,-5 2 15,-2 5-15,-1 2 16,-1 3-16,0 3 15,3 5-15,3 2 16,4 0-16,7-5 16,7-6-1,10-5-15,11-9 16,-4-5-16</inkml:trace>
  <inkml:trace contextRef="#ctx0" brushRef="#br0" timeOffset="49505.4">18958 4078 0,'8'1'0,"9"2"0,-6-3 0,-3 1 0,-2 0 0,-6-1 0,9 0 0,4-1 0,5 0 0,2-2 0,1 3 16,2 4-16,-4 3 16,-3 3-16,-2 3 15,-5 2-15,-5 5 16,-3 2-16,-7 3 15,-5 1-15,1 2 16,-2 0 0,0-2-16,1 0 15,4 0-15,1-1 0,4-3 16,2 0 0,1-4-16,0-2 15,2-4-15,-3-3 16,1-3-16,-1-3 15,0-3-15</inkml:trace>
  <inkml:trace contextRef="#ctx0" brushRef="#br0" timeOffset="49724.12">18972 4364 0,'4'-2'0,"6"-2"0,-4 0 0,0 2 0,2 3 0,8 2 0,6 2 16,6-1-16,-1 0 0,0-2 16,-2-3-16,1-2 15,-3-3-15,-14 1 16</inkml:trace>
  <inkml:trace contextRef="#ctx0" brushRef="#br0" timeOffset="50036.52">19436 3976 0,'3'-8'16,"-1"-2"-16,-2 10 0,2-5 0,-3 0 0,2 3 0,3 10 0,18-8 0,7 4 0,3 5 0,-3 4 0,1 3 0,1 4 0,-4 5 0,-5 7 0,-19 8 15,-7 6-15,-9 5 16,-10 5-16,-6 3 16,-9 5-16,-9 1 15,-8 2-15,22-32 16</inkml:trace>
  <inkml:trace contextRef="#ctx0" brushRef="#br0" timeOffset="51629.91">20137 4002 0,'0'0'0,"-14"14"0,5-10 0,1-3 0,-2-5 15,3 0-15,0 0 0,4 2 0,3 1 16,7 0-16,5-1 16,3 3-16,7 0 15,-13-1-15,24 14 47,-14-2-31,-2 3-16,-3 5 0,-8 5 0,-9 7 0,-7-15 0,3 24 47,-11-13-47,-7 0 15,-5-3-15,21-12 16,1 6-16,2-6 16,3-6-16,2-4 15,12-3 1,2-6-16,-3 3 15,8-1-15,-3 5 16,3-4-16,-5 4 16,-5 7-16,-3 11 15,-4 4 1,-3 0-16,-4 5 0,-6 4 0,-7 4 0,-3 0 0,2-8 16,5-10-16,8-14 0,9-10 15,6-11 1,11-9-16,10-11 15,-13 16-15</inkml:trace>
  <inkml:trace contextRef="#ctx0" brushRef="#br0" timeOffset="52067.33">20444 4044 0,'0'0'0,"4"-2"0,1 1 0,2-1 0,1-1 0,1-2 0,0-2 0,2 3 16,5 4-16,1 4 15,-3 3-15,13 11 47,-13-1-31,-3 2-16,-5 4 0,-6 3 0,-10 2 0,-11 2 0,2-19 15,1 21 17,12-21-17,-2 0-15,4-4 16,11-7 0,3-3-16,1-1 15,0 5-15,6-6 16,-2 3-16,9 8 15,-12-6-15,-7 16 16,-3 9-16,-2 1 16,0-2-16,-3 1 0,-3 0 0,-2-1 0,-3-6 0,5-10 15,5-10-15,3-11 16,2-1-16</inkml:trace>
  <inkml:trace contextRef="#ctx0" brushRef="#br0" timeOffset="52520.47">20847 3994 0,'0'0'0,"-12"-7"0,11 5 0,6 0 0,6 0 0,2 0 15,2 3 1,-8 0-16,23 6 47,-8 3-47,-3 1 0,-3 4 0,-3 2 15,-6 4-15,-10 4 0,-4 4 0,-11 3 16,1-15-16,-1 17 47,-9-14-32,8 6-15,5-7 16,8-9-16,6-2 16,4-2-16,3-3 0,4-2 0,6-2 15,4 0-15,4-1 0,-12 2 0,5 18 16,-7-1-16,-6 5 16,-5 2-16,-1 0 15,-3-2 1,-1-4-16,0-9 15,3-5-15,1-9 16,5-8-16</inkml:trace>
  <inkml:trace contextRef="#ctx0" brushRef="#br0" timeOffset="52911.66">21210 3968 0,'0'0'0,"18"5"0,-6-3 0,-1 0 0,4-2 0,1-1 0,-6 1 0,24 2 47,-13 5-47,-13 7 15,0 1-15,-7 4 0,-8 5 0,-9 6 0,-12 6 16,4-16-16,4 9 47,7-16-47,2-3 16,10-3-1,4-4-15,0 2 16,7 5-16,7-1 0,3-4 15,-4 4-15,-2 3 0,-1 3 0,-4 2 0,-6 1 16,-2 2-16,-7 3 16,-2-13-16</inkml:trace>
  <inkml:trace contextRef="#ctx0" brushRef="#br0" timeOffset="53176.9">21595 4193 0,'0'5'0,"0"-2"0,6 9 0,-4-12 0,9 6 16,5-1-16,11-8 0,-1 1 0,1 0 0,1 1 0,1 1 0,-1-1 0,-2 2 0,-18 3 16</inkml:trace>
  <inkml:trace contextRef="#ctx0" brushRef="#br0" timeOffset="53849.17">22147 4019 0,'0'0'0,"31"11"0,-14-9 0,-1-3 0,-16 1 0,14-1 0,0 0 16,0 1-16,0 2 15,0 0-15,0 3 16,-6-3-16,-12 19 47,1-1-47,-15 5 15,-5-2-15,-2-1 16,5 1 0,15-8-16,1-1 15,8-10-15,3-4 16,-1 3-16,1-4 16,4-1-16,0 4 15,3 0-15,-6 3 16,1-1-16,14 0 15,-27 11-15</inkml:trace>
  <inkml:trace contextRef="#ctx0" brushRef="#br0" timeOffset="54364.6">22457 4050 0,'20'-8'0,"-9"5"16,3 0-16,4 2 15,3-1-15,3 0 16,1 2-1,0 0-15,-10 3 16,8 3 15,-23 7-15,-16 8-16,-3 1 16,2-2-16,-3 0 0,-4 0 0,0-2 0,0-3 0,14-5 15,7-3-15,6-4 16,6-3-1,6-5-15,1 0 16,2 3-16,-1 5 16,-6 4-16,-2 2 15,-6 5-15,-4 5 16,-3-13-16,9 19 47,-14-4-47,0-3 0,-2 0 15,-2-3-15,0-3 0,7-12 0,-1-3 0,8-4 16</inkml:trace>
  <inkml:trace contextRef="#ctx0" brushRef="#br0" timeOffset="54771.97">22767 4014 0,'3'-7'0,"-3"-2"0,16 2 0,-6 7 0,3 5 0,1 1 0,3-1 15,-2-1-15,0-3 16,-3-2-16,-7-3 16,3 10 15,-8-1-16,-2 2-15,1 6 16,-10 6-16,-2-2 16,-5 2-1,4 1-15,6-8 16,22-6-16,-6-2 16,8 1-16,-3-4 15,0 1-15,2 0 16,-3 2-16,1 1 15,5-2-15,-4 3 16,-21 10-16,-7 4 16,8-7-16</inkml:trace>
  <inkml:trace contextRef="#ctx0" brushRef="#br0" timeOffset="55084.4">23104 3957 0,'20'6'16,"-13"-5"-16,-1-1 0,-2-1 15,2 0 1,4 2-16,4-1 16,3 1-16,6 0 15,-1 2-15,2 3 16,-13 0-16,-27 15 47,1 1-47,4 0 0,-6 2 15,-11 6-15,-3 2 0,-5 2 0,24-17 0,-20 23 47,15-15-31,2-3-16,3-3 0,2-3 0,2-4 0</inkml:trace>
  <inkml:trace contextRef="#ctx0" brushRef="#br0" timeOffset="66579.49">9612 8622 0,'0'0'15,"0"0"-15,0 0 16,0 0-16,-4 3 0,0-4 0,0 0 0,0 1 0,1 0 0,-2 1 0,-40 12 0,26-9 16,-8-1-16,-1 1 15,-1 0-15,0-1 16,-2 0-16,-4-1 16,2 0-16,0 0 15,-1 0 1,5 0-16,-7 2 15,-1 1-15,1 1 16,4 1-16,-1-2 16,0 1-16,0 0 15,1-1-15,2 1 16,0-1-16,5-2 16,-1 2-16,5-3 15,7 0-15,3 0 16,0 0-1,2-1-15,1 1 16,2 0-16,0-1 16,2 0-16,4 1 15,4-1-15,0-1 16,0-1-16,2-1 16,-5-2-16</inkml:trace>
  <inkml:trace contextRef="#ctx0" brushRef="#br0" timeOffset="67500.84">11325 8679 0,'-5'2'0,"-8"5"0,1-3 0,0-1 0,1-4 0,11 1 0,-13-3 0,-4 0 0,-4-1 0,-6-3 16,-3 1-16,-7-1 15,-4 0-15,-3 0 16,-7 0-16,-5 1 16,-6 1-16,-4 3 15,-2 5-15,2 5 16,1 4-16,34-2 15</inkml:trace>
  <inkml:trace contextRef="#ctx0" brushRef="#br0" timeOffset="71144.36">5334 9355 0,'0'0'0,"-10"4"0,9-7 0,0 1 0,-3 2 0,-2 0 0,-5 1 0,-27-1 0,11 0 15,-2 0-15,-3 0 16,-4 0 0,1-2-16,-3 1 15,0-1-15,-2 1 16,0 2-16,-2 1 15,0 2-15,0 1 16,-5 0-16,0 1 16,-2-3-16,-1-5 15,-1-1-15,-2-1 16,0 0 0,-2 1-16,0 1 15,1 1-15,2 0 16,4 1-16,1 1 15,3 1-15,0 1 16,0 0-16,1 0 16,1-1-16,3-2 15,3 0-15,4-3 16,4 1-16,4 0 16,3 1-16,6 3 15,1 1-15,4 0 16,3 0-1,4 0-15,0-1 16,3-1-16,1 0 16,0 0-16,0-2 15,-1 2-15,3-3 16,-1 1-16,0 0 16,-1 0-16,1 0 15,-2 0-15,0-3 16,0 2-1,0 2-15,0-2 16,0 2-16,0 1 16,-1-4-16,3-1 15,1 2-15,-3 0 16,0 1-16,-1 0 16,0 0-16,3-1 15,-2 1-15,2-2 16,1 2-16,6-5 15,1 0 1,-1 4-16</inkml:trace>
  <inkml:trace contextRef="#ctx0" brushRef="#br0" timeOffset="73456.53">12029 9345 0,'0'0'0,"0"0"15,0 0 1,0 0-16,0-3 0,-1 2 0,1 1 0,0 0 0,-11 5 0,8-4 0,-70 16 0,48-14 16,-7 2-16,-1-3 15,-3 2-15,0-1 0,-1-1 0,-1-2 0,3-1 0,0 1 16,0-1-16,2 0 15,-2-1-15,-3 0 16,-2 0-16,-2-3 16,-3 0-16,1 0 15,1-1 1,1 0-16,6 1 16,5-2-16,21 4 15</inkml:trace>
  <inkml:trace contextRef="#ctx0" brushRef="#br0" timeOffset="74596.89">3660 10114 0,'-7'4'0,"-8"3"0,-5-3 0,0-2 0,-5-3 0,25 1 0,-25-3 0,-3-1 0,-5-1 15,-4 1-15,-3 2 16,-3 0-16,-3 2 16,-5 0-1,0 0-15,-1-1 16,-3 1-16,-1 1 15,-2 2-15,-3 2 16,-1 2-16,-2 1 16,-1-1-16,-1-4 15,1 3-15,0-2 16,-1-1-16,1 4 16,-1 4-1,1-4-15,3-1 16,8 2-16,14 0 15,22-3-15,17 3 16</inkml:trace>
  <inkml:trace contextRef="#ctx0" brushRef="#br0" timeOffset="82180.73">13227 6999 0,'-3'2'0,"-6"0"0,-6 2 0,-1 2 0,-10 2 0,-14-4 0,-11-5 0,-2 2 15,2 0 1,7 0-16,2 7 16,-4 4-16,5 8 15,-13 0-15,-10 6 16,-7 8-16,1 1 15,-2 3-15,-4 4 16,10-5-16,0-1 16,-4 4-16,2-2 15,-3 2 1,5-1-16,-1 1 16,-1 0-16,1-1 15,0 2-15,5-2 16,5-1-16,9-6 15,5 0-15,-2 0 16,0-2-16,10-8 16,20-12-16,6-4 15,-4 0-15,-3 3 16,3-2 0,-2 1-16,4-1 15,0-2-15,9-4 16,-4 2-16,6-4 15,12-6-15,7-3 16,-14 7-16,4-1 16,-4 1-16,5-2 15,-12 6-15,1-1 16,4-1-16,0-1 16,3-1-1,1 0-15,1-1 16,0 0-16,2-1 15,-2 1-15,-3 1 16,0 2-16,-2-1 16,-1 1-16,-9 10 15,-7 4-15,2 2 16,-9 8-16,6-8 16</inkml:trace>
  <inkml:trace contextRef="#ctx0" brushRef="#br0" timeOffset="88960.42">9162 4083 0,'7'5'0,"12"5"0,0-5 0,2-2 0,-1-8 0,2 1 0,2 0 0,0 1 16,1 1-16,1 2 16,-1 3-16,-1 2 15,0-1-15,-3-1 16,3 1-16,2-1 16,3 0-16,2 1 15,1 2-15,1-1 16,3 0-1,-2 0-15,0 1 16,-3-3-16,3 1 16,-2 0-16,5-1 15,1-1-15,4 2 16,-1-2-16,2-2 16,-2-1-1,-4-2-15,-2-1 0,1 0 16,0-1-16,1 2 15,6-1 1,2 2-16,2 2 16,8 1-16,1-1 15,0 2-15,-2-1 16,0 2-16,-2-3 16,-5-1-16,-2-3 15,-3-2 1,-1-1-16,-2 2 0,0 0 15,2 1 1,1-1-16,2 2 16,-3 0-16,4 1 15,0 2-15,4-1 16,-2 3-16,3-2 16,-3 0-1,0-1-15,-3 2 16,0 0-16,0-1 15,4 0-15,-2-1 0,0 0 16,2 1 0,0 2-16,-1 1 15,-2 6-15,3 0 16,9 4-16,5 4 16,2 3-16,-2 3 15,1 2 1,-1 1-16,-3 1 15,2 2-15,3 3 16,-1 4-16,-1 4 16,-2 6-16,4 5 15,-2 6-15,6 8 16,2 8-16,9 11 16,-1 8-16,-7-2 15,-2-2 1,-4 4-16,-4-1 15,-3 2-15,-6 1 16,-5-5-16,-3-1 16,1-6-16,0-3 15,3 3-15,4 2 16,6 2-16,8 3 16,-4 0-16,-5-4 15,-12-10-15,-17-16 16,-15-34-1</inkml:trace>
  <inkml:trace contextRef="#ctx0" brushRef="#br0" timeOffset="89680.43">14374 6750 0,'22'24'0,"29"34"0,-5-5 0,-46-53 0,45 47 0,-3-9 0,1-3 16,-1-3-16,1-4 16,1-4-16,0-4 15,-3-2-15,-1-3 16,1-3-16,-2-2 15,-3-3 1,-2-2-16,-3-3 16,-3-5-16,-3-1 15,-2-3-15,-4-3 16,0-1-16,-4 1 16,-3 1-16,-4 2 15,-2 2-15,-3 3 16,-5 0-16,-2 1 15,0 0 1,-2-1-16,-1 0 16,0-1-16,0-1 15,5-2-15,6 0 16,-6 6-16,2 4 16,-3 4-16,2 3 15,-1 8-15,1 7 16,2 4-16,-3 5 15,5 0-15,-1 1 16,8-5 0,-9-1-16,4-8 15,1-10-15,-1-8 16,0-10-16,11 8 31,-2-9-15,3-3-16,4-3 0,-1 2 0,-3 3 0,-2 1 15,1 3-15,-3 2 16,-3 0 0,-3 2-16,-3 2 15,-3-1-15,-1-2 16,-4-1-16,1-8 16,2-7-16,-3-8 15,-1-2-15,5-5 16,-4 4-16,-1 3 15,-6 5-15,-5 2 16,-7 3-16,-8 6 16,-8 9-1,-1-5-15,-2-1 16,0 3-16,33 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39:00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3892 7233 0,'11'3'0,"15"4"15,10-2-15,7-1 0,10-4 0,4-2 0,6 3 0,2 1 16,5-2-1,5 1-15,3 0 16,4-2-16,3-2 16,5 2-16,3-1 15,0 2-15,0 4 16,0-1-16,-4-1 16,-4 1-16,1-2 15,-2-2 1,3 0-16,-1 1 15,6-1-15,-5 2 16,3-2-16,-4 3 16,-3-3-16,-1-1 15,-6-1-15,-3 1 16,-5-3-16,1 4 16,-3-1-16,0-1 15,-2-2 1,-1 1-16,-2-2 15,-4 1-15,-4 0 16,-6 1-16,-2 1 16,-2 0-16,-4 1 15,-2-1-15,-2 1 16,-1 3-16,-3 1 16,-3 0-16,0 1 15,-3 2-15,-2-1 16,-2-1-1,-4 0-15,-3 0 16,-1 0-16,-3-1 16,1 0-16,-4 0 15,-2-2-15,-1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40:46.7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1" timeString="2024-11-27T12:45:20.391"/>
    </inkml:context>
  </inkml:definitions>
  <inkml:trace contextRef="#ctx0" brushRef="#br0">6515 6079 0,'0'0'0,"0"0"16,0 0-16,0 0 0,4 6 0,0-6 0,-2-2 16,-3-1-16,-2 0 0,-3 0 0,-90 3 0,61-1 0,-7-1 15,-5 2-15,-3-2 16,-3-2-16,-3 0 16,1 2-16,-2 0 15,-1 1 1,0 1-16,-1 0 15,-3 1-15,0 0 16,0 0-16,0 0 16,0 0-16,2-1 15,0 0-15,1 0 16,0 2-16,-2-1 16,0 0-16,0 2 15,-1-1-15,2 0 16,2 0-16,2 1 15,3 0 1,3-1-16,3 1 16,1 0-16,-1-3 15,-1 1-15,-1-1 16,2 2-16,1 1 16,2 0-16,2 0 15,6-1-15,-1 2 16,2 0-16,16-2 15,-40 2 32,21-1-47,2 5 16,-2-4-16,-1-1 0,0-1 0,1-1 31,0-2-15,-3-3-16,13 13 0,-1-3 15,3-2-15,2 1 16,4 0 0,3-1-16,4 0 15,3-3-15,2-1 16,3 0-16,2 0 16,1-1-16,3 1 15,1-2-15,1 1 16,1-6-1,-2 3-15,-1 2 0,-1 1 16,0 1 0,0-5-16,0-1 15,0 7-15,0-5 16,0 2-16,0 10 16,0-8-16,0-5 15,0 2-15,-1 1 16,2 6-16,-1-6 15,0 1 1,0 9-16,0-9 0,0-3 16,0 2-1,0 5-15,0-5 16,0 1-16,0 0 16,0 1-16,0 0 15,0 0-15,-1-2 16,1 3-16,0-1 15,-1-1 1,-1-2-16,5 6 16,-4-4-16,2 3 0,-2-4 15,-1 0 1,2 1-16,0 0 16,0 1-16,-1-1 15,1 1-15,1 0 16,-1 0-16,3 4 15,-3-4 1,-1-3-16,0 2 16,1 1-16,0 0 15,0 0-15,0-1 16,0 1-16,0-1 16,0 2-16,1-1 15,-1 0-15,0 0 16,0 0-16,0 1 15,0-1-15,0 0 16,2 3 0,-1-1-16,-5-4 15,-1-3-15,4-3 16,8-6-16</inkml:trace>
  <inkml:trace contextRef="#ctx0" brushRef="#br0" timeOffset="4501.91">14369 5944 0,'6'0'0,"1"0"0,0 1 16,2 1-16,3 1 0,7 1 0,4 0 0,5 2 0,6 1 16,1 0-16,7 1 15,5 0-15,-4-2 16,1-1-1,-5-1-15,-5-2 0,6 4 16,1-1 0,3 2-16,12 5 15,9 4-15,4 0 16,-5-4-16,-7-6 16,-6-6-16,-7-4 15,-1-3 1,8 5-16,2 2 15,4 2-15,-1-2 16,-1 1-16,-2-3 0,1 0 16,0-1-16,-1 1 15,-3-1 1,-3 0-16,-2 2 16,0 0-16,-1 0 15,2-2-15,0 0 16,-1 1-16,-4-3 15,-3 1 1,-1 0-16,-4 1 16,-3 1-16,-3 1 0,-1 0 15,0-1 1,-3 2-16,-3 2 16,-4 0-16,-1-1 15,-1 2-15,-2 0 16,-1 3-16,-1-2 15,-2-1 1,-2-1-16,-5-1 16,-2-2-16,-1-1 15</inkml:trace>
  <inkml:trace contextRef="#ctx0" brushRef="#br0" timeOffset="12504.55">7249 6738 0,'0'0'16,"0"0"-16,0 0 0,0 0 0,0 0 0,-3 4 0,-2-2 0,2-4 15,4 1-15,0 0 0,5-2 0,74 13 0,-57-5 0,1 0 0,2 1 0,1-4 16,0 0-16,-1 0 15,3-1-15,2-2 16,2 1-16,2 0 16,1 3-16,3 0 15,0 0 1,1 0-16,1-1 16,2 3-16,2-1 15,4-2-15,2 0 16,2-2-16,1-1 15,-2-1-15,1-1 16,1 3-16,0-1 16,2 0-16,3 0 15,6 0-15,0 1 16,0-1 0,-1-1-16,2 1 15,2 0-15,0-1 16,-1 1-16,1 3 15,-2 1-15,-4 1 16,0 1-16,3 1 16,1-1-16,1-3 15,2-1-15,5 3 16,-1-2 0,-2-1-16,-1-1 15,1-1-15,-1-1 16,3-3-16,0 2 15,1 1-15,-4 0 16,1 0-16,0 0 16,2 0-16,2 0 15,-1 0-15,-1 0 16,-3 0-16,-1 1 16,-3 0-16,2 1 15,0-1-15,-1 0 16,3-1-1,-1 0-15,-1 1 16,0 2-16,-2-1 16,-1 2-16,-9 2 31,-1 0-31,3-4 16,1 1-16,0 1 15,4 3-15,0 1 16,0 1-16,0-1 15,10-8-15,-6-2 16,-2-1-16,-15 6 16,0-1-16,2 1 15,2 0-15,4-2 16,0 0 0,-6 1-16,-5 1 15,-3 3-15,1 0 16,1-1-16,2 2 15,-1-1-15,-1-1 16,-1-3-16,0 0 16,0 0-16,0 0 15,-2-2-15,-3 0 16,1 0 0,-3 1-16,-4-1 15,-3-2-15,-3-2 16,0 1-16,6 3 15,8 4-15,1 2 16,4 2-16,-4-2 16,-4-2-16,-6-5 15,1 3-15,-18 1 16</inkml:trace>
  <inkml:trace contextRef="#ctx0" brushRef="#br0" timeOffset="12598.27">13892 6815 0</inkml:trace>
  <inkml:trace contextRef="#ctx0" brushRef="#br0" timeOffset="13664.63">14810 6879 0,'10'0'0,"15"3"0,-4-2 0,0-2 0,-21 1 0,18-4 0,2-3 0,1 3 16,2 2-16,2 2 16,2-1-16,3 3 15,-2-1-15,-1-1 16,5 1-16,0-1 15,6 0-15,1-2 16,2 2-16,4 2 16,-3-1-16,1 0 15,-7 0-15,2 0 16,7 0-16,0 0 16,0-1-16,0 0 15,1-1-15,1 1 16,-3-1-1,2 0-15,2 0 16,1-2-16,-1 0 16,0 1-16,2-1 15,3 1-15,2 0 16,4 1-16,0 2 16,-2-1-1,-2 1-15,-1-1 0,0-1 16,-1 0-1,-1 0-15,0 1 16,2-2-16,3-2 16,-1 0-16,0 1 15,-1 0-15,0 2 16,0 1-16,-1 0 16,-1 0-1,-1-2-15,-1 1 16,-4 1-16,-1 1 15,0-1-15,0 0 16,-2 2-16,-4-2 16,-1-1-16,2-2 15,1-1-15,2-4 16,0-2-16,-2-3 16,-4 2-1,-24 5-15</inkml:trace>
  <inkml:trace contextRef="#ctx0" brushRef="#br0" timeOffset="23642.91">6856 7672 0,'0'0'0,"0"0"16,0 0-16,3 1 0,-3-2 0,3-2 0,-1 1 0,3 0 0,3 2 0,57 8 0,-42-5 15,2-1-15,0-1 16,2 1-16,-2 1 16,1-1-16,-1-1 15,2 0-15,2 0 16,-2-1-16,4 1 16,0 2-1,3-2-15,3-1 16,1-1-16,1 0 15,1 0-15,-2-2 16,2 3-16,-1 0 16,0 1-16,0 2 15,7-2 1,1-2-16,-2 1 0,3-1 16,-2-1-16,1 3 15,3-1 1,1 0-16,2 1 15,0-1-15,-3 0 16,1 1-16,2-1 16,1 0-16,3 0 15,2-3-15,-1 0 16,-1 1-16,-2 1 16,-1 0-16,1 2 15,-1 1-15,1 1 16,0-2-1,2 1-15,1-3 16,1-2-16,-2 0 16,0 1-16,-1 0 15,1 1-15,1 4 16,-2 0-16,0 0 31,-1-1-31,1 1 16,-1-1-16,0-2 15,1-1-15,1 1 16,-1 1-16,1 0 16,-2 2-1,0 1-15,-1 1 16,1 0-16,0 0 16,1 0-16,-1 1 0,1-1 15,0 1-15,0-2 16,1 0-16,-3 0 15,0-1-15,0 2 16,-1-1-16,1 0 16,1-1-16,-1-2 15,0 2 1,1 0-16,0-1 16,0-1-16,1 1 15,-1 1-15,0 0 16,0 0-16,-2-2 15,-5-2 1,-3-2-16,-2-3 0,2-1 16,3 3-16,4 6 15,4 2 1,-1-1-16,24 7 16,2-2-16,0-5 15,-6-2-15,-5-2 16,-28-11-16,6 3 15,4 0-15,6 1 16,3 0-16,-2 2 16,-1 3-16,2 2 15,-1-1-15,2 1 16,0-1-16,-2 0 16,0-1-16,0 1 15,-1 2 1,-2 1-16,-1 1 15,-1 1-15,-1 2 16,4-3-16,4-1 16,0 0-16,-1-2 15,1 1-15,5-2 16,4-3-16,1 1 16,-4 2-16,-10 4 15,-5 1 1,-4 3-16,2-2 15,2-1-15,3-1 32,-1 0-32,2-1 15,-1 0-15,2 1 16,1 0-16,2-1 16,3 0-16,1-1 15,-2-1-15,0-2 16,-3-1-16,0 1 15,-2 2-15,0 1 16,-2 2-16,3 1 16,-1-1-1,1-3-15,1-1 16,-2-1-16,2-2 16,-1 0-16,1 1 15,1-2-15,4 1 16,-1-1-16,1 0 15,-2 2-15,-1 1 16,-1 2-16,-1-1 16,0 1-16,-2 0 15,-1 0 1,-4-2-16,0-2 16,0 1-16,1-2 15,3 0-15,1 2 16,1 0-16,2 1 15,-2 0-15,-1 0 16,-2 2-16,-1 0 16,0 2-16,0 0 15,-1 3-15,1 0 16,-2-3 0,1 0-16,-1-1 15,0 0-15,-1 2 16,0 0-16,1 1 0,0 2 15,2-1 1,-1-1-16,0-2 16,-1-1-16,1 0 15,0-1-15,1 1 16,0 0-16,-1 1 16,-2-1-1,2 1-15,0 0 16,0 0-16,-1-1 15,-1-3-15,-1 1 16,0 0-16,2 0 16,-1 0-16,0 1 15,-1-1-15,-2 0 16,0-1-16,1 1 16,1 0-16,1 2 15,-1 0 1,-2-1-16,-3 0 15,-2-1-15,1 2 16,2 2-16,1 0 16,-2 0-16,-1-1 15,-4-1-15,-1 0 16,-2-1-16,1 1 16,1 0-16,-1 2 15,-2 0 1,0 1-16,-2 1 15,-2-1-15,1 1 16,-2 0-16,-2 1 16,-1-3-16,0 0 15,2-2-15,0 0 16,-1 1-16,-1-1 16,-2 0-16,-2 0 15,-2 2-15,-1-2 16,-5 0-1,-1-1-15,-2 0 16,-2 0-16,-1-1 16,-1 0-16,-4 0 15,0 1-15,-2 1 16,-2 0-16,-2 0 16,0-1-16,0 0 15,-1 1-15,1-1 16,0 1-16,0 0 15,1 0 1,-1 1-16,0 1 16,-1 2-16,3-1 15,3 4-15,0 1 16,0-3-16</inkml:trace>
  <inkml:trace contextRef="#ctx0" brushRef="#br0" timeOffset="29189.47">3749 8432 0,'0'0'0,"0"0"15,0 0-15,0 0 16,0 0-16,0 0 16,0 0-16,-6-1 0,2-2 0,1 2 0,-1 4 0,4 3 0,0 1 0,64 18 0,-47-23 15,0-2-15,2 2 16,0-2-16,2-2 15,2 0-15,-1 2 16,0 2-16,3-2 16,-1 3-16,0-3 15,0 3 1,4 0-16,1 0 16,2 0-16,0-1 15,1-2-15,2 0 16,-1 1-16,2-2 15,3 0-15,-1 1 16,4 1-16,0 1 16,1-4-16,0-2 15,1 1 1,1 1-16,1-2 16,4-2-16,0 1 15,1 1-15,0 1 16,3 0-16,-3 5 15,2-1-15,-1 0 16,-1 2-16,2-2 16,2 0-16,-1-1 15,1 1 1,1 1-16,2-1 16,0-1-16,2 0 15,1-1-15,-1-1 16,1 1-16,-1 1 15,0 0-15,1-1 16,0 1-16,1 2 16,-1 1-16,0 0 15,1-3-15,2-2 16,0 0 0,3 0-1,-1 1-15,1 2 0,-2 1 16,-1-1-16,0 1 15,-1 0-15,2 0 16,-2-1-16,1 0 16,-2-1-16,-1 2 15,1-1-15,-1 1 16,1-2-16,0 0 16,2 1-16,0-1 15,0 2 1,0-1-16,1 1 15,-1 0-15,1 0 16,0-1-16,0 3 16,0 0-16,-2 2 15,-2-1-15,-2 1 16,1-1-16,3-1 16,1 0-16,-2-1 15,-2 0-15,-5 1 16,1 3-1,1-3-15,-3 2 16,-3 1-16,-4-1 16,1-2-16,-1 2 31,-1-2-31,3-1 0,-3-1 16,-8-3-16,-10-3 15,-19 2-15</inkml:trace>
  <inkml:trace contextRef="#ctx0" brushRef="#br0" timeOffset="38530.25">5080 9196 0,'-8'2'0,"-11"2"0,-5 5 0,6-3 0,5 0 0,6 1 0,2-1 0,1 1 0,2-1 16,-1-3-16,-1 0 15,1-1-15,0-1 16,3-1-16,1 0 16,2 0-16,0 0 15,2 0-15,3 0 16,-1 0-16,0 0 15,0 0 1,2 0-16,1-1 16,2 0-16,-5 1 15,1 1-15,1-1 16,-1-1-16,1-1 16,2 0-16,0 0 15,3 2-15,-1 2 16,0-2-16,1 0 15,0 1-15,-3-1 16,2 1-16,1 0 16,0 1-1,0 0-15,-1 2 16,0-1-16,1 1 16,0 1-16,-1 1 15,-1 0-15,0-1 16,-2 0-16,-1 2 15,-1 0-15,-3 0 16,0-1-16,0-2 16,-1-1-16,-3-2 15,1-1 1,-3 0-16,0-1 16,1-1-16,-1 1 15,-1 0-15,-1 0 16,0 0-16,0 1 15,-3-1-15,2-1 16,-3 0-16,1 0 16,-1-1-16,0-1 15,-3 0 1,0 0-16,2 0 16,1 0-16,-2 0 15,-2 0-15,6 1 16,-4 0-16,-1-1 15,3 2-15,1 1 16,-2-2-16,-2 0 16,-2-2-16,0 2 15,1 0-15,-1-1 16,0 2 0,3 1-16,-2 3 15,-2 0-15,4 0 16,0-2-16,2 1 15,0-2-15,2 2 16,-3-1-16,2-3 16,2 0-16,0 0 15,2-1-15,0 2 16,2 3-16,0 0 16,0 2-16,1-3 15,1-1-15,-1 2 16,3-1-16,0 2 15,1 2 1,1-3-16,0 2 0,-1-5 16,5 1-1,-3 0-15,2 0 16,3-1-16,-2 3 16,3 0-16,0-1 15,-1 4-15,1-2 16,0 0-16,0 0 15,0 0 1,3-1-16,-1 0 16,2 1-16,1 2 15,0-2-15,-1-4 16,3-1-16,3 1 16,-2 2-16,0-1 15,-3 1-15,-1 0 16,0 1-16,0 2 15,-2 0 1,1 0-16,0 1 16,-4-1-16,2-2 15,-4 1-15,-1 0 16,-3-2-16,-3 1 16,0-1-16,-3 0 15,-1 1-15,0-2 16,-3 0-16,-1-1 15,-1 2-15,-3-2 16,-1 0 0,-1 0-16,-1 0 15,-1-1-15,-2 0 16,-2 0-16,-1 0 16,-2-1-16,-2 1 15,0 1-15,1-1 16,0 0-16,1 0 15,1 0-15,1 0 16,1 1 0,1-1-16,3 3 15,2 0-15,-2-3 16,1 2-16,2 1 16,-1 0-16,2 1 15,2 0-15,-1 0 16,2 1-16,2-1 15,2 0-15,0-1 16,4-1-16,1 1 16,1-1-1,2 0-15,1-2 16,3 2-16,1 1 16,-1-1-16,3-1 15,0 2-15,3-1 16,-1 2-16,4 1 15,0 1-15,2-1 16,1 1-16,4 1 31,0-1-31,1 2 16,1 0-16,0-1 16,1-1-16,0-3 15,1 0-15,-1 1 16,2 0-16,1 1 15,1-3 1,3 0-16,-1 2 0,-2-1 16,-2 0-1,0 0-15,-1-1 16,-2 1-16,-2-2 16,0 2-16,-1-1 15,-2 0-15,-6 1 16,-3 1-16,-3 1 15,-1 0-15,-3-2 16,-2 1 0,-5-1-16,-3 0 0,-3 1 15,-1-2 1,-1-1-16,0 0 16,1-2-16,-4 0 15,0 1-15,0-1 16,2 0-16,0 0 15,2 2-15,-2 1 16,2 0 0,3-2-16,1 2 15,1-2-15,4-4 0,1-1 16,-1-1 0</inkml:trace>
  <inkml:trace contextRef="#ctx0" brushRef="#br0" timeOffset="39405.18">5680 7524 0,'5'1'0,"7"3"0,-12-4 0,7 1 0,-1-1 0,-2-1 0,4-2 0,7 0 0,7 1 0,4 3 0,3 2 16,3 2-16,0 3 16,-1-1-16,-2 0 15,-3-1-15,-3-3 16,-7-1-16,-1-2 15,-5-1-15,-5-1 16,-6 2-16,-7-1 16,-5 2-16,-6 2 15,-7 3-15,-2 2 16,-4 1 0,-4 2-16,1 3 15,1 0-15,1 0 16,5-1-16,3-1 15,7-4-15,6-4 16,7-3-16,7-3 16,3-1-16,4-1 15,-1-6-15,2-1 16,-9 3-16</inkml:trace>
  <inkml:trace contextRef="#ctx0" brushRef="#br0" timeOffset="45259.13">7605 9240 0,'0'0'0,"0"0"16,0 0-16,0 0 16,0 0-16,0 0 15,0 0-15,0 0 16,0 0-16,0 0 15,0 0 1,0 0-16,0 0 16,0 0-16,6 3 0,-3 1 0,-3-1 0,-2-1 0,-1-1 0,-1-2 0,58 5 0,-47-5 15,2 1-15,1 0 16,-1 0-16,1 0 16,3-1-16,-1 2 15,-2 0 1,5-2-16,-2 1 0,0 0 15,1-2-15,1-1 16,1 2 0,3-1-16,-1 0 15,0 0-15,2 0 16,0-1-16,-1 0 16,3 1-16,0 0 15,1 0 1,-4 1-16,0-1 15,2 0-15,3-1 16,0 1-16,-1 0 16,1 1-16,1 0 15,0 0-15,-1 0 16,-2 2-16,0 0 16,-1 0-16,1 0 15,0 1 1,2-2-16,0 0 15,-1 0-15,-1 1 16,1 1-16,-1 0 16,1 0-16,0 0 15,0-1-15,0 0 16,1-1-16,-2 2 16,1-1-16,1 1 15,0 0-15,-1 1 16,0-1-1,0 0-15,0 0 16,-2-3-16,1-1 16,-4 1-16,0 0 15,-1-1-15,-2 0 16,-1 1-16,1-2 16,-1 2-16,1-1 15,2-1-15,-2 2 16,5 1-1,0 4-15,5 3 16,-1 0-16,-2 2 16,-2-2-16,-3 0 15,-3 0-15,-3-3 16,-4 0-16,-5-2 16,-1-1-16,-1 0 15,-2-1-15,1-1 16,-2 1-16,-1-2 15,-3-1-15,-4 1 16,-6-4-16,0 1 16,3 2-16</inkml:trace>
  <inkml:trace contextRef="#ctx0" brushRef="#br0" timeOffset="48314.75">16096 2504 0,'2'9'0,"1"17"0,-3-4 0,-4 3 0,4-25 0,-11 33 0,-3 11 0,2 9 0,0 7 15,0 7 1,2-1-16,-3 2 16,-3 1-16,-1 0 15,0-1-15,1-2 16,6-7-16,1-3 15,3-5-15,3-3 16,6-5 0,4-6-16,7-2 0,6-4 15,6-1 1,5-4-16,10-1 16,4-5-16,10-4 15,6-6-15,10-4 16,7-3-16,4-4 15,5-3-15,3-2 16,0-3 0,4-2-16,6 2 15,3-1-15,-3 0 0,6 2 16,5 1 0,5 3-16,3 0 15,1 0-15,6 2 16,2 2-16,1 0 15,-1 0-15,-2 1 16,2 2 0,-4-1-16,-3 3 15,3-3-15,0 3 16,4 3-16,0 1 16,8 5-16,-5 0 15,-1-4-15,-10-1 16,-6-5-16,7 4 15,-2-1-15,-9 2 16,-8 0-16,-3-5 16,-11-3-16,-3 1 15,-10-4-15,-10 3 16,-6-5 0,-10-1-16,-7-4 15,-8-1-15,-6 0 16,-4-1-16,-4-4 15,-2-1-15,-2-5 16,-1-3-16,-4-6 16,-2-6-16,-2-5 15,-3-5-15,0-1 16,0-1 0,1-1-16,0-2 15,4-2-15,5-4 16,1-1-16,4-2 15,4-3-15,2 1 16,4 0-16,4 4 16,1 7-16,-1 8 15,0 7-15,-5 8 16,-11 1-16,-5-7 16,-9-3-1,-11-4-15,-10 5 16,-6 8-16,-5 8 15,-3 8-15,-6-1 16,-4 5-16,-3 2 16,-5 0-16,-11 1 15,-7 4-15,-6-1 16,-5-1-16,-3-2 16,-1 0-1,0-3-15,-5 3 31,0-5-31,0 1 16,2-1-16,0-1 0,-3 3 0,-3 5 31,-7 3-31,3-2 0,-3-2 0,1-2 16,4-1-16,-1 2 16,-1 3-16,1 2 15,-3-1 1,-2-3-16,-1-1 15,1 3-15,1 2 16,5 0-16,0 0 16,-1 0-16,-1-2 15,-1 1-15,2 2 16,3 2-16,2 0 16,3 1-16,2 2 15,-1-1 1,0 0-16,6 1 15,-4-1-15,-3 3 16,7 3-16,-1-4 31,0 1-31,5-2 16,4 2-16,1 0 0,3-1 0,3-2 31,2-2-31,5-2 0,0 1 16,2 0-16,2 0 15,1 2-15,2-1 16,5-1-16,4 0 31,0 1-31,4 1 0,2 0 0,-1 1 16,-1 2-16,-2-1 16,4 1-16,1-4 31,3-1-31,15-2 15</inkml:trace>
  <inkml:trace contextRef="#ctx0" brushRef="#br0" timeOffset="49694.18">14851 2804 0,'-2'9'0,"-2"13"0,3-1 0,2-1 0,5 2 0,-6-22 0,5 26 0,7 8 0,9 8 0,11 8 15,9 5-15,14 5 16,4-14-16,-3-14 16,-2-23-1,0-20-15,-5-11 16,-5-9-16,-1-5 16,-4-7-16,-5-5 15,-7-4-15,-10-2 16,-15-1-16,-10 0 15,-7 1-15,-6 1 16,-2 4-16,-6 7 16,-9 11-16,-7 10 15,-7 12 1,-4 16-16,-5 18 16,-2 15-16,6 15 15,2 12-15,9 0 16,13-4-16,12-2 15,6-32-15</inkml:trace>
  <inkml:trace contextRef="#ctx0" brushRef="#br0" timeOffset="51160.33">16144 4102 0,'3'6'0,"4"10"0,-5-4 0,-3 3 0,-5 11 0,0 14 0,1 12 0,-1 10 0,-4 9 15,-1 11 1,-4-6-16,-4 3 0,5-1 16,9-7-1,1-6-15,3-9 0,2-9 16,2-6-1,2-8-15,3-3 16,4-5-16,5-4 16,8-5-16,6-6 15,10-5-15,8-3 16,7-7-16,-1-7 16,6-3-16,15 1 15,9 1-15,3-3 31,19 13-31,-4-7 16,5 4-16,13 3 16,-11-7-16,-17-6 15,15 3 1,15 5-16,3-3 16,1 3-16,4 2 15,-3 2-15,3 0 16,6 1-16,4 3 15,5 2-15,1 1 16,-3-1-16,-5-1 16,-6 2-16,-4 3 15,-4 3-15,-5-1 16,1 2 0,-5-2-16,-6-1 15,-10 2-15,-4-9 16,-11-2-16,-5 1 15,-7-2-15,-9-6 16,-7-4-16,-5-5 16,-4-6-16,-3-5 15,-4-5-15,-3-4 16,-2-3-16,-4-3 16,-1 0-16,-3-2 15,-1-2 1,1-4-16,-1-2 15,-3 1-15,-3 2 16,-1 3-16,-2 1 16,-2 2-16,-4 4 15,-6 5-15,-6 4 16,-11 4-16,-10 4 16,-9 2-16,-11 3 15,-11 1 1,-10 2-16,-10 2 15,-11 2-15,-10 2 16,-7 1-16,-11 4 16,-5 2-16,-6 0 0,2-3 15,1 1 1,0 2-16,-3-4 16,-7 4-16,-1-1 15,1 4-15,8 0 16,-3-5-16,0-3 15,-10-9 1,-1 4-16,7 4 16,4 4-16,0 5 15,-6 0-15,4 3 16,-7-1-16,6-2 16,3 2-16,2 1 15,10 0-15,4 1 16,1 1-16,2 2 15,-3 2-15,2-1 16,2 2 0,3 4-16,3 4 15,6 0-15,5 3 16,5 1-16,43-11 16</inkml:trace>
  <inkml:trace contextRef="#ctx0" brushRef="#br0" timeOffset="51582.32">15271 4604 0,'-7'1'0,"-9"-1"0,2 2 0,3-2 0,7-6 0,1-6 0,-1-8 0,0-8 16,-1-7-16,2-10 0,-1-14 16,1-11-16,5-4 15,3 7-15,2 10 16,-4 33-16,-3 20 15,1 7-15,0 6 16,0 6-16,-2 6 16,-4 8-16,-3 7 15,-6 9 1,-3 12-16,1 8 16,-2 14-16,8 3 15,4 4-15,9-2 16,0-8-16,4-13 15,3-19-15,-8-23 16,-2-18-16</inkml:trace>
  <inkml:trace contextRef="#ctx0" brushRef="#br0" timeOffset="63284.08">12580 8620 0,'-2'10'0,"-4"17"0,-4-5 0,-4-2 0,-6-3 0,2 0 0,1 4 16,2 2-16,0 6 15,2 5 1,3 5-16,0 1 16,1 4-16,-2-2 15,-1-5-15,4-3 16,1-5-16,5-6 16,5-5-16,3-6 15,4-7-15,1-2 16,4-6-16,6-3 15,8-8-15,9-6 16,8-10-16,7-9 16,9-8-1,12-14-15,3-2 0,5-3 16,10 0-16,-7 3 16,2 1-1,3 1-15,0 0 16,-4 6-16,-10 9 15,-1 5-15,-3 4 16,-9 7-16,-6 3 16,-9 4-16,-12 1 15,-22 2 1,-12 10-16</inkml:trace>
  <inkml:trace contextRef="#ctx0" brushRef="#br0" timeOffset="68612.88">4773 9979 0,'0'0'0,"0"0"16,0 0-16,0 0 15,0 0-15,0 0 0,-9 4 0,5 1 0,1-1 0,2-2 0,2-1 16,2-2-16,73 21 0,-56-16 0,4-1 16,4 0-16,4 0 15,-2-2-15,-1 1 16,4-3-16,2 2 15,-1 1-15,1 1 16,-3 3 0,1 0-16,5-1 15,2 1-15,2 1 16,1-1-16,7-2 16,-1-1-16,-1 1 15,-3-2-15,2 1 16,3 0-16,1 3 15,1-1-15,0-4 16,1-3-16,0 1 16,-1 2-1,-2 0-15,0 0 16,-1 3-16,2 0 16,1-1-16,1 2 15,1-1-15,2-1 16,0-2-16,-2 2 15,2-2-15,2 0 16,0-1-16,1 0 16,0-2-16,1-1 15,-3 3 1,-1 1-16,0-1 16,-2-1-16,0 1 15,0-1-15,-2-3 31,-2 0-31,-2-1 0,6 6 16,7 5-16,2 3 16,-3 0-1,-3-2-15,6 6 16,-2-2-16,0-2 16,0-2-16,-8-7 15,-13-4-15,-6-3 16,1 1-16,2 2 15,0 4-15,-1 0 16,-3 0-16,-3 0 16,-2 1-16,-5-1 15,-8 0-15,-2-1 16,3 3 0,-3 1-16,-2 3 15,-1 2-15,-2 0 16,-1 1-16,4 0 15,1-1-15,2-4 16,2-2-16,-68-62 16,18 12-16,-26-30 15,-7 4-15</inkml:trace>
  <inkml:trace contextRef="#ctx0" brushRef="#br0" timeOffset="76225.21">4900 12485 0,'-7'6'0,"-9"5"0,16-2 16,11-5-16,11 0 0,-6 2 0,-1-1 0,1 3 0,3-2 16,0-1-16,-2 2 15,0-2 1,3-2-16,4 0 16,1 0-16,6 0 15,1 0-15,-4 1 16,3-3-16,8-1 15,3 0-15,2 0 16,5 1 0,-2 2-16,3 2 0,-1 2 15,-6-1 1,4-5-16,4 0 16,3 2-16,1 4 15,2 3-15,-27-1 16,31-13 15,-21 2-15,12 4-1,15-1-15,-11 2 0,1 4 16,-1 0 0,13-2-16,-4-1 15,-9 1-15,8 2 16,11-1-16,-8-8 15,7 10-15,-12 4 16,-40 9-16</inkml:trace>
  <inkml:trace contextRef="#ctx1" brushRef="#br0">8784 9274 0,'13'0'141,"1"0"-126,12 0-15,1 0 16,39 26-16,0 1 31,-26-1-15,-14-13 0,-13 0-1,0 1-15,27 25 16,13-12-1,-26-1 1,-1-12 0,0-1-1,27 13 1,-26 1 0,12-14-1,-25 0 1,-1-13-1,0 13 1,27 14 15,-27-27-15,0 13 0,14 14-1,12-1 1,-12 0-1,-14-12 1,-13 12 0,27 1-1,-14 12 1,0-26 0,-13 1-1,-13-28 79,13-25-78,-40 12-16,14 14 15,-1-27 1,-39 1-1,53 12 1,0 14 0,-1 0-1,1 13 1,-13-13 0,-1-1-1,1 1 1,-40 0-1,0-14 1,13 1 0,26 13-1,1 0 1,12-1 0,1 14-1,0 0 1,0-26-1,-14 13 1,14-1 0,0 1 15,0 13 141,13-13-63,-27 13-109,14-13 16,0-1-1,-1 1 1,1 13 15</inkml:trace>
  <inkml:trace contextRef="#ctx1" brushRef="#br0" timeOffset="-45651.75">2699 9618 0,'13'0'46,"119"0"-46,27 13 16,119 0 0,79-13-1,-92 0 1,-212 0 0,-53-26 202,0 39-140,0 13-62,0-12-16,0 12 16,-14-13-1,14 0 1,0 1 0,0-1-1,14-13 79,-1 0-94,0 0 16,0 0-1,0 0-15,1 0 31,-14-13-15,13 13 0</inkml:trace>
  <inkml:trace contextRef="#ctx1" brushRef="#br0" timeOffset="-45308.09">4048 9697 0,'0'0'0,"-13"-13"16,-14 0-1,-25-14 1,-1 1 0,39 12-1,1 14 1</inkml:trace>
  <inkml:trace contextRef="#ctx1" brushRef="#br0" timeOffset="-43057">2738 11986 0,'27'0'63,"13"13"-63,-1 0 15,1 0-15,92 14 16,14-14 0,-14 13-1,-53 1 1,-12-27 0,-1 0 15,-13 0-16,26 0 1,27 13 0,26 0-1,-39-13 1,-40 14 0,-40-28 109,-13 1-125,26-13 15,-12-1 1,12-12-1,-26 25 1,0 28 47,-13-14-48,13 13-15,-13-13 16,13 13-1,-14 13 1,14 1 0,-13-14-1,13 0 1,13-13 93,1 0-93,-1 0 0,0 0-16,0-13 15,40 13 1,-13-26-1,0 26 1,-27-14 0,-13 1-1,0 0 48,0 0-48,0-14 1,-13 14 0,-27-40-1,13 27 1,14 12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52:02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 4935 0,'0'0'0,"0"0"0,0 0 16,-3 3-16,2 4 0,1-16 0,1-2 0,-2 20 0,-3-5 0,-24 51 0,14-37 16,7 6-16,-6 8 15,2 0-15,-8 3 16,-3 12-16,1 12 16,-3-2-16,0 4 0,0 1 15,0 1-15,3 0 0,1-3 0,3-4 0,2 1 16,3 2-16,2 5 15,3 1-15,2-1 16,1 1 0,2-6-16,5-4 15,3-4-15,3-5 16,6-4-16,5-3 16,2-3-16,7 0 15,4-3-15,4-3 16,8-3-16,4-3 15,7-4-15,6-5 16,4-5 0,5-2-16,3-2 15,4-4-15,4 1 16,2 1-16,5-2 16,4-1-16,2 4 15,2-5-15,1 1 16,-1 2-16,-4-5 15,1 4-15,-5-4 16,-1 5-16,-5-2 16,-1-1-1,-8 2-15,-6-5 16,-6 0-16,-5-1 16,-5 0-16,-6-2 15,-4 1-15,-5 0 16,-5-2-16,-6-1 15,-3 0 1,-2 0-16,-2-1 0,0 1 16,-4-2-1,-1 1-15,-3 3 16,-2 2-16,-4 1 16,-2 3-16,-3 1 15,-2 3-15,-3 0 16,-4 2-16,-2 5 15,-3 0-15,-1 2 16,-3 1 0,1 1-16,1-1 0,3-1 15,1 1 1,4 1-16,7 1 16,4-1-16,8-2 15,7-2-15,6-2 16,6-4-16,3-4 15,3-3-15,2-2 16,0-3 0,0-3-16,-1 0 15,-4-3-15,-5-2 0,-8-1 16,-10-1 0,-10-1-16,-11-1 15,-17 1-15,-15 1 16,-11 0-16,-11 3 15,-7 3-15,4 6 16,5 4 0,11 4-16,14 0 15,14-3-15,20 1 16</inkml:trace>
  <inkml:trace contextRef="#ctx0" brushRef="#br0" timeOffset="2651.34">7429 6020 0,'0'0'0,"0"0"0,0 0 0,18 10 0,-5-4 0,-8-1 16,-7-2-16,-5 0 0,-5 0 0,-74 0 0,60-6 0,-2-3 15,-5 2-15,-2-1 16,-4 0 0,-10-1-16,-5 0 15,-8 0-15,-2-3 16,-4-2-16,-2-1 15,-2 1-15,1 3 16,-4 2-16,0 3 16,1 5-16,-2 4 15,5-1-15,2 3 16,4 1-16,1 0 16,5 0-16,4 0 15,7-2-15,9-1 16,6-1-1,9-1-15,8 0 16,7-3-16,9-1 16,7 0-16,7-1 15,8 1-15,7-2 16,4 2-16,6-2 16,5 1-16,3 1 15,3-1-15,3 1 16,2-2-16,1 1 15,0-2-15,-1 0 16,2 1-16,1-1 16,2 2-1,3 4-15,1 0 16,0 3-16,0-1 16,-2 2-16,-1-2 15,-1-2-15,-3 1 16,-4-4-16,-3 2 15,0-3-15,-2 0 16,-3 1-16,-1-2 16,-4 2-1,-2 0-15,-4-1 16,-3-2-16,-1-1 16,-1 0-16,-4-1 15,-3 0-15,-1 2 16,-2 3-16,-2 1 15,-3 0-15,1 0 16,-4-1-16,-4 0 16,-2 0-16,-7 0 15,-3 0 1,-4 0-16,-1 0 16,-4-1-16,-3-2 15,-4 1-15,-6 3 16,-6-3-16,-4 1 15,-5-2-15,-4-2 16,-6 0-16,-6 1 16,2-1-16,-2 3 15,0 0 1,1 0-16,0 2 16,-2 0-16,-1 1 15,-2 0-15,1-1 16,2 0-16,0 2 15,1 1-15,2-1 16,3 2-16,3-1 16,1 0-16,1-1 31,3-1-31,5 1 16,8 0-16,7 0 15,6-1-15,7-1 16,7 1-16,3-1 15,3-1-15,2 0 16,1-1-16,0 1 16,0 1-16,1-1 15,-1-1-15,0 1 16,2-1-16,-2 1 16,0 0-16,-1 0 15,0 1-15,-2 0 16,0 1-16,-1 1 15,0 0-15,-1-1 16,0 0-16,5 0 16,4-3-16,8-3 15,2-1-15,11-4 16,-7 1-16</inkml:trace>
  <inkml:trace contextRef="#ctx0" brushRef="#br0" timeOffset="7959.01">1428 7362 0,'11'6'0,"16"9"0,-3-5 0,-2-12 0,-22 2 0,22-6 0,1 3 16,0 0-16,2-1 0,4-3 15,3-1-15,4 3 16,4-2-16,2-6 16,2 9-1,1 6-15,-1 2 0,0-4 16,0 0-1,2-2-15,1 1 16,4 0-16,1 2 16,4-1-16,-1 0 15,1 0-15,2 1 16,0 2-16,-1 0 16,-1 3-1,-5-1-15,-4-1 16,-4-1-16,-4-1 0,-3-3 15,-3-2 1,-1-1-16,-2-3 16,-1 1-16,-1 0 15,-2 0-15,2 1 16,-1 3-16,1 1 16,-1 1-1,0 0-15,-4 1 16,0 0-16,-2-1 15,0-1-15,-1-2 0,0-2 16,-2-1 0,0 1-16,1-2 15,-1-1-15,-1 0 16,-2-2-16,-3-1 31,-3 0-31,-1-1 16,-2 1-16,-1-1 15,-2 4-15,0 0 16,-1 5-16,1 2 16,-2 3-16,1 3 15,-2 2-15,1 3 16,0 3-16,1 3 16,-1 2-16,0 1 15,-1 0 1,-2 0-16,-2-1 15,1-2-15,-2-1 16,1-2-16,0-2 16,1-2-16,-2 0 15,3-1-15,-1-2 16,1-1-16,2 3 16,0-6-16,0-2 15,3-1-15,1 0 16,1-4-1,2 1-15,1-2 16,0 0-16,2 1 16,0-1-16,1 0 15,1 1-15,1 0 16,-1 1-16,2 0 16,1 0-16,1 2 15,0 1-15,1-3 16,2 2-16,-3 0 15,2-1-15,-2 2 16,0 3-16,-3-4 16,0 1-1,-2-1-15,-1 1 16,-2 0-16,-3 1 16,-3-1-16,0 0 15,-4-2-15,-2-4 16,-4 0-16,-5-2 15,-2-1-15,-4-1 16,0 2-16,-2-1 16,1 3-16,1 4 15,3 4 1,3 2-16,4 3 16,5 4-16,4 3 15,4 2-15,6-3 16,5-6-16,7-2 15,-9-10-15</inkml:trace>
  <inkml:trace contextRef="#ctx0" brushRef="#br0" timeOffset="13337.96">2564 9144 0,'-1'3'0,"-6"6"0,-4 9 0,-2 1 0,0 4 0,13-23 0,-9 16 15,7-13-15,3-6 16,0 1-16,-2-1 15,0 2-15,-2 1 16,2 2-16,2-1 16,-1 2-16,2-1 15,0-1-15,2-2 16,-2-1-16,1 0 16,-2 0-16,-1 2 15,0-1-15,-4 2 16,0-1-16,-2-2 15,-1 0 1,0-1-16,-3-1 16,-1 4-16,0-2 15,-1 0-15,0-1 16,-2 4-16,1-2 16,-4 3-16,-1 0 15,0 1-15,-2 0 16,-3 0-16,0 5 15,-2 3 1,-1 3-16,-2-3 16,1 3-16,-2 2 15,0 2-15,1 0 16,0 7-16,2-1 16,2 2-16,2 14 15,1 1-15,4 2 16,1-1-16,2 0 15,4 0-15,0 1 16,2-2 0,2 2-16,2 0 15,3-3-15,3-3 16,4-2-16,3-2 0,3-1 16,3-2-16,4 0 15,-1 0 1,3 0-16,3-2 15,3 0-15,2-1 16,0-3-16,5 0 16,3-5-16,3 0 15,3 0-15,0 3 16,1 1 0,-2-2-16,-1-3 0,2-5 15,1-2 1,2-3-16,0 1 15,-2-1-15,0-2 16,0-3-16,3-3 16,2-5-16,-2-1 15,-3 2-15,-3 0 16,-4 3-16,-4-1 16,0-3-1,-1-1-15,1-4 0,-1-1 16,-2-1-1,-2 3-15,-3 2 16,-3 3-16,-4 1 16,0 0-16,-2 0 15,-3-2-15,-1 2 16,0-1-16,-1 2 16,-2 0-1,-2 2-15,-1-1 16,-3 1-16,-1 0 0,-1 0 15,-1 0 1,0 0-16,0 2 16,0 1-16,0 0 15,0 1-15,0-1 16,0 2-16,1 0 16,-2 1-1,2 0-15,-1-1 16,1-2-16,1-1 15,-2-1-15,3-6 16,1 0-16,1-2 16,1 1-16,-3-1 15,1 1-15,-1 1 16,-2 2-16,1 1 16,-2 2-16,0 1 15,-1 1 1,1 0-16,-2 6 15,-2 4-15,1 1 16,0-1-16,1 2 16,-1 2-16,0 1 15,0 0-15,0 1 16,3-2-16,-1-1 16,0-4-16,3-4 15,-2 1 1,2-6-16,-1 0 15,2-2-15,0-2 16,1 0-16,-1 0 16,1 1-16,2-1 15,0 1-15,0 0 16,3-2-16,1 0 16,0 2-16,2 1 15,4-1-15,-1 1 16,8-1-1,2-1-15,-12 3 16</inkml:trace>
  <inkml:trace contextRef="#ctx0" brushRef="#br0" timeOffset="19893.22">995 12096 0,'3'-3'0,"2"1"0,45-22 0,-11 9 0,6 1 0,-45 14 0,47-14 16,3 0-16,4-6 0,-3 1 16,5 2-16,1 5 15,3 3-15,0 2 16,0 2-16,1-3 15,0-1-15,1 1 16,3 3 0,-4 2-16,-1 3 15,0 3-15,-7 4 16,-5 4-16,-2-2 16,-3-2-16,-2-4 15,-5-2-15,-7 5 16,-4 2-16,-4 2 15,-5 0-15,0-1 16,-3 1 0,-1-5-16,3-2 15,-2-2-15,-1 1 16,0-3-16,1-1 16,-3-3-16,1-4 15,-1-3-15,-4-7 16,1-4-16,-3-7 15,-1-3-15,1-3 16,-1 2-16,1 2 16,0 6-16,-2 15 15,1 6 1,-4 8-16,1 5 16,0 2-16,-1 7 15,-1 6-15,-1 6 16,-2 3-16,-2 5 15,-1 4-15,-3 1 16,0-3-16,0-4 16,6-15-1,2-1-15,4-7 16,7-11-16,2-3 16,5-7-16,0-1 15,1-1-15,1-2 16,-1-1-16,0 4 15,0 1-15,-1 2 16,2 1-16,0 0 31,-3 6-31,0 4 16,1-2-16,4-1 16,-2 2-16,1 3 15,-1 3-15,0 0 16,4-1-16,-3 1 15,0-1 1,0-2-16,-3-1 16,0-1-16,1-9 15,-4-6-15,0-3 16,-2-6-16,-5-3 16,-2 0-16,-4-2 15,-2 3-15,-4 1 16,-6 4-16,-3 3 15,-4 3-15,-4 2 16,-5 1-16,-7 1 16,-4 5-1,-3-1-15,-3 4 0,1-1 16,8 1 0,10-1-16,18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2:01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19261 13247 0,'0'5'0,"0"8"0,7-1 0,5 1 0,1 2 0,-2 0 0,-2-2 16,-1-3-16,0-4 16,-2-2-16,-2-3 15,0 0-15,-1-2 16,0 1-16,-1-1 16,-1 0-16,1 0 15,1 1-15,5 2 16,2-3-16,2 1 15,-2-1 1,6 0-16,-2 3 16,-2 2-16,-2-1 15,-4-1-15,2 1 16,2-2-16,6 1 16,2-1-1,-9 0-15,0-1 0,0 0 16,-1 1-1,8-2-15,11-1 16,-3 0-16,-5 2 16,1 0-16,7 0 15,4-1-15,-2 0 16,-6 1-16,-7 0 16,8 1-16,-1-1 15,7 0 1,2 0-16,-6 0 0,5 1 15,0 0 1,3 0-16,1 1 16,-5 0-16,-2 1 15,1-2-15,2-1 16,-3 0-16,-1 0 16,3 0-16,-1 0 15,1 0-15,-2 1 16,0-1-1,1 3-15,-3-3 0,1 0 16,1 0 0,-1 0-16,1 1 15,-4-1-15,-7-1 16,1 1-16,-4-1 16,-9 1-16,0-1 15,-3 1-15,-3 0 16,1 0-1,0 1-15,3 0 16,3 0-16,0 0 16,0-1-16,-1 0 15,-8 0-15,-7 0 16,-7 0-16,-1 0 16,-1 1-16,-2 1 15,1 0 1,0 2-16,0-1 15,-1-2-15,-1 0 16,1 3-16,2-1 16,-2 0-16,-1 0 15,-4 0-15,3 1 16,2-1-16,1 0 16,0 0-16,-1-1 15,-1 1-15,1-1 16,-3 0-1,-1-1-15,-5 0 16,1 0-16,1 0 16,2 0-16,1 1 15,0-1-15,1 1 16,2-1-16,-3 1 16,1 0-16,0 0 15,-2 0-15,4-1 16,0 2-16,0-1 15,0 1 1,1-1-16,1 0 16,1-1-16,-2 1 15,0 0-15,-1-1 16,2 1-16,1-1 16,0 1-16,-1 0 15,1 0-15,-1 0 16,3-2-16,5 1 15,-1 0 1,0 1-16,-2-1 16,-1 1-16,-2-1 15,3 0-15,-1 1 16,2 1-16,-1 0 16,0-2-16,2 0 15,-3 0-15,4 0 16,4-1-16,-4 1 15,-1-1-15,1 2 16,-2-2 0,0 1-16,5 0 15,8-1-15,1 0 16,0 0-16,2 1 16,0-2-16,0 1 15,2-1-15,7-1 16,3-1-16,4 1 15,-2-1-15,-13 1 16,5-3 0,11-1-16,-3-2 15,5 2-15,-2-2 16,4 1-16,-1-1 16,8 1-16,-5 2 15,-1 0-15,-7 1 16,11-1-16,7-2 15,6 3-15,5 1 16,-2 4-16,2 1 16,-4 4-1,1 2-15,-1 3 16,0-1-16,-3 1 16,2-4-16,-6-4 15,2-4-15,-1-2 16,1-5-16,1-4 15,-5-4-15,-13-5 16,-15 7-16</inkml:trace>
  <inkml:trace contextRef="#ctx0" brushRef="#br0" timeOffset="5408.98">17240 2042 0,'12'-11'0,"20"-16"0,4-6 0,2-5 0,-38 38 0,44-46 16,0-5-16,-1-4 15,-2-5-15,-3-3 16,-3-1-16,-2-4 16,-2-3-1,-8 6-15,4 1 0,-14 7 16,0 11 0,-5 8-16,-5 8 15,-4 10-15,-2 10 16,0 6-16,-5 8 15,-6 6-15,-3 9 16,-1 10-16,-2 11 16,0 11-1,0 7-15,2 8 16,7 11-16,0 1 0,4-4 16,3-3-1,4-8-15,2-12 16,4-9-16,10-8 15,8-13-15,5-8 16,2-9-16,0-8 16,1-7-1,2-6-15,0-5 16,-4 1-16,1-3 16,-2 0-16,1-1 15,0 0-15,-2-3 16,-6-2-16,-1 0 15,-4 1-15,-7 5 16,-9 6-16,-4 1 16,-6 8-16,-2 8 15,-2 9 1,0 11-16,0 13 16,2 9-16,5 9 15,6 5-15,8 2 16,9-8-16,3-12 15,2-13-15,2-12 16,-1-10-16,0-10 16,-2-9-16,-9 4 15</inkml:trace>
  <inkml:trace contextRef="#ctx0" brushRef="#br0" timeOffset="5659">18440 1039 0,'-2'11'0,"-1"13"0,1-5 0,-1-1 0,-3 5 0,2 11 0,-2 17 15,2 17-15,0 16 16,4 22-16,0-2 15,5-11-15,-4-19 16,1-12-16,-4-23 16,-7-14-16,2-22 15</inkml:trace>
  <inkml:trace contextRef="#ctx0" brushRef="#br0" timeOffset="5846.46">18249 1631 0,'-5'-16'0,"-4"-21"0,8 10 15,4 11-15,5 5 0,1 4 0,-3 1 0,1 1 0,11 1 0,16-1 16,10-1-16,5 0 16,1 2-1,-1 5-15,-34 2 16</inkml:trace>
  <inkml:trace contextRef="#ctx0" brushRef="#br0" timeOffset="8049.27">19663 1153 0,'1'-4'0,"1"0"0,0 8 0,-3 7 0,-1 8 0,1-1 0,1-8 0,-2 8 16,2-11-16,2-2 15,0-4-15,0-1 16,0 2-16,-1-1 16,-3 1-16,-1 0 15,-2 2 1,0-2 15,0 7-15,9-18-16,-7 10 15,2 4-15,0 3 16,-1-4-16,2 1 0,1-2 0,0 0 16,1 0-16,1-1 0,1-1 0,-2 0 15,0 0 1,-1-1-16,0 0 15,-3-1-15,2 1 16,-5-2 15,4 0-15,0 2-16,0-1 16,1 1-16,1-7 15,1-1-15,-2 2 16,-6 13-1,7-12-15,9-1 16,-4 2-16,-4 0 16,-2 0-16,0 1 15,0 1-15,0-2 16,-3-1-16,3 1 16,-1 3-16,3-4 15,-1 4-15,-4-3 16,3 2-16,1-1 15,-1 0 1,0 0-16,0 0 0,3 1 0,1-1 0,0 1 0,-3 1 16,1-1-16,-1 1 15,0 0-15,0 1 16,0-2-16,-1 1 16,-4 5-1,0-2-15,-2 1 16,5-3-16,-5 3 15,6-2-15,-2 1 16,3-2-16,-5-2 47,3 5-47,2 1 0,1 1 16,2 3-16,2 3 0,-1 3 0,-5 4 0,-4 4 15,-2 4 1,-1 3-16,2 4 15,-4 4-15,2 3 16,-2 1-16,5 2 16,4 0-16,-4 0 15,-1 0-15,2-4 16,2-5-16,1-6 16,3-11-16,-1-8 15,0-7 1,-2-8-16,-1-9 15,-1-9-15,-2-9 16,-2-8-16,2-4 16,-2-5-16,5-3 15,5 0-15,4 3 16,3 3-16,-2 4 16,0 3-16,2 3 15,3 4-15,2 2 16,0 0-1,2 2-15,3 0 16,2 1-16,1 2 16,2 4-16,2 4 15,-4 8-15,2 7 16,-4 5-16,-3 6 16,-9 5-16,-5 4 15,-7 8-15,-3 3 16,-6 8-1,-5 5-15,-5 4 16,-4 6-16,1-5 16,-7-6-16,1-8 15,4-13-15,4-13 16,15-10-16</inkml:trace>
  <inkml:trace contextRef="#ctx0" brushRef="#br0" timeOffset="8799.1">20088 1625 0,'8'-2'0,"9"-2"0,0-3 0,-3-2 0,-4-5 0,-2-6 0,-2-6 0,-6-4 16,-1-5-16,-4 1 15,-3 2-15,-4 10 16,0 7-16,-6 16 16,-4 16-16,13 1 15,-22 20 1,8 0-16,1 6 0,5-7 15,11-6 1,13-8-16,6-19 16,12 11 15,2-20-15,4-5-16,4-7 0,2-9 0,1-6 0,-5-3 0,3 4 15,-4 10-15,-3 7 16,-4 13-16,-4 1 15,-6 4-15,-11-1 16,11 2 31,-10 0-47,1-1 16,-6-4-16,3 3 15,-4-4-15,-8-2 16,6-5-1,-13 0-15,7-2 0,-4 3 0,-1 1 0,2 4 16,-7 4-16,-2 6 0,-3 7 16,1 10-16,1 5 15,2 3-15,9-6 16,12-6-16,15-8 16,2-1-16,36-12 46,-16-5-30,2-8-16,0-8 0,-2-10 0,-5-10 0,-10-11 0,0-8 0,2-6 16,-14 27-1</inkml:trace>
  <inkml:trace contextRef="#ctx0" brushRef="#br0" timeOffset="9751.99">20647 918 0,'-1'10'0,"-1"10"0,-2-2 0,1-6 0,3-12 0,-4 9 0,0 5 0,-2 4 0,-8 13 15,-7 14-15,-3 12 16,1 8-16,-2 14 16,9-7-16,8-15 15,-3 0-15,1-9 16,3-25-16,8-1 47,-1-11-32,3 1-15,6-8 16,3-4-16,1-14 16,11-10-16,-3 0 15,0 0-15,0 0 0,0 1 0,-1 3 0,-4 6 16,-1 5-16,-1 9 0,-3 9 15,-1 7 1,0 9-16,-6-8 16,9 14-1,-3-5-15,1-4 0,1-5 16,0-6-16,0-4 16,-1-9-16,-7-2 15,12-9 16,3 0-15,0-5-16,2-3 0,3-4 0,3-1 0,-1 2 16,1-2-16,-20 12 15,6 1 17,-12 10-17,7-9-15,-11 7 16,5-6-16,-12 12 15,2-4-15,-2 7 0,-3 3 0,-4 2 16,-1 6-16,-2 3 0,0 3 16,5 3-16,7 0 15,6-1-15,12-6 16,-2-2-16,10-13 47,1-1-47,3-6 0,2-6 0,1-7 0,-1-6 0,-15 13 15,31-5 1,-21 9-16,-4 5 16,0 2-16,-2 5 15,-7-2-15,24 2 47,-13 0-47,0-2 0,0 0 0,-1-1 16,-1-2-16,-6-1 0,-2-2 0,-9 1 15,21-16 1,-18 4-16,-11 1 0,-3 1 16,-1 1-1,0 5-15,-3 4 16,10-1-16,-4 8 16,1 2-16,8 3 15,8-1-15,-11 1 16,3 0-16,0-1 15,2 1-15,-1-4 16</inkml:trace>
  <inkml:trace contextRef="#ctx0" brushRef="#br0" timeOffset="10158.15">21350 1342 0,'3'-7'0,"3"-12"0,-4 5 0,-2 6 0,-2 6 0,2 2 0,-1 0 0,4 0 0,1 2 0,-7 6 0,-4 8 16,3 3-16,4 6 15,0 7-15,4 2 16,5-3-16,1 1 15,13-11-15,-8-7 16,3-11-16,0-7 16,-2-8-1,-1-15-15,-6-6 0,-13 15 16,12-29 0,-13 7-16,-13 5 15,-5 8-15,-7 7 16,-8 15-16,-2 5 15,1 8-15,5 3 16,5-5-16,-2 1 16,1-1-1,15-5-15</inkml:trace>
  <inkml:trace contextRef="#ctx0" brushRef="#br0" timeOffset="20493.25">21784 1474 0,'0'0'0,"-4"3"0,2-1 0,4-2 0,6-3 0,6 0 0,4-1 16,30-2-16,-19 5 0,-4 2 16,-3 0-16,3 1 15,-2 2-15,-2-1 16,-2-2-16,-4-1 16,-4-4-16,-5-1 15,-2-3-15,-4-4 16,-6-3-16,2 6 15</inkml:trace>
  <inkml:trace contextRef="#ctx0" brushRef="#br0" timeOffset="20773.43">21834 1140 0,'6'12'0,"0"3"0,7 2 0,-3-15 0,1-5 0,4-1 0,6 2 16,0-3-16,4-5 0,5-3 16,-15 0-16</inkml:trace>
  <inkml:trace contextRef="#ctx0" brushRef="#br0" timeOffset="23461.12">21875 1169 0,'0'0'0,"0"0"16,0 0-16,0 0 16,0 0-1,0 0-15,0 0 0,0 0 16,0 0 0,0 0-16,-1 0 0,1 1 0,-4-2 0,-2-2 0,-1-1 0,2 1 0,104 17 0,-86-11 15,-1 0-15,1-1 16,-1 0-16,-4-2 15,-4 0-15,-1 0 16,0-1-16,-4 1 16,-6 1-16,-2-2 15,-1 0 1,-2-1-16,-4-1 0,-1-1 16,0 1-1,0 0-15,2 0 16,2 0-16,3 0 15,3-1-15,3 0 16,4 2-16,2 0 16,2 2-16,-1-1 15,2 1 1,4 0-16,2-2 16,0 2-16,4-2 15,-1 2-15,2 0 16,4-1-16,-5 2 15,-2 1-15,-2-1 16,-5 1-16,-2 2 16,-3 0-16,0-2 15,-10 2 1,-5-3-16,-1-1 16,1-2-16,-3-3 15,13-1-15</inkml:trace>
  <inkml:trace contextRef="#ctx0" brushRef="#br0" timeOffset="24164.93">22664 954 0,'0'0'15,"0"0"-15,0 0 16,0 0-16,0 0 16,0 0-16,4-9 0,1 4 0,0 4 0,-1 3 0,-1 0 0,-1-1 0,22-10 0,-20 8 15,0 0-15,3-1 16,-2 0-16,1 0 16,-3 1-16,1-1 15,1 0 1,-2 2-16,-1-2 15,1 0-15,-1 0 16,0 0-16</inkml:trace>
  <inkml:trace contextRef="#ctx0" brushRef="#br0" timeOffset="28661.68">22726 924 0,'0'0'0,"0"0"16,0 0-16,0 0 15,0 0-15,0 0 16,0 0-1,0 0-15,0 0 16,0 0-16,0 0 16,0 0-16,0 0 15,0 0-15,0 0 0,4-5 0,0-1 0,-1 0 0,-1 1 0,2 2 0,2 3 16,-38 111-16,12-78 0,-4 1 16,-5 5-16,-3 5 15,-6 1-15,4-3 16,0 1-16,0-1 15,3 0 1,2-2-16,-1-5 16,4-3-16,0 3 15,5-6-15,14-10 16,7-10-16,7-5 16,-2-7-16,0-7 15,2-6-15,3-6 16,5-8-16,4-1 15,3-6 1,6-1-16,5-8 16,6-6-16,-1 3 15,-4-1-15,1 1 16,-1 2-16,1 2 16,-1 3-16,-3 4 15,-4 4-15,-6 3 16,-7 7-16,-7 7 15,-4 9-15,-4 5 16,-1 3 0,0 3-16,1 2 15,-3 4-15,1 1 16,-2 4-16,-3 3 16,-3 3-16,-7 5 15,-3 3-15,-2 5 16,-4 2-16,-4 4 15,-1 0-15,-1 1 16,3-1 0,0-2-16,2-1 15,1-3-15,3 0 16,-3 1-16,5-4 16,9-8-16,9-7 15,4-10-15,3-5 16,2-3-16,6-9 15,-3-1-15,0-5 16,2-5-16,6-4 16,3-5-16,2-3 31,3-4-31,3-4 16,4-2-16,0-2 15,0 4-15,2 3 16,-3 4-16,-4 4 15,-8 5-15,-4 6 16,-2 5-16,-4 6 16,-1 4-16,-6 5 15,-5 4-15,0 1 16,-1 4-16,0 3 16,-2 4-16,-7 8 15,-7 6-15,-6 2 16,-8 4-16,-2-1 15,2 1 1,-2-4-16,27-17 0</inkml:trace>
  <inkml:trace contextRef="#ctx0" brushRef="#br0" timeOffset="30521.47">25107 995 0,'0'0'0,"2"4"0,2-1 0,2-4 0,4-4 0,-1-2 0,1-6 0,9-17 0,-11 18 16,2 2-16,1-1 16,-2 3-16,-1 2 15,1 1-15,-4 4 16,-2 1-16,0 3 15,0-6 1,1 0-16,1 2 0,0 1 16,2 1-16,0 1 15,0 4 1,0 1-16,-3 1 16,0 5-16,-2 0 15,-3 0-15,-1-4 16,2-2-16,-3-2 15,-1 0-15,-3 6 16,0 3 0,-3 1-16,-2 2 0,-5 8 15,-5 2 1,-1 5-16,-5 8 16,-4 2-16,-1-2 15,0 6-15,1-3 16,1 1-16,0-2 15,1-3-15,2-2 16,1-3-16,4-5 16,5-7-1,9-7-15,6-8 0,4-7 16,1-3 0,0-4-16,4-5 15,5-6-15,4-5 16,3-10-16,5-4 15,5-5-15,3-4 16,4 0-16,1-1 16,-2 5-1,-4-1-15,-2 2 16,0 1-16,0 1 0,-4 3 16,-4 3-1,-6 8-15,-3 5 16,-3 3-16,-3 3 15,-2 7-15,-2 5 16,-1 1-16,-1 2 16,-2 1-1,-3 5-15,0 3 16,-3 0-16,-4 6 16,-4 1-16,-5 2 15,-3 4-15,-1 3 16,-1 5-16,-1 0 15,1 3-15,1 7 16,5-4-16,0 5 16,2-5-16,4 2 15,3-4 1,1-6-16,4-7 16,3-7-16,2-3 15,2-8-15,1-2 16,1-6-16,1-3 15,1-4-15,3-6 16,4-4-16,3-6 16,4-1-16,4-6 15,2-2 1,3-5-16,4-1 16,-1-1-16,-3 5 15,-3 5-15,-4 4 16,-7 6-16,-5 5 15,-4 5-15,-3 5 16,-2 5-16,-1 1 16,0 3-16,-2 1 15,1 5-15,-2 2 16,-3 3 0,-3 7-16,-7 3 15,-4 9-15,-4 8 16,-3 0-16,-3 2 15,-2 1-15,9-13 16,9-16-16,9-11 16</inkml:trace>
  <inkml:trace contextRef="#ctx0" brushRef="#br0" timeOffset="34540.74">23316 888 0,'0'0'0,"0"1"0,-7-1 0,1-1 0,1-1 0,-1-2 0,-5-1 0,-15-1 0,11 5 16,1 0-16,0 1 15,-1 1-15,0 1 16,-3-1-16,1-1 15,1-1-15,-2 1 16,3-1-16,2 0 16,1 1-16,3-2 15,3 0-15,2 1 16,1 0 0,1 0-16,1 1 15,-4 2-15,2 1 16,0 3-16,-3 2 0,1 2 15,0 0 1,3 5-16,-5 3 16,2 1-16,0 2 15,2 5-15,-3 2 16,-1 0 0,3 3-16,-4 0 15,-4 3-15,-1 2 16,3-2-16,-6 0 15,0-3-15,-1 0 16,-1 0-16,1 1 16,0-3-16,-3-2 15,-3-4-15,-1-6 16,4-7-16,9-5 16,4 1-1,7-4-15,4-3 16,4-1-16,1 0 15,3 2-15,1-2 16,0 1-16,7 1 16,3 1-16,3 2 15,1-3-15,1-1 16,-1 1-16,-2 1 16,-5 1-16,-3 1 15,-5 1 1,-1 0-16,-4 1 15,14-4-15,-7 0 16,-3 1-16,-4-2 16,-6-3-16,-3-1 15,-7 0-15</inkml:trace>
  <inkml:trace contextRef="#ctx0" brushRef="#br0" timeOffset="35339.03">23257 1261 0,'0'0'0,"0"0"16,0 0-16,5 3 0,-1-2 0,1-2 0,0-2 0,1 2 0,1-2 0,24-4 0,-15-3 15,-1-3 1,-3-4-16,-2 0 31,-2-4-31,-3 1 16,-2 0-16,-4-1 16,-4 1-16,-1 5 15,-3 6-15,-4 3 16,-2 6-16,-4 9 15,4 4-15,0 3 16,-2 5-16,2 3 16,1 2-1,2 0-15,2-5 16,3-4-16,7-8 16,5-7-16,1-7 15,5 16 32,6-15-47,6-3 0,-3-1 0,2-1 0,0 0 16,-2 3-16,-4 6 0,-5 2 0,-1 1 15,0 1 1,-2 0-16,1 1 16,-1-1-16,0 0 15,3-4-15,1-4 16,-6 0-16</inkml:trace>
  <inkml:trace contextRef="#ctx0" brushRef="#br0" timeOffset="35964.98">23685 887 0,'1'8'0,"0"12"0,0-4 0,-3-6 0,-4-5 0,-3 1 0,5 20 0,1 3 0,1 7 16,-2 1-16,0 1 15,-1-3-15,2-2 16,-3-15-16,-6-16 16,10-2-16,-1 5 15,4-6-15,2-6 16,4-6-16,3-4 15,4-3-15,2 3 16,4 2-16,2 2 16,2 2-1,4 5-15,0 6 16,-1 8-16,-7 1 16,-6-1-16,-9-1 15,-4-3-15,-6 1 16,-5 3-16,-7 0 15,9 1-15,-6 9 16,8-6-16,8 3 16,-12 3-16,6-2 15,-4-7 1,2 0-16,0-5 16,-4-7-16,6 2 15</inkml:trace>
  <inkml:trace contextRef="#ctx0" brushRef="#br0" timeOffset="36370.97">24174 1056 0,'0'0'15,"0"0"-15,0 0 16,0 0-16,0 0 15,0 0-15,0 0 16,0 0-16,9 0 0,-4-4 0,-1 1 0,-3 0 0,-2 1 0,1 0 0,-73 63 0,56-45 16,-3 3-16,4-2 15,4 1-15,15-6 16,8-4 0,-3 4-16,10-7 15,1-4-15,5-5 16,3-9-16,-3-2 15,3-6-15,-14 2 16,-10 8-16</inkml:trace>
  <inkml:trace contextRef="#ctx0" brushRef="#br0" timeOffset="37108.14">24430 794 0,'2'4'0,"3"5"0,4-2 0,7 2 0,8 2 0,-2-3 0,-6-2 0,-4-2 0,-2-4 15,-2-3-15,-1 0 16,1-1 0,2-1-16,0 2 0,1 0 15,-2 1 1,1 1-16,-2 1 15,0 0-15,-2 0 16,-1 2-16,-3 4 16,-1 3-16,1-3 15,6 2-15,-8 5 16,-4 1-16,-3 3 16,3 3-1,0 3-15,0 0 0,0 1 16,0 4-16,2 0 15,-1 0 1,3 1-16,2-2 16,2-1-16,-5 1 15,0 1-15,1-1 16,1-3-16,-4-1 16,0-2-16,0-3 15,0-1 1,0-5-16,-1-2 0,-1-5 15,-2-1 1,-3-2-16,-8 2 16,-5 1-16,-5-3 15,-3 3-15,-2-1 16,1-1-16,2 1 16,5 0-16,6-1 15,6-3 1,7-1-16,9-2 15</inkml:trace>
  <inkml:trace contextRef="#ctx0" brushRef="#br0" timeOffset="45812.56">18555 2964 0,'-3'1'0,"1"-1"0,1 4 0,-1 7 0,2-11 0,-6 19 0,-2 11 0,-2 7 0,-6 10 0,-2 7 16,0 6-1,-4 6-15,2 0 16,-2 4-16,4 3 15,2 2-15,-2 4 16,4 0-16,3 1 16,-3-3-16,-4-7 15,3-8-15,4-2 16,11-8-16,4-9 16,11-3-1,6 0-15,1-3 16,5-9-16,6-10 15,8-7-15,6-8 16,5-7-16,9-2 16,9-5-16,6-1 15,3-3-15,3-3 16,1 5-16,4 1 16,2-4-16,11 1 15,9-4-15,1 8 16,10-1-16,1 2 15,-1 3-15,6-2 16,1 4 0,1 3-16,3 5 0,-4-2 15,2 2 1,-1 6-16,-6 1 16,-2 3-16,-2-4 15,1-2-15,2-2 16,-6 6-16,0-4 15,-4 0-15,-7-1 16,-5-3 0,-10-3-1,-3-2-15,-9-3 16,-15-1-16,-12-2 16,-8-1-16,-9-4 15,-6 1-15,-5-4 16,-4-2-16,-3-6 15,-1-5 1,-1-3-16,-2-3 16,-1-4-16,1-6 15,-3-3-15,-2 0 16,-1-2-16,-1 1 16,0-1-16,3-1 15,0-2-15,6-3 16,1-3-16,2 2 15,1 0-15,2 2 16,-1 3-16,2 1 16,-2 6-16,-3 5 15,-3 5-15,-3 4 16,-4 4 0,-4 4-16,-6 2 15,-5 1-15,-8 2 0,-8 2 16,-8 4-1,-9 3-15,-9 0 16,-8 2-16,-5 1 16,-8 1-16,-4-1 15,-6 2-15,-7 4 16,-3 0 0,-4 1-16,-1-1 15,-2-1-15,-1-2 16,-4 1-16,-5 0 15,4-5-15,12 3 16,-5 5-16,-4-1 16,-8-5-16,-9-8 15,3-2-15,10 14 16,3 2-16,8 2 16,3 1-1,-4-2-15,4-1 16,-5-4-16,3 0 15,6-1-15,-1 5 16,1 2-16,2 0 16,6-2-16,3 2 15,2 1-15,1-2 16,2-2-16,-2 3 16,5 1-16,8-1 15,4 1 1,0 2-16,4 0 15,-3 3-15,-1 1 16,3 3-16,2 4 16,1 4-16,4 1 15,2-2-15,4-5 16,6-5-16,19-8 16</inkml:trace>
  <inkml:trace contextRef="#ctx0" brushRef="#br0" timeOffset="46943.96">18955 3709 0,'8'9'0,"10"9"0,-5-4 0,-2-5 0,-11-9 0,12 4 0,4-2 0,2-1 0,9-4 0,4 0 16,7-2 0,-10-13-16,10 1 15,-12-11-15,-6-6 16,-4-2-16,-6-2 16,-3-1-16,-3 2 15,-1 1 1,-3 0-16,-1 4 15,-3 4-15,-8 5 0,-10 6 16,-9 11 0,-10 11-16,-3 8 15,-5 13-15,2 8 16,5 10-16,2 3 16,8 4-16,4-3 15,8-7 1,9-9-16,7-8 15,5-11-15,17 2 16,10-6-16,8-4 16,4-8-16,3-6 15,-2-8-15,-2-5 16,2 0-16,-9 1 16,5 9-16,-2 5 15,-1 6-15,-1 8 16,4 4-16,6 5 15,5 1-15,2-6 16,-1-6-16,1-13 16,-2-6-16,-2-3 15,-5 3-15,-7 4 16,-7 7-16,-22 3 16</inkml:trace>
  <inkml:trace contextRef="#ctx0" brushRef="#br0" timeOffset="48053.73">20115 3654 0,'9'0'0,"12"0"0,-3-6 0,-4-6 0,-3-9 0,0-7 0,2-3 0,-2-1 16,-1 1-16,-3 1 16,-7 4-16,-4 1 15,-4 2-15,3 2 16,-9 5-1,-4 9-15,-4 6 16,-4 8-16,-4 10 16,2 0-16,-1 6 15,6 1-15,7 5 16,18-1-16,-7 9 16,7 2-16,5-1 15,6-5-15,3-8 16,5-10-16,2-15 15,1-9 1,-1-12-16,2-10 16,1-5-16,-14 13 15</inkml:trace>
  <inkml:trace contextRef="#ctx0" brushRef="#br0" timeOffset="49819.99">20487 2997 0,'-2'-1'16,"2"2"-16,-3-1 0,-5 5 0,-1 11 0,2 10 0,3 8 0,-1 7 0,-4 3 15,-1 5-15,-5-5 16,-1 2-16,-1 0 15,3 3 1,4-2-16,3-1 16,0-8-16,4-4 15,5-7-15,4-6 16,3-7-16,-1-7 16,0 0-16,0-2 15,0-2-15,2-3 16,2-1-16,1-3 15,4 0-15,5-5 16,1-1 0,3-2-16,1-2 15,0-5-15,-3-3 16,-3-4-16,-3-2 16,-1-6-16,-4-1 15,-4-4-15,-1 4 16,-4 7-16,-3 7 15,-5 8-15,-3 7 16,-5 8 0,-3 9-16,-5 9 15,0 9-15,4 8 16,6 3-16,4 4 16,9-4-16,7 0 15,12-12-15,0-9 16,1-15-16,2-6 15,0-10-15,1-7 16,-2-8-16,-1-3 16,-5-2-1,1-2-15,-1 4 16,-1 2-16,2 6 16,-2 8-16,-1 11 15,2 8-15,-1 4 16,0 7-16,-4 3 15,-1 1 1,-2 4-16,-1 0 0,0-1 16,1-2-16,2-1 15,-1-3 1,2-4-16,1-6 16,1-7-16,1-5 15,-1-8-15,-1-5 16,-2-6-16,-3-7 15,-3-2 1,-2 0-16,-2 1 16,1 6-16,1 7 0,-1 6 15,1 7 1,2 6-16,1 4 16,6 3-16,4 5 15,4 1-15,4 3 16,3 0-16,4 2 15,-3 2 1,-2 0-16,-2 2 16,-5-1-16,-8 2 15,-5 0-15,-3-1 16,-6-2-16,0-7 16,2-6-16,-1-6 15,5-9-15,1-9 16,3-8-16,3-8 15,1-7-15,4 0 16,5 2 0,-2 6-16,-2 9 15,-1 9-15,0 2 16,-4 4-16,-4 1 16,-6 8-16,-6 5 15,-3 7-15,-3 5 16,1 8-16,4 8 15,5 3-15,4 3 16,8-2 0,5-6-16,9-9 15,1-6-15,1-11 16,0-9-16,-2-8 16,-1-7-16,-3-4 15,-3-4-15,-6-4 16,-3 0-16,-5 0 15,-7-3-15,-5 6 16,-5 4-16,-7 6 16,-3 4-1,-6 9-15,0 10 16,-2 11-16,3 7 16,5 1-16,6 1 15,11-2-15,10-6 16,11-6-16,8-6 15,5-9-15,5-6 16,0-1-16,0 2 16,0-2-16,-2 1 15,-4 5 1,-5 7-16,-3 6 16,-4 6-16,-6 6 15,-7 5-15,-6 1 16,-5 1-16,-1 1 15,2-4-15,3-9 16,2-7-16,3-7 16,3-11-16,3-9 15,4-10 1,6-8-16,4-4 16,3-1-16,4 5 15,3 8-15,1 10 16,-5 20-16,-3 8 15,-4 10-15,-2 8 16,-1 7-16,-4 3 16,-2 1-16,0-6 15,-2-6-15,0-5 16,-4-21 0</inkml:trace>
  <inkml:trace contextRef="#ctx0" brushRef="#br0" timeOffset="59361.86">18465 4769 0,'-5'5'0,"-4"5"0,2 2 0,4 0 0,3 0 0,-1 3 0,-2 4 0,0 6 0,0 6 15,-1 4-15,-4 8 16,-1 5-1,-2 7-15,-1 2 16,0 0-16,1-2 16,3-3-16,3-6 15,0-11-15,3-6 16,8-9-16,4-8 16,5-5-16,7-3 15,4-2-15,6-3 16,8 0-16,3 1 15,6-2 1,4 0-16,6 0 16,2-2-16,2 3 15,4 0-15,1 1 16,1 0-16,1-1 16,5 1-16,0-1 15,8 1-15,6 0 16,7-3-16,2 2 15,5-3 1,1 4-16,0-2 16,3 0-16,5 2 15,-3 1-15,3 3 16,2-4-16,-2-1 16,4 0-16,-3 5 15,1 3-15,-1-4 16,0-2-16,-3 6 15,-1 2-15,-6 0 16,-5-3 0,-6-1-16,-5-3 15,-11 4-15,-4-1 16,-8-3-16,-10 1 16,-7-5-16,-9-3 15,-8-6-15,-6-4 16,-6 0-16,-4-5 15,-3-2-15,0-7 16,1-4 0,-1-5-16,3-5 15,0-3-15,1-1 16,-3 4-16,1-2 16,1-2-16,0-2 15,0 0-15,3 0 16,0 2-16,-1 3 15,0 3-15,-2 4 16,-4 3-16,-3 5 16,-6 7-1,-7 6-15,-7 7 16,-7 3-16,-6 2 16,-7 1-16,-7 1 15,-6 2-15,-8 2 16,-4-1-16,-3-1 15,-7 3-15,-4-2 16,-1-1-16,-3-1 16,-4 4-1,-5-3-15,-1-3 16,-5 7-16,-2-3 16,3-4-16,-2 1 15,-1 0-15,3-4 16,-2 5-16,-2 0 15,-1-2-15,-3-3 16,1 2-16,1 2 16,1 1-16,-1 4 15,0-1 1,0-1-16,0 0 16,-2-1-16,-3 5 15,-1-1-15,4-1 16,4 2-16,1-6 15,-4-2-15,4 0 16,-2 0-16,3 0 16,3 6-16,3 2 15,4 3-15,7 7 16,9 3-16,9 3 16,9-4-16,31-11 15</inkml:trace>
  <inkml:trace contextRef="#ctx0" brushRef="#br0" timeOffset="60251.99">18895 5200 0,'5'-2'0,"6"-2"0,1 0 0,1 1 0,5 4 0,8 1 0,4-2 0,5-5 16,6-8-16,3-8 15,-2-9-15,-1-6 16,-11-14 0,-5 4-16,-8-1 15,-5 3-15,-3 7 0,-6 9 16,-3 9-1,-8 10-15,-4 7 16,-4 8-16,-4 7 16,-2 12-16,1 5 15,4 6-15,5 1 16,6 3 0,9-3-16,8-3 15,9-13-15,1-4 16,4-6-16,2-2 15,2-5-15,0-3 16,-1-3-16,0 2 16,0 1-16,0 2 15,2 1-15,0-1 16,-3 1-16,2 1 16,-1 0-1,-2-2-15,-2-3 16,-1-4-16,-1-6 15,0-7-15,-1-6 16,-1-6-16,0-6 16,-5-5-16,-3-2 15,-4 3-15,-4 5 16,-4 4-16,-4 6 16,-5 7-1,-4 5-15,-6 10 16,-8 9-16,-2 10 15,-6 9-15,-2 9 16,3 4-16,6 7 16,6 1-16,8-7 15,6-3-15,8-6 16,13-6-16,8-11 16,4-9-16,3-10 15,1-9 1,-18 3-16</inkml:trace>
  <inkml:trace contextRef="#ctx0" brushRef="#br0" timeOffset="62477.48">20065 4642 0,'-5'4'0,"-7"5"0,4 2 16,1 2-16,-2 7 0,9-20 0,-11 24 0,-4 7 0,-1 6 0,2 8 15,-1 6-15,-1 5 16,9 3-16,2-2 16,4-2-16,5-8 15,7-13-15,4-14 16,6-10-1,3-11-15,4-10 16,-1-8-16,-1-7 16,-1-2-16,-2-4 15,1-4-15,-2 2 16,-4 1-16,1 3 16,-4 2-16,-5 5 15,-7 7-15,-2 2 16,-4 4-1,0 1-15,-1 2 16,-4 1-16,1 0 16,-1 2-16,0 2 15,1 3-15,1 2 16,-1 3-16,1 2 16,0 4-1,-2 2-15,0 1 0,-2 2 16,3 3-16,2-3 15,-3 4 1,3-2-16,5 0 16,1-2-16,2 0 15,2 0-15,-2 2 16,2-2-16,-2-1 16,1 1-16,-1-3 15,1-2 1,0 0-16,0-3 0,5-5 15,1-3 1,1-3-16,2-2 16,1 0-16,0-3 15,0 0-15,3-2 16,1-2-16,-2 1 16,1-2-16,-2 0 15,0-3 1,-2 0-16,-2-2 15,1-1-15,-2 1 16,0 0-16,-1 1 16,-1 0-16,1-1 15,-2 1-15,0 0 16,0 4-16,0 1 16,1 3-16,0 0 15,-1 1 1,2 1-16,0 1 15,1 0-15,-1 2 16,0 0-16,1 3 16,0-1-16,-2 1 15,0 1-15,0 1 16,2 3-16,-4 3 16,-1 1-16,-1 3 15,1 3-15,-4 4 16,0 0-1,1 0-15,0 3 16,0-2-16,0 0 16,1 1-16,2-4 15,3-3-15,0-6 16,-1-2-16,2-5 16,1-4-16,-2-4 15,1-6-15,-1-4 16,1-5-16,-2-2 15,0-3 1,-1-3-16,-2 4 16,0-1-16,0 6 15,2 4-15,-2 6 16,1 4-16,2 7 16,3 4-16,3 6 15,0 2-15,3 3 16,2 0-16,2 0 15,2-2 1,0 0-16,-3 1 16,2 0-16,-2-1 15,-3-1-15,-3 3 16,-6 2-16,-5-1 16,-2-1-16,-2-3 15,-4 1-15,0-3 16,-1-3-16,2-1 15,3-5 1,4-4-16,5-5 16,3-3-16,4-6 15,2-4-15,6-1 16,3-1-16,2-4 16,-5 0-16,0 1 15,-3 4-15,-5 2 16,-7 6-16,0 2 15,-2 5-15,-4 5 16,-6 7-16,0 2 16,-3 5-16,-2 5 15,3 7-15,1 8 16,4 8-16,5 4 16,5 0-16,6-3 15,6-1-15,-1-23 16,3-10-16,2-11 15,1-10 1,-1-8-16,-5-5 16,-1-2-16,-3-4 15,-3 0-15,-5 0 16,-4 0-16,-5 1 16,-3 4-16,-4 8 15,-5 7-15,-3 6 16,-6 11-16,-2 4 15,-3 9-15,4 2 16,4 4 0,3 3-16,8-2 15,7-2-15,7-3 16,5-6-16,7-5 16,2-7-16,5-7 15,3-5 1,2-4-16,5-1 15,0 1-15,1 2 0,0 4 16,0 4 0,-2 5-16,-6 8 15,-6 0-15,-4 3 16,-5 4-16,-5 2 16,-4 2-16,-4 0 15,-2 0-15,-3-2 16,0-4-1,2-4-15,3-6 16,5-8-16,7-10 16,4-7-16,6-7 15,7-5-15,2 0 16,3 3-16,0 6 16,0 7-16,-3 11 15,-3 9-15,-2 3 16,-5 6-1,-3 8-15,-2 2 16,-2 5-16,-2 1 16,0 2-16,-1-3 15,0-3-15,3-3 16,2-6-16,3-4 16,-11-7-16</inkml:trace>
  <inkml:trace contextRef="#ctx0" brushRef="#br0" timeOffset="70342.44">23266 3325 0,'-5'-1'0,"-9"-1"0,2 4 0,1 0 0,2 2 0,-1 0 0,-1 4 0,-1 7 0,-1 6 0,-2 7 16,-2 6 0,1 6-16,0 3 15,3 0-15,1 5 16,4-7-16,3 1 16,1-2-16,5-3 15,3-7-15,5-4 16,2-3-16,5-5 15,5-6-15,7-10 16,5-9-16,7-7 16,4-12-1,6-9-15,5-12 16,1 1-16,2-4 16,3-6-16,4-4 31,3-8-31,4-2 0,5-1 15,-11 17-15,-3 2 16,-6 8 0,-2 0-16,-2 2 15,-1 4-15,-7 7 16,-4 6-16,-9 6 16,-10 6-16,-10 5 15,-12 7-15,-4 1 16</inkml:trace>
  <inkml:trace contextRef="#ctx0" brushRef="#br0" timeOffset="71171.17">23293 4800 0,'11'6'0,"15"8"0,-2-3 0,-4-3 0,-20-8 0,18 6 0,4 2 0,4 6 0,6 4 16,5 3-16,6 2 16,7 9-16,0-1 15,-3 0-15,-1 4 16,-1-1-16,-2-2 15,-5-2-15,-7-1 16,-7-4-16,-10-5 16,-13-6-16,-10-8 15,-11-3 1,3-10-16</inkml:trace>
  <inkml:trace contextRef="#ctx0" brushRef="#br0" timeOffset="71469.16">23365 5211 0,'7'-4'0,"7"-6"0,-1-4 0,0-2 0,5-9 0,-18 25 0,27-35 15,12-13-15,9-9 16,11-8-16,8-9 16,-5 8-16,1-3 15,0 4-15,1-2 16,-5 8-16,-2 3 16,-6 2-1,-7 0-15,-10 5 16,-19 23-16</inkml:trace>
  <inkml:trace contextRef="#ctx0" brushRef="#br0" timeOffset="76993.35">3853 6196 0,'0'0'0,"-1"2"0,5-4 0,0 0 0,1 1 0,4-1 0,8 1 0,34 7 0,-18-2 32,5 4-32,2 1 15,1-2-15,2 0 16,0-2-16,-5-1 15,2-3 1,-2-2-16,-2-3 16,-1-3-16,-1 0 15,-3-4-15,0-2 16,-2 0-16,1 0 16,-6 0-16,0-1 15,-4 0-15,-3 2 16,-2 1-16,-4 3 15,-2 0-15,-2 0 16,-3 1 0,-1 2-16,-3 2 15,0 0-15,-1 2 16,-1 1-16,1 1 16,-2 1-16,2 0 15,0 0-15,0 0 16,1 0-16,0-1 15,0-1-15,2-1 16,4 1 0,1-1-16,3-2 15,-1 4-15,-2-7 32,0 1-32,-1 3 15,2 5 1,-3-2-16,-3-1 15,8-1-15,-9 1 16,-3 4-16,-4 4 16,3-2-16,-1 1 0,0 1 0,-2 2 0,4-1 0,3 1 15,3-2-15,3-3 16,3 1-16,3-1 16,2-5-1,3-2-15,1-1 0,2-5 16,-13 4-1,-2-3 17,16-6-17,-16 1-15,-9-2 16,-11-2-16,3 2 16,-5-1-16,-8 2 0,-5 1 0,-1 2 0,6 3 15,5 2-15,17 3 16</inkml:trace>
  <inkml:trace contextRef="#ctx0" brushRef="#br0" timeOffset="79063.5">6567 7636 0,'0'0'15,"0"0"-15,0 0 0,0 0 16,0 0-16,0 0 16,0 0-1,0 0-15,0 0 16,0 0-16,0 0 16,0 0-16,0 0 15,0 0-15,0 0 16,0 9-16,0-5 0,0-3 0,1-2 0,0 0 0,0 0 0,-74-11 0,56 9 0,-4 1 15,-1 0 1,-2-1-16,-4 0 0,0-1 16,-1-1-1,-1 1-15,0 0 16,1 3-16,-2-2 16,-1 1-16,-1-1 15,-1 1-15,-3 0 16,-2-1-16,-3 0 15,0-2 1,1 3-16,1 0 16,3 2-16,3 0 0,1 0 15,1 2 1,1-1-16,3 0 31,-1 1-31,1-2 16,2 1-16,0-2 15,4 1-15,1 0 16,2 0-16,6 1 16,1-1-16,4 0 15,1 1-15,1 0 16,6 0-16,4-1 16,1 1-16,0-1 15,1 0 1,-2 0-16,-1 0 15,1 0-15,1 2 16,0 0-16,1-1 16,1-3-16,1 2 15,3-1-15,3 1 16,3 1 0,3-2-16,4 1 0,5 1 15,5 1 1,6 0-16,1 1 15,-2 2-15,4 0 16,-2 2-16,0-3 16,-3-1-16,3 0 15,-1-3-15,-1 1 16,-20 0-16,20-5 47,-7 10-32,6-3-15,3 0 16,-3-3-16,3 0 16,-6 0-16,-11 1 15,3 0-15,-9 0 16,6-3-16,-10 0 16,-4 0-16,6-1 15,-5 4 1,0 0-16,-7 1 0,-4-4 15,5 1 1,-4 1-16,-4 0 16,-2 0-16,1 0 0,-1 0 0,-2 1 0,1-1 0,2 1 15,-1-1-15,3 0 16,0 0-16,1 0 16,1-1-16,1 1 15,0 0-15,0-1 16,-1 1-16,0 0 15,0 0-15,-2 0 16,-2 0-16,-3-3 16,-4-2-1,-4-2-15,3 0 16</inkml:trace>
  <inkml:trace contextRef="#ctx0" brushRef="#br0" timeOffset="89053.76">17034 8429 0,'4'5'0,"8"7"0,-6-5 0,-4-3 0,-6 0 0,4-4 0,-3 11 0,0 6 0,0 8 0,1 6 0,-1 4 16,-1 7-16,-1 3 16,2 1-16,-4-2 15,2-1-15,-4 0 16,1-1-16,-1-1 15,0-1 1,-2 1-16,-1 2 16,-2 2-16,-3 2 15,-2 2-15,0-4 16,5-3-16,6-5 16,4-4-16,5-6 15,5-6-15,6-3 16,6-5-16,5-2 15,5-3 1,4-2-16,8 0 16,9-4-16,9-1 15,4-1-15,11-4 16,5-4-16,6 0 16,2-1-16,8-6 15,0 6-15,-1 3 16,2 4-16,-2 2 15,5 3 1,5-2-16,3-1 16,11-3-16,-1 3 15,5 1-15,1 1 16,2 4-16,0 1 16,0-1-16,1-2 15,2-2-15,-3 2 16,-5 1-16,-2 1 15,-8-3-15,-2-2 16,2 1-16,-1 2 16,-2 3-16,-9-1 15,-3-1-15,-12-2 16,-16-4 0,-13 1-16,-13-2 15,-10 2-15,-5-1 16,-10-1-16,-4-1 15,-7-4-15,-4-2 16,-3-8-16,0-7 16,-1-4-16,-1-7 15,2-6-15,3-7 16,4-5 0,1-7-16,5-2 15,0-3-15,4 1 16,-1 0-16,1 0 15,1 0-15,1-1 16,-2 3-16,0 1 16,1 6-16,-2 6 15,-1 7-15,-1 5 16,-5 7-16,-4 7 16,-3 6-1,-3 3-15,-3 4 16,-2 2-16,-5 5 15,-5 2-15,-7 2 16,-6 0-16,-7 0 16,-4 2-1,-4 1-15,-4 1 0,-2-1 16,0-1-16,-4 0 16,-4-3-1,-6 0-15,-5 1 16,-4 4-16,-8 3 15,-4 0-15,-3 4 16,-7 1-16,2-3 16,0 2-16,-4 1 15,1-5-15,0 1 16,2-3-16,0-2 16,4 0-16,-4-3 15,0 3 1,1 2-16,-3-3 15,3 1-15,2-5 16,1-1-16,1-3 16,-2 4-16,-3 1 15,1-1-15,0 1 16,1 2-16,-4 2 16,2 0-16,1 2 15,2-5-15,3 0 16,3-1-1,2 3-15,-1 2 16,7-1-16,3 1 16,40-2-16</inkml:trace>
  <inkml:trace contextRef="#ctx0" brushRef="#br0" timeOffset="90008.48">17615 9136 0,'1'1'0,"0"0"0,3 0 0,8-3 0,9-2 16,7-4-16,3-5 0,1-6 0,-2-3 16,-2-4-16,-8-2 15,-3-1 1,-11-2-16,-5 4 15,-11 6-15,-4 1 16,-8 3-16,-6 4 16,-5 5-16,-9 9 15,-5 9-15,-1 8 16,-2 11-16,0 8 16,12 1-16,10-4 15,8-3-15,9-3 16,9 0-16,6-2 15,4-3 1,5-5-16,6-4 16,5-4-16,3-6 15,4-5-15,1-6 16,1-6-16,2-1 16,-2-1-16,-3-2 15,0 1-15,-5 3 16,-1 5-16,-3 1 15,-2 5-15,1 2 16,-1 1 0,-2 1-16,1 2 15,4-5-15,0-4 16,2-7-16,1-4 16,-1-3-16,6-1 15,0-3-15,-12 13 16</inkml:trace>
  <inkml:trace contextRef="#ctx0" brushRef="#br0" timeOffset="90571.31">18447 8620 0,'-10'6'0,"-12"13"0,0 9 0,0 7 0,22-35 0,-23 44 0,2 4 16,1 0-16,2-1 16,2-2-16,1-1 15,1-3-15,0-4 16,1-6-16,4-5 15,4-7-15,5-8 16,3-7-16,7-9 16,2-7-1,5-8-15,4-5 16,6-5-16,3 0 16,1 2-16,4 0 15,-1 7-15,1 8 16,-3 4-16,-4 6 15,-5 4-15,-3 5 16,-6 4-16,-4 4 16,-6 6-16,-6 2 15,-6 4 1,-3 0-16,-6 3 16,-1 0-16,-5-3 15,2-3-15,0-4 16,1-7-16,5-6 15,5-4-15,8-4 16,6-4-16,8-3 16,8-5-16,10-4 15,-9 7 1</inkml:trace>
  <inkml:trace contextRef="#ctx0" brushRef="#br0" timeOffset="90883.38">19090 8745 0,'-3'2'0,"-6"6"0,-3 6 0,-7 7 0,-7 4 0,-6 4 0,-1 1 16,6 2-16,4-2 15,7 0-15,15-4 16,7 2-16,7-2 16,7-5-1,6-3-15,8-8 0,6-5 16,5-6 0,1-7-16,0-6 15,1-3-15,-25 5 16</inkml:trace>
  <inkml:trace contextRef="#ctx0" brushRef="#br0" timeOffset="91477.94">21610 8383 0,'-7'16'0,"-11"21"0,-5 0 0,0 0 0,-2 0 0,1 6 0,-1 7 16,0 2-16,-4 3 15,0-1 1,1-2-16,4-9 16,8-6-16,8-5 15,11-7-15,9-11 16,11-11-16,9-11 15,15-10-15,12-15 16,15-14-16,14-13 16,14-8-16,11-4 15,7-2-15,7-1 16,9-3 0,0-4-16,-6 3 15,-5 4-15,-8 10 16,-57 32-16</inkml:trace>
  <inkml:trace contextRef="#ctx0" brushRef="#br0" timeOffset="93796.9">16862 10341 0,'3'3'0,"-3"4"0,-10 4 0,-9 4 0,-8 5 0,1 4 15,5 3-15,3 5 32,2 6-32,5 4 15,11 5-15,-7 6 16,0 3-16,1 4 16,1 0-16,-1 3 15,2 0-15,4-2 16,-1-6-16,0-5 15,4-3-15,2-8 16,1-5 0,2-5-16,6-8 0,6-6 0,4-5 15,3-6-15,4-5 16,5-5-16,8-2 16,5-4-16,3 0 15,4-1-15,9-1 16,4 1-1,5-2-15,5-1 16,4-2-16,1 0 16,3-1-16,6-1 15,8 1-15,3 4 16,1 2-16,0 9 16,-1-3-16,-1-1 15,6 1-15,5 1 16,-2-1-1,0 5-15,2 2 16,4 2-16,-2 5 16,2 0-16,-1 0 15,-2 6-15,0-4 16,-4 4-16,-6 3 16,-3 3-16,-6 1 15,-2-1-15,-4 0 16,-10-2-16,-8-2 15,-9-5 1,-14-4-16,-4-9 16,-5-7-16,-5-6 15,-7-6-15,-6-8 16,-6-6-16,-2-10 31,-2-8-31,-2-10 16,-1-5-16,-1-6 15,1-3-15,-4-4 16,6-1-16,-2 0 16,-2 5-16,0 5 15,-4 3 1,0 4-16,-5 3 16,1 8-16,-3 5 15,-3 6-15,-6 7 16,-4 6-16,-4 9 15,-6 7-15,-4 7 16,-6 3-16,-6 7 16,-5 5-16,-4 3 15,-6 1-15,-4 4 16,-4 2-16,-5 2 16,-4 1-16,0-1 15,-1-1 1,-3-3-16,0-3 15,-2-4-15,-6-5 16,4-5-16,0-3 16,-3-1-16,-4 1 15,-4-3-15,-2 0 16,0-2-16,-1 0 16,4 6-16,0-2 15,-4 2 1,2 4-16,-3-2 15,-1 1-15,1-4 16,3 3-16,1 1 16,-3 1-16,0-1 15,4-1-15,1 2 16,-1 5-16,-1 6 16,-2 9-16,4-2 15,11-1-15,9 0 16,7 2-1,13-4-15,4 2 16,7-3-16,7-4 16,17-6-16</inkml:trace>
  <inkml:trace contextRef="#ctx0" brushRef="#br0" timeOffset="94486.12">17277 10597 0,'0'12'0,"-1"13"0,-4 0 0,-6 1 0,-1 2 0,1 3 0,3 6 16,1 1-16,0 4 15,5 2 1,-3-4-16,-2-4 0,2-5 15,1-12 1,2-7-16,2-9 16,3-8-16,4-7 15,4-8-15,5-7 16,1-4-16,3-1 16,6-1-16,1 0 15,2 2 1,2 3-16,2 7 15,1 4-15,2 2 16,-3 7-16,-4 6 16,-6 3-16,-3 5 15,-8 4-15,-8 6 16,-8 6-16,-5 5 16,-5 4-16,-2 1 15,-7 0 1,-2-2-16,-6-1 15,1-8-15,-4-6 16,2 0-16,1-4 0,3-2 16,0-1-1,4-4-15,3-1 16,6-6-16,7-6 16,7-5-16,9-7 15,4 7-15</inkml:trace>
  <inkml:trace contextRef="#ctx0" brushRef="#br0" timeOffset="94861.47">18073 10525 0,'-5'7'0,"-7"12"16,-3 0-16,0 1 0,-4-1 0,2 1 0,1 5 0,2 5 15,5 5-15,5 5 16,7-1 0,8 2-16,6-12 15,7-10-15,4-9 16,1-10-16,-2-5 16,1-8-16,-4-7 15,-13 7-15</inkml:trace>
  <inkml:trace contextRef="#ctx0" brushRef="#br0" timeOffset="95397.75">18595 10787 0,'10'0'0,"12"-1"0,-4 1 0,-4 0 0,-4 2 0,-10-2 0,10-2 0,1-7 0,2-5 0,0-5 0,1-6 16,0-6-16,-4-7 15,-6-1-15,-5-3 16,-7 4-16,-8 5 15,-2 8-15,-6 11 16,-1 7-16,-4 9 16,-2 13-16,-3 14 15,-1 9 1,1 8-16,10 0 16,10-7-16,12-12 15,12-12-15,6-8 16,1-7-16,4-6 0,5-3 15,5-3 1,4 0-16,4-2 16,2 2-16,3 0 15,-1 0-15,-1 5 16,-9 4-16,2 3 16,-1 2-16,-3 0 15,-2-2 1,0-2-16,-1-2 15,0-1-15,-12 2 0</inkml:trace>
  <inkml:trace contextRef="#ctx0" brushRef="#br0" timeOffset="95823.55">20988 10211 0,'18'14'0,"23"17"0,3 2 0,-2 0 0,-42-33 0,43 37 0,0 0 16,-1-1-16,2 0 15,1 4-15,2 1 31,0 0-31,1 2 16,-2-4-16,-4-5 16,-3-3-16,-7-3 15,-11-5-15,-8-8 16</inkml:trace>
  <inkml:trace contextRef="#ctx0" brushRef="#br0" timeOffset="96120.74">21308 10674 0,'19'-10'0,"25"-14"0,0-3 0,2-3 0,-46 30 0,54-36 0,9-7 16,11-9 0,13-8-16,7-3 15,-6 3-15,-19 17 16,-41 23-16</inkml:trace>
  <inkml:trace contextRef="#ctx0" brushRef="#br0" timeOffset="97516.47">25126 6029 0</inkml:trace>
  <inkml:trace contextRef="#ctx0" brushRef="#br0" timeOffset="136529.6">2869 3335 0,'0'0'0,"0"0"16,0 0-16,0 0 16,0 0-16,0 0 0,8 5 0,-4-2 0,-4-2 15,0-1-15,-2 0 0,0 0 0,-88-4 0,63 4 0,-4 2 16,-2 2 0,-1 0-16,0 3 15,0 0-15,3 2 16,2-2-16,3 0 15,5-2-15,5 0 16,6 3-16,4 1 16,4 3-16,5 3 15,2 4-15,-1 1 16,-2 7-16,-3 3 16,-5 4-16,-3 3 15,-6 2 1,-3 4-16,-5 4 15,-2-2-15,0-1 16,2 3-16,0-1 16,1-1-16,0-2 15,1-3 1,2-3-16,1-5 0,2-6 16,6-3-16,5-7 15,3-6 1,4-5-16,3-4 15,6-3-15,5-1 16,7-4-16,4 2 16,6-1-16,2 0 15,6 4-15,3 4 16,1 3 0,-3 1-16,-1 2 0,-1-3 15,0 2 1,0-1-16,-3-1 15,0 1-15,-3-3 16,-1 1-16,-18-6 16</inkml:trace>
  <inkml:trace contextRef="#ctx0" brushRef="#br0" timeOffset="137771.38">5429 3266 0,'3'2'0,"8"-1"0,7-3 0,4-2 0,-1-2 0,1 1 16,5 0-16,0-1 0,4 0 15,4 3-15,1 2 16,0 4-1,0 2-15,2 0 16,-9 2-16,-7 4 16,0-4-16,-4 4 15,-6 1-15,-3 2 16,-3 0-16,-3 5 16,-3 3-16,-2 3 15,-8 5-15,-4 5 16,-4 3-16,-4 0 15,-4 3-15,-2 0 16,-4-2-16,1 1 16,1 1-1,0 2-15,2 0 16,3 2-16,1-1 16,0-2-16,1-1 15,1-3-15,2-3 16,0-4-16,0-3 15,0-7-15,2-5 16,4-6-16,5-4 16,1-3-16,1-4 15,1-1-15,1-2 16,-1 1-16,-2-3 16,0 0-16,-5 1 15,-1-1-15,-4 2 16,-2 0-16,-2 1 15,-1-1 1,-3 2-16,0 3 16,0 0-16,2 2 15,3-1-15,3 2 16,6 0-16,5-3 16,4 1-16,2-3 15,2-3 1,2-3-16,-2-3 0,-1-3 15,-3 4 1</inkml:trace>
  <inkml:trace contextRef="#ctx0" brushRef="#br0" timeOffset="139037.22">3165 3709 0,'10'-1'0,"13"-4"0,1-3 0,-4-6 0,-20 14 0,16-22 0,-3-1 0,-2-1 16,-2 0-16,-2 0 15,-3 2-15,0 5 16,-1 6-16,-3 3 15,-2 2-15,-4 0 16,-5 1 0,-8 1-16,-6 4 15,-3 5-15,-5 6 16,-2 3-16,-3 7 16,1 5-16,3 5 15,6 9-15,6 2 16,8 6-16,10 0 15,8-1-15,10-4 16,9-8 0,8-9-16,7-12 15,5-13-15,8-10 16,0-12-16,1-4 16,-1-6-16,-5-5 15,-7-5-15,-9-4 16,-7-5-16,-10-3 15,-8 0-15,-5 9 16,-9 10-16,-8 11 16,-8 8-1,-10 9-15,-7 10 16,-6 10-16,0 6 16,2 4-16,9 9 15,7-2-15,9-4 16,9-5-16,6-5 15,6-5 1,5-9-16</inkml:trace>
  <inkml:trace contextRef="#ctx0" brushRef="#br0" timeOffset="139412.12">3708 3721 0,'2'-1'0,"4"0"0,7 4 0,3 2 0,2 1 0,1-2 0,0-3 0,2-1 16,5 2-16,4 3 16,2-1-16,1 0 15,-4-4-15,0 1 16,-6-4-16,-4 1 15,-7-1-15,-14 0 16</inkml:trace>
  <inkml:trace contextRef="#ctx0" brushRef="#br0" timeOffset="140029.7">4876 3656 0,'18'-1'15,"26"-2"-15,-5-4 0,-3-3 0,-36 10 0,28-12 0,-4-1 0,-3-1 0,-4-1 16,-4-2-16,-3 0 31,-4-3-31,-6-1 16,-3 1-16,-8 1 16,-6 2-16,-2 1 15,-5 4-15,-4 4 16,-4 6-16,-3 5 15,0 7-15,-4 5 16,2 6-16,0 5 16,3 1-16,13-1 15,9 1 1,13-2-16,13-5 16,10-5-16,11-4 15,6-6-15,2-8 16,0-2-16,-4-3 15,-3 2-15,-7 2 16,-10 2-16,-7 3 16,-8 6-16,-9 6 15,-9 8-15,-6 7 16,-7 5 0,-5 8-16,-2 2 15,0 1-15,2-4 16,2-5-16,6-4 15,-3-6-15,-2-8 16,14-10-16</inkml:trace>
  <inkml:trace contextRef="#ctx0" brushRef="#br0" timeOffset="144989.7">8097 3306 0,'13'4'0,"13"5"0,-12-2 0,-8-5 0,-6-2 0,-4-5 0,-3-5 15,-10-2-15,-14-1 0,-11-2 0,-10 2 0,-4 1 16,-4 7-16,-7 6 16,11 2-16,-1 5 15,-1 8-15,5 2 16,8 5-16,11 2 16,9 1-1,4 3-15,4 2 16,-2 2-16,-4 4 15,-2 4-15,-7 2 16,-1 4-16,0 2 16,-2 0-16,2-2 0,5-6 15,2-3 1,1-3-16,-4 0 16,-2 4-16,1 3 15,4-1-15,7-2 16,5-4-16,8-5 15,5-2-15,9-5 16,9-2 0,9-1-16,6-3 15,6-1-15,10-8 0,5-2 16,0-4 0,1-4-16,-3-1 15,-9-2-15,-8 1 16,-6-3-16,-18 3 15</inkml:trace>
  <inkml:trace contextRef="#ctx0" brushRef="#br0" timeOffset="145646.54">8011 3973 0,'10'3'0,"16"4"0,-3-1 0,0-4 0,-23-2 0,21-1 0,0-4 0,3-2 0,2-3 15,0-4-15,-2-4 16,-1-5-16,-5-4 16,-5-2-16,-6-1 15,-6 0-15,-6 3 16,-6 5-16,-9 6 15,-9 10-15,-9 7 16,-6 8-16,-5 4 16,-5 8-1,3 4-15,7-1 16,4 2-16,11 0 16,16-5-16,12-3 15,12-4-15,9-5 16,6-5-16,10-5 15,3 2-15,1-3 16,-2 0-16,1 2 16,2 3-16,1 1 15,-2 3 1,-2-3-16,1 0 16,2-2-16,1-1 15,-3-2-15,-6-2 16,-13-6-16,-16-4 15,-20 0-15</inkml:trace>
  <inkml:trace contextRef="#ctx0" brushRef="#br0" timeOffset="146052.37">8747 3814 0,'14'2'0,"16"3"0,-7-4 0,-2 0 0,-21-1 0,20-2 0,6 1 0,4 0 0,8 0 16,6 0-16,5-1 15,3 2-15,-5-2 16,-15-2-16,-10 1 16,-21-1-1</inkml:trace>
  <inkml:trace contextRef="#ctx0" brushRef="#br0" timeOffset="146793.03">9848 3513 0,'7'1'0,"10"3"0,-17-4 0,17 3 0,6-4 0,6-2 0,10-2 0,9 0 16,8-1-16,9 0 16,2 1-16,-3 2 15,-2 3-15,-7 0 16,-10 2 0,-13 0-16,-12 2 15,-9-1-15,-8 3 16,-5 1-16,-7 1 15,-5 4-15,-7 2 16,-6 3-16,-8 3 16,-5 4-16,-9 1 15,-1 1-15,-9 1 16,0-2 0,-3 3-16,-1-1 15,2 2-15,4 2 16,5 0-16,17-3 15,13-3-15,16-4 16,12-3-16,12-3 0,10 0 31,11 0-31,12 1 16,9-2 0,3-1-16,10-2 15,-6-5-15,-8-1 16,-8-3-16,-11-2 15,-9-2-15,-8-3 16,-15-3-16,-17-2 16,-4 5-16</inkml:trace>
  <inkml:trace contextRef="#ctx0" brushRef="#br0" timeOffset="147011.74">9922 3797 0,'3'1'0,"3"0"0,5 0 0,8-1 0,17 0 0,14 0 0,9-5 15,4-3-15,-1-5 16,-10-5-16,-20-4 15,-20 8-15</inkml:trace>
  <inkml:trace contextRef="#ctx0" brushRef="#br0" timeOffset="147667.82">10724 3290 0,'7'3'0,"10"1"0,-4-1 0,2-1 0,4-4 0,-19 2 0,30-3 0,12 0 15,9 1-15,7 2 16,2 2-16,7 3 16,-15 1-16,-7-4 15,-5-1-15,-11-2 16,-12 0 0,-10 0-16,-4 1 15,-4 0-15,-1 4 16,2 5-16,-2 5 15,-4 7-15,1 5 16,-3 6-16,-3 3 16,2 3-16,-1 1 15,-3 3-15,4-1 16,6 1 0,-1 5-16,4 0 15,1-2-15,1-2 16,1-4-16,-2-3 15,0-2-15,2-4 16,2-1-16,4-2 16,-2-2-16,0-2 15,3-4-15,-1-4 16,-2-5-16,-4-2 16,-8-2-1,-5 1-15,-10-2 16,-10-1-16,-13 1 15,-12 0-15,-9-1 16,-10 2-16,-3-1 16,4 2-16,4-3 15,-2-4-15,36-1 16</inkml:trace>
  <inkml:trace contextRef="#ctx0" brushRef="#br0" timeOffset="169816.88">7986 5223 0,'-1'5'0,"-2"7"0,-2-5 0,0-3 0,-3-5 0,-2-1 0,-2 2 0,-5 1 0,-7-3 0,-7-1 15,-7 1-15,-5 0 16,-5-2-16,-3 1 16,-2-1-16,1 3 15,-1 2-15,1 2 16,2 4 0,0 2-16,5 2 15,8 1-15,9 3 16,9 1-16,4 2 15,7 0-15,2 3 16,3 2-16,1 2 16,-1 3-16,0 3 15,-2 1-15,0 2 16,-2 3-16,-3 1 16,-2 0-1,-2-1-15,-5-1 16,2-2-16,1-2 15,0-1-15,2-4 16,2-1-16,3-4 16,3-2-16,3-3 15,1-3-15,3-1 16,2-3-16,5-2 16,8 2-1,6-2-15,7 1 16,4 0-16,4-1 15,3-2-15,2 1 16,-3-4-16,-3-2 16,-10-8-16,-7-2 15,-13 1-15</inkml:trace>
  <inkml:trace contextRef="#ctx0" brushRef="#br0" timeOffset="170567.12">7848 5813 0,'2'7'0,"4"8"0,-2-6 0,5-8 0,5-5 0,-14 4 0,18-9 0,4-1 0,3-2 0,2-1 15,0-4-15,-1 0 16,0-3-1,-4-1-15,-7 0 16,-5-1-16,-7 3 16,-5 3-16,-10 4 15,-8 4-15,-10 5 16,-7 6-16,-7 3 16,-4 6-16,-1 4 15,1 4-15,7 1 16,9-1-16,9 1 15,11-2 1,8-6-16,11-2 16,7-4-16,9-3 15,4-5-15,2 1 16,3-3-16,-1 1 16,1 1-16,2 2 15,-3 1 1,0 0-16,-3 0 0,0 0 15,-4-1 1,-5-2-16,-1-4 16,-9-3-16,-7-5 15,0 2-15</inkml:trace>
  <inkml:trace contextRef="#ctx0" brushRef="#br0" timeOffset="170926.08">8336 5696 0,'6'3'15,"8"2"-15,0 0 0,3-2 0,1-1 0,4 0 0,5-1 0,3-1 0,3 0 16,2 0-1,1-1-15,-3-3 16,-2 1-16,-5-1 16,-4 1-16,-15 2 15</inkml:trace>
  <inkml:trace contextRef="#ctx0" brushRef="#br0" timeOffset="180513.76">8916 5485 0,'5'2'0,"9"4"0,-1-3 0,0 1 0,3-3 0,-16-1 0,19 1 0,0 2 0,4 0 0,4-2 15,-2 0-15,-2-1 16,-1 1-16,-4 2 16,-6 0-16,-7-1 15,-4 0-15,-2 1 16,4-1-16,-3 3 16,-3 0-16,-7 1 15,-3 3-15,-5 0 16,0 1-1,-2 3-15,-2 1 16,-5 0-16,-1 3 16,1-1-16,-3 0 15,2-1-15,-4 1 16,-2-1-16,6 1 16,6 0-16,3-1 15,1 2-15,8-5 16,7-1-1,9-2-15,5 0 16,9-2-16,3 0 16,7-3-16,5 2 15,3-1-15,1-1 16,-2-2-16,-6 1 16,1-3-16,-7 0 15,-9-3-15,-8-2 16,-3-2-16,-5-2 15,-5 3 1</inkml:trace>
  <inkml:trace contextRef="#ctx0" brushRef="#br0" timeOffset="180732.09">8795 5646 0,'2'2'0,"0"2"0,3 0 0,7 0 0,16 0 16,15 1-16,6 1 0,2-1 0,-1-1 16,0 0-16,-4 1 15,-32-5-15</inkml:trace>
  <inkml:trace contextRef="#ctx0" brushRef="#br0" timeOffset="182002.68">9686 5334 0,'0'0'16,"0"0"-16,0 0 0,0-1 0,1 1 0,0 1 0,1 0 0,-2 1 0,0 2 15,-24 61-15,7-31 0,-3 2 16,-2 5-16,-2 2 16,2 1-16,0-3 15,8-1-15,2-5 16,-1 3-16,-1-3 15,1-2-15,4-3 16,2-5 0,2-8-16,2-8 15,3-4-15,-1-4 16,5-6-16,3-4 0,2-7 16,2-5-1,-1-5-15,3-5 16,2-6-16,-2-3 15,5-7-15,1-5 16,2-3-16,7-3 16,2 2-1,0 5-15,-6 13 16,-12 11-16,-6 9 16,-1 4-16,-1 5 15,2 2-15,-1 3 16,-1 1-16,-1 3 15,-2 1-15,0 5 16,1 5-16,4 3 16,4 6-16,-2 4 15,3 2 1,-5 9-16,-4 6 16,-4 5-16,-4 1 15,-9 2-15,8-4 16,1-2-16,8-5 0,5-5 15,4-2 1,1-3-16,0-4 16,-1-5-16,-1-4 15,0-7-15,-3-2 16,-6-3-16,-3-7 16,-4-7-16,0-6 15,-3-8 1,5 7-16</inkml:trace>
  <inkml:trace contextRef="#ctx0" brushRef="#br0" timeOffset="182230.1">9500 5649 0,'8'5'0,"11"6"0,-8-4 0,0-2 0,3 0 0,6-1 0,3 0 0,8-2 0,9-3 16,1-4-16,-1 0 16,-3-1-1,-24 2-15</inkml:trace>
  <inkml:trace contextRef="#ctx0" brushRef="#br0" timeOffset="182651.86">10166 5640 0,'5'0'0,"6"1"0,0 2 0,3 1 0,0 0 0,0 0 0,0 0 0,7-1 0,11 0 15,4-1-15,-2-1 16,-4-3-16,-4-2 15,-3 1-15,-8-4 16,-12 4 0</inkml:trace>
  <inkml:trace contextRef="#ctx0" brushRef="#br0" timeOffset="183636.86">10613 5384 0,'1'1'0,"0"-1"0,4 0 0,2-1 0,5-4 0,4 0 0,2 1 0,4 1 0,13-2 0,7 0 15,6 0-15,3 0 16,0 1-16,7 0 16,-10 0-1,-3 3-15,2-2 16,-4 1-16,-3 0 16,-1 1-16,-2 0 15,-9 2-15,-3 0 16,1 2-16,-2-2 15,-10-1-15,-10-1 16,-1 1-16,-9 1 16,-5 1-16,-2 1 15,1 2 1,-1 5-16,-2 0 16,-3 4-16,-2-1 15,-2 2-15,-1 0 16,-5-1-16,-1 1 15,-2 2-15,2 1 16,-7 2 0,4 1-16,-4 1 0,0 3 15,0 0-15,1 0 16,1 1 0,1 1-16,2-1 15,-1-3-15,2-1 16,3-3-16,4-1 15,4-2-15,2-2 16,3 0 0,3-3-16,4 1 15,4-3-15,1 0 0,3-5 16,4 1 0,3 0-16,3 1 15,4 1-15,4 1 16,7-1-16,5 0 15,7 1-15,4-3 16,0 1-16,4-3 16,-1-1-1,0-2-15,-9 1 16,0 0-16,-1-1 0,-6 0 16,-6-1-1,-7-2-15,-3-2 16,-5-1-16,-6 0 15</inkml:trace>
  <inkml:trace contextRef="#ctx0" brushRef="#br0" timeOffset="183965.27">10797 5626 0,'11'4'0,"16"7"0,-7-4 0,2-3 0,-22-4 0,23 0 0,4 0 0,1-2 0,-3-4 16,-5-1-16,-13 1 15</inkml:trace>
  <inkml:trace contextRef="#ctx0" brushRef="#br0" timeOffset="185099.22">11566 5218 0,'-1'0'0,"-3"2"0,3-1 0,5-1 0,5 1 0,3 0 0,1-1 0,-1-1 0,-3 0 0,7 0 16,1 0-16,7 0 16,4 0-16,-2 0 15,3 0-15,2 1 16,-9-1 0,2-1-16,-1 1 0,-6 0 15,7 0 1,0 2-16,2 0 15,-4 1-15,-4-1 16,-3 2-16,1 1 16,-8 1-16,-3 0 15,-2 0-15,-1 2 16,1 2 0,-3 4-16,-1 1 15,0 5-15,-3 1 16,-2 5-16,-1 0 15,-1 3-15,-1 2 16,-3 1-16,2 3 16,-2-1-16,1 3 15,-3 1-15,0 1 16,5 2-16,2-2 16,1-2-16,2-2 15,2-1-15,1 0 0,-1-1 16,3-2-1,0-2-15,1-5 16,2-2-16,-2-3 16,2-5-16,-3-5 15,0-3-15,1-2 16,-1-1-16,-2-2 16,-2 0-1,-1 0-15,-3 2 16,-4 1-16,-5 3 15,-6 0-15,-8 2 16,-7-2-16,-6 2 16,-9 0-16,-6 0 15,-5 0-15,-4-1 16,2 2-16,1-3 16,34-4-16</inkml:trace>
  <inkml:trace contextRef="#ctx0" brushRef="#br0" timeOffset="200271.57">11673 12464 0,'-1'-3'0,"-5"-4"0,1-4 0,0-1 0,4 1 0,2-2 0,3-3 0,2-6 0,4-3 0,-2-3 15,5-6-15,5-4 16,8-4-16,3-4 16,3 0-1,1-1-15,-2 2 16,-3 1-16,-1 0 15,-2 1-15,3 0 16,0 2-16,1 1 16,3 5-16,1 6 15,-2 6-15,-6 7 16,-10 7-16,-10 7 16,-9 5-16,-5 5 15,2 3 1,0 0-16,2-1 15,6-4-15,5-5 16</inkml:trace>
  <inkml:trace contextRef="#ctx0" brushRef="#br0" timeOffset="201162.35">12465 11616 0,'-16'10'0,"-19"11"0,-1 1 0,2-3 0,1 4 0,8 7 0,11 7 15,15 5-15,19 3 16,12-1-16,9-5 16,7-8-16,4-6 15,3-7 1,0-9-16,-3-10 0,-6-10 15,-6-10 1,-8-7-16,-9-7 16,-9-4-16,-10-3 15,-8-2-15,-12-3 16,-7 1-16,-7 2 16,-7 5-16,-6 7 15,-3 11 1,1 12-16,3 13 15,4 15-15,7 10 0,14 10 16,16 4 0,15 1-16,16-5 15,9-7-15,4-9 16,2-7-16,-1-6 16,0-7-16,-1-4 15,-2-5 1,0-5-16,2-4 15,-4-2-15,-5-2 16,-1 5-16,-1 2 16,-7-1-16,-8 5 15,-4 1-15,-2 1 16,1 0-16,-3 1 16,1 1-16,4 2 15,4-1 1,7 0-16,3 3 15,1 1-15,1 2 16,-4 0-16,-5 4 16,-4 2-16,-5 4 15,-3 5-15,-5 7 16,-5 6-16,-2 9 16,-1 11-16,-2 12 15,-3 10-15,-2 4 16,-1-6-1,0-10-15,6-21 16,3-29-16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6:22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1" timeString="2024-11-27T11:45:45.051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7911 13508 0,'15'-4'0,"20"-7"0,-11 3 0,-29 4 0,5 4 0,-35 0 0,15 0 0,-5 1 0,8-1 16,8 0-16,8 0 15,-8 1-15,-3-1 16,-11 0 0,10 0-16,11 0 0,2-1 15,7 1 1,-10-1-16,5 0 16,6 1-16,13 0 15,4 0-15,-5 0 16,-8-1-16,-4 1 15,-1 0-15,-1-1 16,4 1-16,-4 0 16,3-1-1,5-1-15,7 0 0,-14-5 16,7 4 0,3-1-16,-5 4 15,-1 1-15,-4 0 16,2-1-16,1 0 15,0 1-15,-1-2 16,2 0-16,0-1 16,1-1-1,3 0-15,3 0 16,-1 2-16,3 1 0,-13-4 16,11 9-1,0 2-15,1-11 16,-2 2-16,-3 7 15,1-7-15,-1-1 16,3-1-16,-1 2 16,0 3-1,-1 1-15,0 0 16,-2-2-16,2 0 16,2 4-16,-4-5 15,1-1-15,-1 1 16,1 2-16,-2 1 15,0 1-15,2-1 16,2 1-16,-2 2 16,0-5-16,-3-2 15,0-1 1,0-1-16,1 0 16,-1 2-16,5 4 15,-1-3-15,-4 1 16,2 1-16,1 2 15,0-3-15,-1 0 16,-2 0-16,1 0 16,-1 1-16,-2-1 15,0-2 1,2 4-16,1-2 16,-2 1-16,2 3 15,0-2-15,2 1 16,-1 1-16,2 0 15,-10-6-15,5 3 16,0-1-16,1 3 16,2-3-16,-2 3 15,0-2 1,-7-4-16,8 5 16,-1 0-16,-2-1 15,-2 1-15,1-3 16,-3-2-16,-1-1 15,-2 1-15,-1 4 16,2 1-16,5-1 16,-1 0-16,1 1 15,4 2-15,-11-5 16,3 2 0,1 2-16,-3-3 15,0 0-15,-2 0 16,0 0-16,-2 0 15,-5 2-15,-1-2 16,-1 0-16,2 0 16,1 0-16,3 2 15,5-3-15,-16 0 16,13-1 0,2-1-16,-18 2 15,7-3-15,-3 3 16,2-5 15,2 2-15,-5 1-16,-1-1 0,-3 1 0,-2 1 0,-1 1 0,0 2 15,-1 0-15,3 1 16,2-1-16,3 2 16,10-4-1,-35 1 16,12 1-15,9-1-16,-3 2 0,0 0 0,0 1 16,0 0-16,12-2 0,-26 9 15,16-3-15,-1 0 16,0 0-16,1-2 0,-1-2 16,13-2-16,-11 8 31,9-5-31,-3 0 0,-1-1 15,1-1-15,0-1 16,-5 4-16,3-1 16,2-1-16,4 0 15,-3 0 1,1-1-16,-1 1 16,2-1-16,5-1 0,-3 1 15,5-2 1,1 0-16,1 0 15,-4 0-15,-3 0 16,-1 1-16,1-1 16,-2-2-16,1 1 15,1 2-15,2-1 16,0 1-16,3 0 16,-9 2-1,6 1-15,5-2 0</inkml:trace>
  <inkml:trace contextRef="#ctx0" brushRef="#br0" timeOffset="25237.21">6613 11985 0,'4'2'0,"7"4"0,3 0 0,3 1 0,2 1 0,-19-8 0,21 7 0,-2 0 0,2-2 16,0 0-16,2-1 15,-2-1-15,-3 1 16,1-2-16,-1 1 16,1-2-16,-1-1 15,-1 1-15,-2 1 16,-1-1 0,0-1-16,1 3 15,-2 1-15,-1 1 16,1 0-16,-3-1 15,3 2-15,-2-1 16,2 0-16,1-2 16,2-1-16,0 0 15,0-1-15,-2 0 16,0 1 0,0-2-16,-1 1 15,0 1-15,-1-1 16,0 0-16,-2 0 15,0 3-15,2-2 16,1-1-16,-2 0 16,2 3-16,0-2 15,-2-1-15,0 0 16,-2-3-16,1 2 16,2 1-1,-3 0-15,0-1 16,0 0-16,0 0 15,1-1-15,0 2 16,0-1-16,0 1 16,0 0-16,-1-1 15,0 2 1,-4-1-16,0 1 0,1-1 16,2 0-16,-1 1 15,0-2 1,2 0-16,-4 0 15,4 1-15,-1-1 16,-4 1-16,-1-1 16,-4-1-16,-2 2 15,4-1-15,-1 0 16,-3-1 0,2 1-16,-1 0 0,0-1 15,5-1 1,-3 2-16,3-2 15,2 1-15,2-2 16,-2 0-16,0 1 16,-2-1-16,0 2 15,-2-1-15,0 2 16,-1 0-16,-1 2 16,0-2-1,1 2-15,0 2 0,1-4 16,0 0-1,-1 0-15,2-2 16,-1 1-16,0-2 16,0 3-16,0-2 15,-1 2-15,0-1 16,0 1-16,0 1 16,0 0-1,0 0-15,0-1 16,-1 0-16,-1 1 0,1 1 15,1-2 1,-1 1-16,0 1 16,0 0-16,1-2 15,0 1-15,2 1 16,0 0-16,1-1 16</inkml:trace>
  <inkml:trace contextRef="#ctx0" brushRef="#br0" timeOffset="27446.55">1498 10511 0,'0'0'0,"0"0"16,0 0-16,0 0 15,0 0-15,0 0 0,0 0 32,0 0-32,0 0 15,0 0 1,0 0-16,0 0 16,0 0-16,0 0 15,0 0-15,0 0 0,2 2 0,-3-1 0,1-1 0,3 0 0,0 3 0,-1 1 0,27 29 0,-24-32 0,1-1 16,0 1-16,-2 2 15,-1-5 17,1 3-32,-1 0 0,0 2 15,-2 1 1,2-2-16,0 1 16,1 1-16,2-2 15,0 3-15,2-2 16,0-2-16,0 1 15,-1-5-15,0 4 16,-2 5-16,0-9 0,-8-5 31,-6 2-31,4-7 0</inkml:trace>
  <inkml:trace contextRef="#ctx0" brushRef="#br0" timeOffset="39352.32">8475 12803 0,'0'0'0,"0"0"0,0 0 15,0 0-15,0 0 16,0 0-16,0 0 16,0 0-1,0 0-15,5-4 0,-6 3 0,-4 4 0,0-1 0,0-1 0,1-1 0,-43-74 0,25 51 16,-1-3-16,-6 0 15,5-2-15,0-5 16,-2-3-16,6 5 16,-6-11-1,-3-5-15,-6-2 0,1-5 16,5-1-16,4-4 16,0 1-1,0-2-15,-1-4 16,-2-4-16,-7-1 15,8-5-15,-4-4 16,-4 3-16,1-6 16,-1-1-16,1 8 15,-2-2 1,-1-2-16,6 2 0,0-1 16,10 2-1,-5 3-15,3 3 16,3 5-16,4 3 15,8 0-15,3 0 16,5 3-16,4 4 16,1 4-16,4 4 15,7 9-15,2 4 16,2 6 0,1 3-16,0 2 0,0 3 15,-2-1-15,-4 1 16,2 3-1,-2 6-15,-3 3 16,-3 3-16,-4 2 16,-2 2-16,-4 2 15,0 3-15,-1 4 16,1 3-16,-1 0 16,-2 3-1,-1-2-15,0-1 0,3-3 31,0-2-31,0-3 0,6-4 0,1-1 16,2-4-16,0-2 16,3 0-1,-1-2-15,-2 0 16,-1 0-16,-2 3 16,-2 2-16,-1 3 15,1 3-15,-5 4 16,-1 4-16,5 5 15,5-1-15,5 1 16,6 0-16,4-4 16,4-3-1,0-4-15,1-5 16,-3-8-16,-9-4 16,-9-5-16,-9-4 15,-9-2-15,-2 2 16,-4 0-16,0 1 15,-1 2-15,-5-1 16,-2 0-16,1 1 16,0 1-16,12-1 15,1-1 1,13 10-16</inkml:trace>
  <inkml:trace contextRef="#ctx0" brushRef="#br0" timeOffset="41500.98">8656 9966 0,'0'0'0,"0"0"0,0 0 16,0 0 0,0 0-16,0 0 15,0 0-15,0 0 0,8 9 0,-9-5 0,-5-3 0,1-2 0,-1 0 16,2-1-16,-61-9 0,36 7 0,-3 2 15,-1-3-15,-3 2 32,1-1-32,-1 2 15,8 2-15,8 4 16,6 2-16,1-1 16,2 1-16,6 0 15,-4 1 1,3 0-16,3 3 15,2 3-15,1 3 16,-2 1-16,0 2 0,-2 4 16,-2 0-16,3 1 15,-4 1-15,3-2 16,-1-1-16,0 0 16,2-2-1,0-1-15,0-2 16,1 0-16,0-3 15,-2-1-15,0-3 16,0-2-16,1-2 16,0-2-16,1-1 15,-1 1-15,1-2 16,2-3-16,0 0 16,2 1-16,0 0 15,8 0 1,3 2-16,6-1 15,4 3-15,6 2 16,3 1-16,1-1 16,4 1-16,-1-1 15,-5-4-15,-3-2 16,-6-2-16,-1-3 16,-8-2-16,-7-1 15,-6 5-15</inkml:trace>
  <inkml:trace contextRef="#ctx0" brushRef="#br0" timeOffset="41969.49">8886 10342 0,'6'2'0,"9"3"0,2-3 0,0-2 0,0-2 0,-3 1 0,-7 0 0,-5-1 0,-2 0 15,2-1-15,-2-3 16,-2-5-1,-3-3-15,-2-4 16,-1-4-16,-2 0 16,-6-3-16,-4 2 15,-6 3-15,-8 4 16,-3 8-16,0 6 16,-3 3-1,3 13-15,9 0 0,9 5 16,7 1-16,9 0 15,9-2 1,12-1-16,7-2 16,5-3-16,2-4 15,2-2-15,2-3 16,-6-1-16,-3-2 16,-5 0-16,-6-1 15,-9 2 1</inkml:trace>
  <inkml:trace contextRef="#ctx0" brushRef="#br0" timeOffset="42125.66">8957 10334 0,'2'2'0,"5"4"0,3 1 0,4 2 0,6 0 0,1-1 0,2-1 0,1-1 16,-2-2-16,-2 0 16,-8-3-16,-7-3 15,-7 3-15</inkml:trace>
  <inkml:trace contextRef="#ctx0" brushRef="#br0" timeOffset="42739.86">9273 10289 0,'0'0'0,"0"0"15,0 0-15,0 0 16,0 0-16,0 0 16,0 0-16,0 0 15,0 0-15,0 0 16,0 0-16,0 0 0,4-1 0,-1-2 0,-1-2 0,-1 1 0,-1 0 16,0 2-16,42-7 0,-27 8 0,0 1 15,-8-1-15,-3 1 16,-1 1-16,6 1 15,1 4-15,-2-2 16,-3-1-16,-1-3 16,5 4-1,-2-1-15,3-2 16,0-7-16,-7-2 0,-3-5 16,-9-2-16</inkml:trace>
  <inkml:trace contextRef="#ctx0" brushRef="#br0" timeOffset="43552.57">9577 10108 0,'0'0'0,"8"-1"0,-3 0 0,1 0 0,2 0 0,2 2 0,0 0 0,15 3 0,-10-1 16,8 2-16,4-1 15,0 1-15,1 0 16,-3-1-16,-2 1 15,-5-3-15,3-1 16,-6 1-16,-1-1 16,-6 2-16,-1 1 15,-2 1-15,-6 0 16,-3 1-16,-3 0 16,1-1-1,-6 1-15,-2 0 16,-5-1-16,1 0 15,-3 2-15,1 0 16,-2 0-16,1 3 16,1-2-16,1 1 15,-2 0-15,4 0 16,3-1-16,5 1 16,4 1-16,4 0 15,-7-1 1,9 1-16,7 0 15,7 1-15,4 0 16,2 0-16,3 1 16,3-1-16,1 0 15,2-1-15,-7 0 16,-4-2-16,4 0 16,0-2-1,-10 0-15,-3-3 16,-4-3-16,-7-4 15,-7-3-15,-7-4 16,2 1-16</inkml:trace>
  <inkml:trace contextRef="#ctx0" brushRef="#br0" timeOffset="43777.34">9583 10206 0,'0'1'0,"4"0"0,4 1 0,3 2 0,3 3 0,1 1 0,3 1 0,1-1 0,0 0 32,6 0-32,4-1 0,-1-1 15,-1-2 1,-4-3-16,-4-4 15,-15 1-15</inkml:trace>
  <inkml:trace contextRef="#ctx0" brushRef="#br0" timeOffset="44551.78">9949 10007 0,'0'3'0,"0"3"0,2-2 0,0 0 0,5-4 15,6 2-15,2-1 0,1 1 0,5 2 0,4 0 0,3 0 16,1-1-16,2-1 16,-1 0-1,-5 0-15,-3-1 16,1-1-16,-5 1 0,-3 3 15,-6-1-15,1 0 16,-1 3-16,-1-1 16,-1 2-16,-1 1 15,0 1 1,-3 4-16,-2 0 16,-1 0-16,-1 4 15,-1 0-15,-1 0 16,-3 1-16,2 2 15,3-1-15,-3 0 16,0 0-16,4 0 16,0 1-16,-1 0 15,2-3 1,1-1-16,2-1 16,-4-2-16,-1-2 15,-1-1-15,1-1 16,-2 2-16,-2 0 15,1 1-15,-2 0 16,-1 1 0,-5-3-16,-5-4 0,-4-2 15,-5-3-15,0-2 16,1-2 0,-3-2-16,3 1 15,3-1-15,4 2 16,5 0-16,2 2 15,8 5-15,-1-4 16,3 2-16,4 2 16</inkml:trace>
  <inkml:trace contextRef="#ctx0" brushRef="#br0" timeOffset="45286.12">10784 10101 0,'-5'6'0,"-9"9"0,-3 3 0,-1 1 0,-2 1 0,0 1 0,0 0 16,0 0-16,-2 4 16,0 1-16,-3 4 15,-1-1-15,-5 4 16,3-2-16,0-3 16,8-1-16,4-2 15,4-3 1,6-5-16,3-6 15,2-6-15,1-8 16</inkml:trace>
  <inkml:trace contextRef="#ctx0" brushRef="#br0" timeOffset="45894.99">10839 10341 0,'6'7'0,"8"9"0,-12-5 0,-12-4 0,-8-5 0,18-2 0,-15 0 0,6-1 0,4 0 0,3-1 0,3 1 16,3 1 0,0 0-16,3 0 15,0-1-15,2-2 16,-2 0-16,1 0 16,-3-2-16,-2-1 15,-4-4-15,-3 3 16</inkml:trace>
  <inkml:trace contextRef="#ctx0" brushRef="#br0" timeOffset="46993.54">10855 10365 0,'0'0'0,"0"0"16,0 0-16,0 0 16,0 0-16,4 4 0,-6-4 0,0-2 0,-1 0 0,2 0 0,0 0 0,82-21 15,-60 8-15,-1-2 16,-1-3-16,-4 0 16,1-2-16,-6 0 15,-2 4-15,-6 4 16,1 5-16,-2 4 15,-3 1-15,-1 2 16,0 2-16,0 4 16,-3 2-1,-2 2-15,4 4 16,-3 2-16,0 1 16,-3 2-16,2 3 15,-1 1-15,-3 2 16,2 2-16,5 0 15,-2-1-15,2-2 16,2-2-16,4-3 16,6-6-16,4-4 15,2-2 1,0-5-16,-1-3 16,1-4-16,-12 2 15</inkml:trace>
  <inkml:trace contextRef="#ctx0" brushRef="#br0" timeOffset="47274.73">11094 9996 0,'0'0'0,"0"0"0,0 0 47</inkml:trace>
  <inkml:trace contextRef="#ctx0" brushRef="#br0" timeOffset="48420.47">8064 9782 0,'2'4'0,"7"7"0,0-2 0,2 0 0,-1-2 0,1 0 0,-4 0 0,-8 0 0,-5-1 15,-3 2-15,-4 6 16,-5 5-16,5 13 16,-1 13-16,-6 9 15,-1 12 1,-4 15-16,-8-4 15,-7-7-15,12-8 16,16-39-16</inkml:trace>
  <inkml:trace contextRef="#ctx0" brushRef="#br0" timeOffset="53092.94">3492 10393 0,'0'0'31,"0"0"-15,0 0-16,0 0 0,0 0 0,6 6 16,1-4-16,0-1 0,-1-13 0,-1 8 0,0 2 0,15 5 0,-13-4 15,7-11-15,-2 16 16,6-21-16,5 8 15,2 9-15,-3-1 16,16-16-16,-1 13 16,6-2-16,5 0 15,7 1 1,6-1-16,6 2 0,-29 4 16,17 6-16,10-18 15,8 15 1,14 6-16,-5-3 15,7-3-15,12-5 16,0 4-16,1-5 16,-4-1-16,-3 1 0,-1-1 0,-6 0 0,-7 0 0,-9 0 15,-35 5 1,78-12 15,-33 7-15,4-8-16,2 4 0,0 0 15,-2 3 1,1 5-16,-4 0 16,-4 1-16,2 1 0,-7 1 0,-5 0 0,-4 2 0,-5 2 15,4-4-15,-5-1 16,-2 0 0,-26-3-16,40-3 31,-29 2-31,-5 0 0,-7 2 0,-10 2 0,-8 0 15,-12 1 1,7-8 15,0 5-15,3-4-16,-17-3 16,10-6-1,-1-4-15,4-4 16,3-7-16,5-6 15,5-7-15,-16 27 16,-2-7-16,4 5 16,-5 8-16,1 4 15,-1 1-15,0 3 16,0 0-16,-2 1 16,0 6-1,-4 12-15,5 1 16,-8 5-16,10 1 15,-3-13-15,-2 11 16,-3-1-16,4-1 16,2-4-16,2-4 15,2-5-15,2-7 0,3-8 0,0 3 32,8-3-32,11-10 15,13-5 1,12-8-16,-8 2 15,-18 3-15,10-7 16,-24 8-16,-27 9 16,-17 0-16,-4 1 0,-13 3 0,-13 3 15,-11 3-15,-4 3 0,16-3 0,21-1 16,31 3-16</inkml:trace>
  <inkml:trace contextRef="#ctx1" brushRef="#br1">3916 7131 0,'26'0'157,"14"0"-157,0 0 15,13 0-15,26 0 16,-26 0-16,53 0 15,-53 0 17,-27 0-17,-13 0 1,1 0 0,-1 0-1,40 0 1,0 0-1,0 0 1,-27 0 0,-13 0-1,0 0 1,1 0 0,-1 0 30,0 0-14,0 0-17,1 0 1,-1 0 15,0 0 79,0 0-79,-13-14 0,13 14-15,1 0-1,-1 0 95,0 0-95,0 0 32,1 0-16,-1 0 1,0 0-17,0 0 1,-13-13 0</inkml:trace>
  <inkml:trace contextRef="#ctx1" brushRef="#br1" timeOffset="30.88">4868 7104 0</inkml:trace>
  <inkml:trace contextRef="#ctx1" brushRef="#br1" timeOffset="8325.99">4299 5755 0,'40'0'47,"-27"0"-32,54 13 1,-15-13-16,68 0 16,12 0-1,-79 0 1,13-13 0,13-1-1,-39 14 1,-14-13-1,1 13 17,-1 0-17,1 0 1,-1-13 0,-13 13-1,1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7:52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 3353 0,'2'4'0,"4"7"0,-1 1 0,0-1 0,2 0 0,1 1 0,1-2 0,1 0 0,0-1 15,1 3-15,2 1 16,2 4-16,2 2 15,-1 1-15,2 4 16,2 5-16,2 0 16,1 3-1,-2 0-15,0-3 16,2 3-16,-2-3 16,0 4-16,-4-3 15,5 6-15,1 2 16,-3-3-16,-1-2 15,0-1 1,-1-3 0,-1-2-16,-3-3 0,0-4 0,-2-3 15,-3-5-15,-2-3 16,-4-1-16,-3-4 16,0-3-1,0 0-15,-2-1 31,1-1-31,0 0 16,1-1-16,0 0 16,0 1-16,0 1 15,0-1-15,1 0 0,0 2 16,0-2 0,0 0-16,1 0 15,-1 1-15,0-2 16,-1 0-16,0 2 15,0 0-15,-1 0 16,1-2-16,0 3 16,-1-1-16,1-1 15,1 1-15,-1 0 16,-1 0-16,1 0 16,-1 0-16,2 0 15,-1 0-15,0-1 16,0 1-1,1 0-15,-2 0 16,0 0-16,0 0 16,0 1-16,0-1 15,0 2-15,0-1 16,0 0-16,0 0 16,0 0-16,1-1 15,-3-4-15,1-9 16,-1-3-16,-1 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9:25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 7660 0,'-8'10'0,"-12"11"0,6-6 0,1-2 0,3-3 0,-1 0 15,-1-3-15,-1 0 0,-4-2 16,-3-6-16,-6-1 16,-3 0-16,-2-1 15,-5-1-15,1-3 16,-1-1-1,0 2-15,1 0 16,1 2-16,1-6 16,3 1-16,5 2 15,6 1-15,6 2 16,9 2-16,4 1 16,2 1-16,5 0 15,5 0-15,2-1 16,6-1-16,6-2 15,5-2 1,5 1-16,4 1 16,4-1-16,1 2 15,5 3-15,0 3 16,-4 3-16,-1-2 16,-2-1-16,-2-2 15,-5-1-15,-4 2 16,-6 2-16,-8 0 15,-5 1-15,-9-3 16,-3 0 0,-4-1-16,-2-1 15,-2 0-15,-3-1 16,-4-1-16,-5 1 16,-6 1-16,-5-1 15,-4 2-15,-7-2 16,-6-1-16,-3 1 15,-5-2-15,1-2 16,-1-2 0,2 2-16,0 4 15,0 3-15,5-2 16,6-1-16,11 0 16,10-1-16,15-1 15,9 7-15</inkml:trace>
  <inkml:trace contextRef="#ctx0" brushRef="#br0" timeOffset="2441.87">9643 3526 0,'-1'16'0,"-4"20"0,-6-5 0,-5 0 0,16-31 0,-22 34 0,-3 6 15,0 5-15,0 5 32,-4 5-32,-6-1 15,-6 2-15,-3 3 16,-2 2-16,-3 3 15,3 2-15,4-5 16,3-2 0,8-11-16,8-20 15,1-16-15,12-16 16</inkml:trace>
  <inkml:trace contextRef="#ctx0" brushRef="#br0" timeOffset="3369.97">10591 3516 0,'-1'2'0,"-1"3"0,-6-4 0,-4-1 0,-9-6 0,-1 1 0,-2 1 0,-5 4 16,-5 2-16,-2 4 16,0 2-16,1 2 15,4 0 1,1-1-16,5-2 16,1-6-16,11 1 15,4-2-15,-3 3 16,2 3-16,3 3 15,3 1-15,-1 7 16,0 4-16,-1 6 16,-2 6-16,-4 4 15,-2 5-15,-2 3 16,-2 3 0,0 0-16,4 0 15,0-1-15,-1 0 16,-2-1-16,0-3 15,-3-6-15,3-6 16,2-6-16,4-5 16,3-3-16,2-3 15,0-3-15,0-2 16,5-4-16,8-1 16,7-2-16,6-2 15,8-4-15,10-1 16,2-3-16,4 1 15,4 2 1,1-1-16,-3 2 16,-3 1-16,2 1 15,2-1-15,-2 1 16,-2 1-16,-6-1 16,-7 2-16,-19-1 15</inkml:trace>
  <inkml:trace contextRef="#ctx0" brushRef="#br0" timeOffset="5167.16">10917 4006 0,'10'7'0,"14"8"0,-3-5 0,-6-6 0,-2-6 0,2-1 0,4-2 0,0-2 0,1-4 16,0-4-16,2-2 15,-1-2-15,-4-3 16,-3 0-16,-5-1 16,-5 0-16,-5 1 15,-5 1 1,-1 2-16,-2 1 16,-6 3-16,-7 3 15,-5 3-15,0 5 16,-1 7-16,-1 7 15,3 4-15,2 7 16,0 5-16,5 1 16,4 2-16,1 0 15,3-2-15,-1-5 16,5-3 0,9-5-16,7-7 15,3-8-15,5-5 16,5-4-16,5-2 15,3-2-15,-3 2 16,1 3-16,-9 4 16,-3 1-16,1 7 15,1 3-15,1 0 16,1 4-16,-1-1 16,2-2-1,3-2-15,0-4 16,0-2-16,-2-2 15,-6 0-15,-5-3 16,-7-2-16,-7 5 16</inkml:trace>
  <inkml:trace contextRef="#ctx0" brushRef="#br0" timeOffset="6401.23">11531 3836 0,'0'0'0,"0"0"16,0 0-16,4 0 0,1 2 0,-1 0 0,0-2 0,1-2 0,4 2 0,32-4 15,-19 4-15,3 3 0,-2 0 16,-9-3-1,-1 1-15,-16-1 16</inkml:trace>
  <inkml:trace contextRef="#ctx0" brushRef="#br0" timeOffset="7685.99">12041 3585 0,'0'8'0,"-1"2"0,1-2 0,1-2 0,-1 0 0,-3 1 0,0-1 0,0 0 16,0 2-16,4 2 16,-2 3-16,0 2 15,-2 2-15,3 1 16,-1 4-16,-3-1 15,2 3 1,-1-4-16,1-2 16,-1-4-16,0-1 15,-1-3-15,0-3 16,1-2-16,1-3 16,1-2-16,4-2 15,0-2-15,0-1 16,-1 0-16,2-3 15,5 0-15,1-2 16,3 0-16,2 1 16,5 2-1,2 2-15,5 1 16,0 5-16,-4 2 16,2 4-16,-6 3 15,-4 1-15,-3 4 16,-8 1-16,-4 1 15,-5-1-15,-5 1 16,-3 0-16,-4 1 16,-1-1-1,-2-2-15,0 0 16,2-3-16,0-3 16,1-3-16,2-4 15,2-6-15,0-5 16,3-5-16,1-1 15,0-1-15,9 1 16,5 1-16,1 11 16</inkml:trace>
  <inkml:trace contextRef="#ctx0" brushRef="#br0" timeOffset="9942.73">12412 3489 0,'0'0'0,"0"0"16,0 0-16,0 0 15,0 0-15,0 0 16,0 0-16,0 0 0,-1 4 16,0 0-16,0-1 0,1-1 0,0-2 0,0 0 0,60-15 0,-55 15 15,-1 0-15,4-3 16,0 2-16,-2 1 16,0-3-16,-2 4 15,-1-1-15,-2 0 16,0 0-16,-1 2 15,2-2-15,-2 1 16,4-1-16,-2 1 16,-4 1-16,3 0 15,3-3 1,-2 2-16,-5-1 16,-1 1-16,4-2 15,0 0-15,-1 1 16,2 1-16,1 0 15,-3 0-15,2 0 16,-2-2-16,0 0 16,0 0-16,0 1 15,0-2 1,0 2-16,0-2 16,-1 2-16,2-2 15,-2 2-15,2 0 16,0 0-16,-1 0 15,0 1-15,2-2 16,1 1-16,-1 0 16,-2 0-16,2-1 15,-1 0-15,-3 0 16,2 0 0,1 0-16,-1 0 15,1 1-15,0 0 16,0 0-16,0 0 15,1 0-15,-1 0 16,0 0-16,0 0 16,1 0-16,-1 0 15,1 0-15,-1 0 16,0 0-16,0 0 16,0 0-1,-1 0-15,1-1 16,0 1-16,0 1 15,0-1-15,0-1 16,0 1-16,0 0 16,0 1-16,0-1 15,0 0-15,0 0 16,0 0-16,0 0 16,0 0-16,0 0 15,0 0 1,0 0-16,0 0 15,0 0-15,0 0 16,0 2-16,1-2 16,-1 0-16,0 0 15,0 0-15,0-1 16,-1 1-16,1 0 16,0-1-16,0 1 15,0 0 1,0 0-16,-1 0 15,2 1-15,0 1 16,-1-2-16,0 0 16,0 0-16,0 0 15,0-1-15,-1 1 16,1-1-16,0 1 16,-1-1-16,1 0 15,0 1-15,0 0 16,0 0-1,0 0-15,1 0 16,-1 0-16,0 1 16,0-1-16,0 0 15,0 0-15,0 0 16,0 0-16,-1-1 16,1 1-16,0 1 15,0-1-15,0 0 16,0 0-16,0 0 15,1 0 1,-1 0-16,0-1 16,0 1-16,0 0 15,0 0-15,0 0 16,0 0-16,0 0 16,0 0-16,1 0 15,-2 0-15,1 0 16,0 0-16,0 0 15,0 0-15,0 1 16,0-1 0,0 0-16,0-1 15,1 1-15,6 2 16,-2 1-16,-2-1 16,5 0-16,8 2 15,5-1-15,-2 0 16,0 0-16,-9-1 15,2 0-15,-6 1 16,5 0 0,2 1-16,-1-1 15,-7 3-15,9 2 16,-1 2-16,-5 2 16,-1 2-16,-4 3 15,-4 2-15,-2 3 16,-5 3-16,6 2 31,-2 1-31,4 0 16,2 0-16,1-2 15,0-1-15,-1-3 16,6 0-16,2-3 16,1-1-1,6-3-15,0-2 16,-3-4-16,-1-2 15,-5-2-15,-3 0 16,-4 0-16,-7 2 16,-3 1-16,-5 3 15,-5 2-15,-5 1 16,-5 3-16,-5 3 16,-7 1-1,-4 0-15,-4 0 16,-4-1-16,7-5 15,5-6-15,3-4 16,7-5-16,8-3 16,7 0-16,7 0 15,8 1-15</inkml:trace>
  <inkml:trace contextRef="#ctx0" brushRef="#br0" timeOffset="10480.02">13008 3762 0,'0'0'0,"0"0"15,0 0-15,0 0 0,2-3 0,3 2 0,1 0 0,0 1 0,-1 0 0,-1-1 0,32-6 0,-10 7 16,-3 1-1,8 0-15,3 0 16,-1 1-16,0 0 16,-7 1-16,-7-2 15,-3 0-15,-6-1 16,-4 0-16,-1-2 16,-3-2-16</inkml:trace>
  <inkml:trace contextRef="#ctx0" brushRef="#br0" timeOffset="10763.88">13162 3587 0,'-3'2'0,"-5"4"0,-2 1 0,3 2 0,4 6 0,2 7 0,0 8 16,1 4-16,0 6 16,-1 2-16,-3 2 15,-2-1-15,2-11 16,1-1-16,-1-5 16,6-6-1,-1-8-15,0-4 16,3-5-16,-5-8 15</inkml:trace>
  <inkml:trace contextRef="#ctx0" brushRef="#br0" timeOffset="11123.07">13869 3389 0,'-4'0'0,"-5"2"0,2 2 0,3 1 0,4 2 0,-4 4 0,-3 8 0,-6 8 0,-7 11 0,-6 11 16,-11 11-16,-6 11 16,-11 12-16,-2 3 15,-7 2-15,-5-11 16,-1-13-16,30-36 15</inkml:trace>
  <inkml:trace contextRef="#ctx0" brushRef="#br0" timeOffset="20071.06">13259 4248 0,'0'0'0,"-3"7"0,-3 2 0,0-3 0,0-2 0,2-1 0,0-1 0,2 5 0,-1 0 15,-1 3-15,-4 3 16,-2 2-1,-4 2-15,-1-2 16,-4 2-16,1-2 16,-3 2-16,-5-1 15,1-2-15,-4-1 16,5-1-16,-1 1 16,-6 1-16,0 0 15,-2-1-15,0-1 16,-6 2-1,-5-1-15,-3-1 16,-2-1-16,4 0 16,-4-1-16,4-1 15,-3 0-15,0-2 16,-3 0-16,-2-2 16,1-2-16,-2 0 15,2-2-15,0 0 16,0-1-16,3-2 15,0 1 1,6-3-16,5-1 16,4-3-16,5-3 15,3 0-15,6-4 16,3 2-16,6-2 16,3-2-16,4 2 15,1-1-15,-1 4 16,5 0-16,5 2 15,0 3 1,0 4-16,0 1 16,-2 2-16,-4 2 15,-4 2-15,-3 1 16,2 2-16,-1-1 16,1 2-16,3 1 15,0 3-15,1-1 16,1-1-16,1-2 15,0-2 1,0-2-16,-1 0 16,1-3-16,-8-3 15,-3-3-15,-8-4 16,-13-2-16,-4-4 16,-5-4-16,-4 0 15,0-3-15,1 3 16,5 0-16,6 5 15,11 4-15,6 2 16,10 1 0,7 2-16,3 2 15,2 1-15,-1 1 16,-1 0-16,2 1 16,2 0-16,5 3 15,5 1-15,7 2 16,4 0-1,6 2-15,2 0 0,0-3 16,-4-1 0,-10-2-16,-9-3 15,-19-4-15</inkml:trace>
  <inkml:trace contextRef="#ctx0" brushRef="#br0" timeOffset="31426.01">13004 4748 0,'6'10'0,"8"15"0,-5-2 0,1-3 0,-10-20 0,12 22 0,6 2 0,2 2 16,-2 0-16,2 2 15,5 1-15,6 4 16,-4-4-16,-4-3 16,5-1-16,0-2 15,-4-4 1,-4-4-16,-4-2 15,-2-3-15,-7-7 16,-3-7-16,-3-5 16,-1-4-16,0 4 15</inkml:trace>
  <inkml:trace contextRef="#ctx0" brushRef="#br0" timeOffset="31761.47">13339 4665 0,'-8'3'0,"-11"5"0,0 1 0,5 1 0,4 2 0,1 5 0,-2 7 15,-6 6-15,-3 4 0,-3 4 16,-5 3-16,1 5 16,-4-3-16,7 1 15,-1 2-15,-1-3 16,3-3 0,5-7-16,7-7 0,5-8 15,7-10 1,2-8-16,-2-6 15</inkml:trace>
  <inkml:trace contextRef="#ctx0" brushRef="#br0" timeOffset="32089.86">13073 4644 0,'4'5'0,"6"6"0,-4-2 0,-2-2 0,-5 1 0,-3 7 0,-1 8 0,0 6 0,-2 6 15,-1 5-15,0 5 16,2 1-16,2 0 15,3-8-15,1 0 16,4-5-16,-3-4 16,0-7-16,0-8 15,1-6-15,2-7 16,0-7-16</inkml:trace>
  <inkml:trace contextRef="#ctx0" brushRef="#br0" timeOffset="32340.57">12855 4890 0,'3'0'0,"3"-2"0,6 2 0,11 1 0,11-1 0,10 1 0,13-1 15,12 0-15,5 0 16,7 1-16,-1 2 16,-4 1-16,-6 2 15,-11 2-15,-12 2 16,-35-4-16</inkml:trace>
  <inkml:trace contextRef="#ctx0" brushRef="#br0" timeOffset="51537.12">13058 5460 0,'0'0'0,"0"0"16,0 0-16,0 0 15,0 0-15,0 0 16,0 0-1,0 0-15,0 0 16,0 0-16,-3-2 0,0 1 0,1 1 0,0 0 0,0 0 0,1 0 0,-61-5 0,36 14 16,3 4-16,-1 1 31,3 2-31,1 0 0,9 1 16,-2 0-1,12-2-15,2 1 16,2 0-16,-2 3 15,1 2-15,4-1 16,-1 1-16,2 1 16,2-2-16,-5-1 15,-3 0 1,0-1-16,-2-2 16,-6-1-16,3 2 0,-3-1 15,-6-2 1,-4-1-16,-1-2 15,-4 0-15,2-1 16,0-2-16,-1-2 16,8 0-16,-1-3 15,1-2 1,4-2-16,3-4 16,4 1-16,5-1 15,2 1-15,5 3 16,1 1-16,1 2 15,1 0-15,4 6 16,-3-1-16,3 2 16,0 1-16,-3 1 15,0 4-15,-4 0 16,-1 1 0,-3 0-16,-3 1 15,0 0-15,0 1 16,-6 2-16,2 1 15,-3-2-15,2 3 16,-4-1-16,-2 1 16,-4 1-16,0 0 15,0 1-15,0 2 16,2 1-16,4 2 16,0-2-1,11 0-15,4-4 16,6-2-16,5-5 15,1-6-15,4-5 16,1-7-16,-16-3 16</inkml:trace>
  <inkml:trace contextRef="#ctx0" brushRef="#br0" timeOffset="52724.79">14062 5494 0,'0'0'16,"0"0"-16,0 0 15,0 0-15,3 2 0,-4-3 0,0-1 0,1 1 0,4 0 0,2 0 0,68 11 0,-57-7 16,4 4-16,-1 0 16,-6 3-16,-2 2 15,-6 1-15,-2 1 16,2-1-1,-12 0-15,3-2 16,3 3-16,-6 0 16,0 0-16,-3 1 15,0 1-15,-1 1 16,4 0-16,-6 0 16,1 2-1,-4-1-15,-7-1 0,4 1 16,0 1-16,2-2 15,-1 3 1,6-3-16,-2 1 16,2-1-16,6-3 15,6-3-15,-2 0 16,9-3-16,2-1 16,3-1-16,2-4 15,5 1 1,-1-1-16,-3 0 0,-5-1 15,-3 0 1,-6 0-16,0 0 16,-4-1-16,-2 2 15,-2 1-15,-3 0 16,-3 3-16,-3 2 16,1 1-16,2 2 15,1 1-15,0 2 16,2 2-1,4 0-15,7 1 0,2-1 16,7 1 0,2 2-16,3 0 15,4 1-15,2 1 16,1 0-16,-3 3 16,-6-1-16,-7-1 15,-5-2-15,-1 1 16,-5 2-1,3 4-15,2 2 16,-4-2-16,4 2 0,1-3 16,-7-5-1,-9-7-15,-14-10 16,8-7-16,-15-8 47</inkml:trace>
  <inkml:trace contextRef="#ctx0" brushRef="#br0" timeOffset="53700.84">13331 5684 0,'0'0'0,"0"2"0,1-3 0,4 0 0,1-1 0,3 0 0,10 0 0,48-1 15,-26 6-15,0 3 16,-4 3-16,-4 4 16,-3 4-16,-10 3 0,-14 4 15,-2-3 1,-8-1-16,-11 0 0,-7-2 15,-7-1 1,-6-1-16,2-1 16,1-1-16,4-2 15,6-1-15,6-3 16,6-3-16,5-2 16,5-2-16,8-2 15,9 2-15,4 1 16,9 3-1,5 4-15,5 4 0,-1 3 16,-4 3 0,-6 1-16,-9 3 15,-8 0-15,-14 0 16,-8 1-16,-9 0 16,-7-3-16,-4-1 15,-7-1-15,-6-4 16,-3-4-1,0-3-15,3-4 16,5 0-16,7-6 0,12-4 16,3-7-1,3-5-15,10 6 16</inkml:trace>
  <inkml:trace contextRef="#ctx0" brushRef="#br0" timeOffset="63638.41">3244 12854 0,'0'0'16,"0"0"-16,0 0 0,-11 5 0,10-4 0,5-2 0,-5 1 0,1-1 15,-4 1-15,-71 9 0,60-10 0,-12 1 16,-3 1-16,-2-2 16,-1 0-1,0-3-15,17 0 16,23 13-16,14-11 0,-28 1 15,-70 0 1,12-2-16</inkml:trace>
  <inkml:trace contextRef="#ctx0" brushRef="#br0" timeOffset="67875.1">13168 6896 0,'0'0'0,"4"2"0,0 0 0,-8-2 0,-6 1 0,-4 0 0,-2 1 0,-6 3 0,15-2 15,-2 3-15,-1 3 16,-2 2-16,-12 3 0,2-2 15,0 7-15,9 12 16,-1 1 0,7 3-16,12 3 15,-8-7-15,3-2 16,13 4-16,8-2 16,7-1-16,-2-2 15,-5-3-15,-3-4 16,-12-5-1,-14 4-15,-9 3 0,2 6 16,-6-8 0,-1-5-16,0-3 15,4-4-15,2-5 16,-9 7-16,6-4 16,6-1-16,1 0 15,-2 1 1,6-2-16,2-1 15,7 4-15,3 2 16,4 3-16,2 4 16,1 4-16,1 4 15,1 4-15,-1 4 16,-4 3-16,-1-3 16,-1 0-16,-5-3 15,-3-2-15,-4-5 16,-2 0-1,-7-4-15,-1 0 16,-2 1-16,2 0 16,2 0-16,1-1 15,5-3-15,3-4 16,8-3-16,3-4 16,5-1-16,0-4 15</inkml:trace>
  <inkml:trace contextRef="#ctx0" brushRef="#br0" timeOffset="68724.33">13454 7273 0,'0'0'0,"0"0"16,0 0-16,0 0 0,1 1 0,2 0 15,0 1-15,0-2 0,1 2 0,0-2 0,66 14 0,-45-4 0,-2 1 16,-6 2-16,-4 2 15,-7 1-15,-7 1 16,-7-1 0,-6 0-16,-13-2 15,2-1-15,-1-1 16,3-2-16,-1 0 16,3-1-16,5-3 15,6-1-15,3-3 16,6-1-16,3 1 15,7 1 1,6 2-16,5 2 0,4 3 16,1 4-1,5 2-15,-3 2 16,-2 2-16,-6-1 16,-4-1-16,-6 0 15,-10 1-15,-14 5 31,-11-1-31,-3 3 16,-6-3-16,4 0 16,1-2-16,6-4 15,4-2-15,15-8 16,8-1-16,5 2 16,-1-7-16</inkml:trace>
  <inkml:trace contextRef="#ctx0" brushRef="#br0" timeOffset="69083.73">13945 7774 0,'0'7'0,"3"6"0,-3-4 0,-2-4 0,-1-4 0,-1 3 0,-3 4 0,-10 7 0,-10 6 0,-1 2 15,2 1-15,8-6 16,5-5-16,2-5 16,3-4-16,7-7 15,-2-4-15</inkml:trace>
  <inkml:trace contextRef="#ctx0" brushRef="#br0" timeOffset="70177.3">14434 7780 0,'10'5'0,"11"7"0,0 1 0,0 1 0,-21-14 0,22 12 0,4-4 0,2-2 15,4-3-15,4-2 16,5-4 0,2-4-16,-1-4 15,-6-2-15,-8-5 16,-11-2-16,-10 1 16,-6-3-16,-9-1 15,-7-3-15,-9-1 16,-2-4-16,-4-1 15,-3-3-15,-1 0 16,3 2 0,4 3-16,3 1 15,5 5-15,5 5 16,4 6-16,4 2 16,8 5-16,7 1 15,7 3-15,4-1 16,7-1-16,2-2 15,-1-2-15,-2 1 16,-3-3-16,-18 5 16</inkml:trace>
  <inkml:trace contextRef="#ctx0" brushRef="#br0" timeOffset="71011.73">15045 6973 0,'4'4'0,"9"5"0,-3-4 0,0-2 0,0-1 0,-10-2 0,11 2 0,6 1 0,8-3 0,2 2 16,1-1-16,6 3 16,0 1-16,-5 2 15,-2 2-15,-5 1 16,-5 0-16,-4 3 15,-5 1-15,-2-2 16,-2 0 0,-6 3-16,-4 0 0,-6 2 15,-4 1-15,-4 0 16,-3 2 0,1 1-16,3-1 15,2-1-15,5 2 16,4-1-16,2 0 15,0-1-15,11 0 16,6 1-16,3-2 16,4-1-16,3-1 15,-3-5-15,-3-5 16,-4-3-16,-5-3 16,-3-3-16,-3 1 15,-3 1-15,-2 0 16,0 1-16,-2-1 15,-3 2 1,0 0-16,-4 3 16,0 3-16,3 4 15,1 2-15,1 5 16,3 3-16,4 1 16,9 5-16,3 4 15,5 3-15,10 3 16,4 1-16,-1 1 15,-7 0 1,-2 0-16,-7-3 16,-9-1-16,-16-2 15,-11-1-15,-8-1 16,-6 0-16,-2 0 16,1-2-16,7 1 15,2 0-15,16-15 16</inkml:trace>
  <inkml:trace contextRef="#ctx0" brushRef="#br0" timeOffset="85620.7">13032 8495 0,'0'0'0,"0"0"15,0 0-15,0 0 16,0 0-16,0 0 0,2-1 0,-1 0 16,1 0-16,0 0 0,1 2 0,0 0 0,-87 57 0,65-38 0,1 1 15,2 4 1,4-1-16,2 5 16,8 0-16,7 3 15,-2-1-15,2 3 16,7 2-16,3 0 15,-1 2-15,-1-3 16,-2-1-16,-1 0 16,-1-4-16,-3-3 15,-3-4-15,-2-3 16,-2-4-16,-5-4 16,-5-2-1,-6-2-15,-5-3 16,-2-3-16,-1-2 15,-3-1-15,-1-1 16,4 0-16,3-1 16,5 1-16,2 3 15,1 3-15,8 3 16,2 5-16,5 5 16,7 5-1,-1 2-15,5 4 16,0 3-16,-2 2 15,4-1-15,-3 1 16,3-2-16,-3 0 16,2 0-16,-1-3 15,-8-2-15,-5-3 16,-2-2-16,-2 0 16,-2 1-16,2 0 15,2 1 1,-1 2-16,-2 0 15,1 3-15,1 0 16,1 0-16,3-1 16,7 1-16,9-3 15,8 0-15,0-5 16,2-5-16,-3-6 16,-6-8-16,-13-6 15</inkml:trace>
  <inkml:trace contextRef="#ctx0" brushRef="#br0" timeOffset="86467.46">13379 8831 0,'3'1'0,"5"1"0,-2 1 0,1-2 0,0-2 0,0-2 0,4-1 0,7 1 0,3 4 0,4 2 15,1 2 1,2 3-16,-2 3 0,-6 1 15,-5 2 1,-2 1-16,-6-2 16,-7 1-16,-7-1 15,-5 1-15,-3-2 16,-6-1-16,-4-2 16,-1-1-16,4-4 15,-1 0-15,6 0 16,3 0-16,9 1 15,8 1-15,9 3 16,9 5-16,6 5 16,6 5-16,0 5 15,-2 3 1,-3 3-16,-4 3 16,-14-3-16,-5-3 15,-7-2-15,-11-2 16,-7-2-16,-7-3 15,-6-1-15,-1-2 16,3-2 0,6-2-16,8-5 0,10-1 15,2-4-15,9-5 16,3-1 0</inkml:trace>
  <inkml:trace contextRef="#ctx0" brushRef="#br0" timeOffset="86795.2">14083 9488 0,'-9'8'0,"-9"10"0,3-4 0,1 1 0,14-15 0,-12 17 0,1 2 0,1 0 15,2-2-15,6-3 16,5-6-16,3-8 15,3-10-15,-3-2 16</inkml:trace>
  <inkml:trace contextRef="#ctx0" brushRef="#br0" timeOffset="87832.81">14980 8589 0,'1'1'0,"0"4"0,3-1 0,3-1 0,3-1 0,7-2 0,8-1 0,7 1 16,-2 2-16,3 3 15,3 7-15,-1 5 16,-4 4-16,-11 9 15,-5-3-15,-1 0 16,-1-2-16,-3-5 16,-7-5-16,2-1 15,-12 1-15,-8 0 16,-5-2-16,-5-2 16,-3-1-16,1 0 15,0-1 1,4 2-16,5 0 15,-1 0-15,1 4 16,-1 1-16,-1 2 16,1 3-16,3 0 15,3 2-15,4 0 16,7 0-16,2 0 16,6-2-16,-1 0 15,4-1 1,5-3-16,2-2 15,-2-4-15,-3-4 16,-2-4-16,-4-2 16,-3-3-16,-3-1 15,-1 0-15,-5 0 16,-1-1-16,0 1 16,1 1-16,2 1 15,2 0-15,-4 3 16,7 5-16,1 3 15,3 4 1,2 2-16,5 5 16,3 1-16,4 3 15,-3 3-15,2 3 16,-2 2 0,2 0-1,-5 3-15,-9 0 16,-2 0-16,-6 4 15,-1 4-15,-2 8 16,-5 5-16,-3 2 16,-1-1-16,0-4 15,3-10 1,5-10-16,9-20 16</inkml:trace>
  <inkml:trace contextRef="#ctx0" brushRef="#br0" timeOffset="164379.34">976 3492 0,'10'30'0,"2"9"0,-4-15 0,-8-24 0,4 11 0,-2-4 0,-2-7 0,8 21 0,-6 6 0,5 8 0,-13-2 16,2 4-16,-4 7 15,-6-13-15,-2 11 16,-8 6-16,2-4 16,-1 6-1,-6-4-15,-1 3 16,9-5-16,-3-9 31,2 17-31,3-10 16,8-1-16,0-6 15,9-3-15,-1-9 16,4 3-16,14 1 16,0-15-16,8-6 15,9 6-15,13-7 16,1-1-1,8 1-15,8-12 16,4 1-16,5-6 16,5 2-16,12-5 15,0 0-15,2 3 16,5-5-16,2 5 16,9 7-1,-3 6-15,2-11 0,0-1 16,-3 0-16,8 13 15,1-3 1,-7-3-16,13 9 16</inkml:trace>
  <inkml:trace contextRef="#ctx0" brushRef="#br0" timeOffset="165685.41">1067 3368 0,'-13'7'0,"5"3"0,2-11 0,6-8 0,3 2 0,-1 4 0,5-16 0,8 8 0,17-4 0,4 8 16,5 3-16,11-6 15,0-1-15,6-5 16,6 6-16,9 6 16,-1-1-16,6-4 15,11 3-15,6-1 16,11 0-16,7 0 15,9 1-15,12 1 16,-3-3-16,-43 1 16,15-7-1,26 17-15,3-3 16,4-8-16,8 6 16,5 8-16,-2-11 15,10 11-15,-4-5 16,4 10-16,-4-8 15,1 3-15,6 4 16,-6-3-16,5 9 16,0-4-16,-7 7 15,0-4-15,-16-4 16</inkml:trace>
  <inkml:trace contextRef="#ctx0" brushRef="#br0" timeOffset="165745.97">6256 3306 0</inkml:trace>
  <inkml:trace contextRef="#ctx0" brushRef="#br0" timeOffset="167243.28">2460 4404 0,'-7'3'0,"-6"3"0,7-6 0,8-5 0,13-3 0,11 0 0,11 0 0,12 0 15,12-1-15,9-1 16,11 3-16,8-2 16,6 3-1,6-4-15,8 3 16,1-10-16,9-7 16,3 13-16,3 5 15,0 3-15,1-1 16,-2-7-16,7 6 15,7 4-15,-1 3 16,-1 0-16,0-2 16,-5-1-16,-2 3 15,-7-2 1,-9 5-16,-2 2 16,3 1-16,-6-1 15,-4-2-15,-12 3 16,-11 1-16,-3-4 15,-6 0-15,-8-2 0,-4 1 16,-7 0-16,-6-2 16,-7-1 15,-5-2-31,-8-1 16,-7-2-16,-7-1 15,-2-3-15,-5-5 16,-1-3-16,-5-6 15,-3-5-15,-3-4 16,-1-5-16,-1-5 16,-3-3-16,-1-4 15,-4-1-15,6 1 16,-2 1-16,2 2 16,2 0-1,5-2-15,5-2 16,7-2-16,8-1 15,-1 0-15,3-2 16,-2 6-16,0 9 16,-4 12-16,-5 9 15,-6 4-15,-4 3 16,-2 3-16,0 1 16,-3 1-16,-4-2 15,-8-2-15,-12-3 16,-13-3-1,-10-3-15,-14-3 16,-20 3-16,-21 3 16,-12 11-16,-30 14 15,3 2-15,10-12 16,2 5-16,10-1 16,9-8-16,61 5 15</inkml:trace>
  <inkml:trace contextRef="#ctx0" brushRef="#br0" timeOffset="168027.71">1547 3782 0,'0'0'0,"0"0"15,0 0-15,3-7 0,-1 5 0,0 0 0,2 1 0,-2 0 0,4 0 0,62 1 0,-38-3 16,2-1-16,1-3 16,-1 1-1,-4-8-15,1-2 16,-7-3-16,-5-5 16,-7-2-16,0 1 15,-8-1-15,-4 0 16,-7 2-16,-6 4 15,-9 5-15,-6 13 16,-8 6-16,-4 12 16,-4 11-1,0 9-15,7-4 16,8-1-16,9-1 16,11-2-16,11-3 15,8-7-15,9-7 16,5-7-16,7-1 15,3 3-15,0 1 16,-4 0-16,-6 7 16,-11 8-16,-10 8 15,-8 8-15,-11 3 16,-11 1-16,2 0 16,4-5-1,5-13-15,4-8 16,5-2-16,7-7 15,-1-6-15,4-2 16</inkml:trace>
  <inkml:trace contextRef="#ctx0" brushRef="#br0" timeOffset="168830.55">1989 3941 0,'23'-6'0,"29"-10"0,-4 0 0,-7 3 0,-41 13 0,33-8 0,-7 0 0,-8 0 16,-8-1-16,-8-3 15,-9-1-15,-6-3 16,-8-3-16,-6-5 16,-3-3-16,1 4 15,4 2-15,5 1 16,10 3-16,8 2 15,11 4 1,11 3-16,8-1 16,4-7-16,4-3 15,1 2-15,0 0 16,-1 2-16,-6 0 16,-6 7-16,0 2 15,-17 5-15,35-11 47,-30 5-31,3 2-16,-2 2 0,-2 3 0,-1 2 0,3 4 0,5-3 15,3 0-15,3-1 16,0-2-16,-2-2 16,1-2-16,4 8 15,-2 5-15,-1 2 16,-10 4-16,2 10 15,-7-3-15,-7 3 32,-6-1-32,-8 4 0,-7 4 15,-3 1-15,0 5 16,2 3-16,2 2 16,4-3-16,3-9 15,2-8-15,1-7 16,3-5-16,4-6 15,1-4-15,3-12 47,3-14-31,-5-6-16,-1 0 16,4 1-16,1 0 0,-1 3 0,0 5 0,3 7 0,1 6 15,4 10-15,6 5 16,2 3-16,0 1 15,2 1-15,-2-2 16,-7-4-16,5 2 16,-7-15-16,-16-3 15</inkml:trace>
  <inkml:trace contextRef="#ctx0" brushRef="#br0" timeOffset="169064.88">2976 3951 0,'3'7'0,"5"-4"0,0-7 0,2-6 0,0-5 0,-1-8 0,-5 7 0</inkml:trace>
  <inkml:trace contextRef="#ctx0" brushRef="#br0" timeOffset="169550.23">3205 3494 0,'10'1'0,"12"0"0,-4-2 0,-2-1 0,-3 0 0,-13 2 0,10-1 0,2 0 0,0 1 0,0 1 16,4 1-16,0-1 16,2 0-16,3 1 15,-2-2 1,0 2-16,2 6 0,-4 3 16,-3 0-16,-7 4 15,-4 3 1,-6 0-16,-7 5 15,-6 1-15,-3 3 16,-2 0-16,1 4 16,1 2-16,0 5 15,5 4-15,1-1 16,4-1 0,0-5-16,4-7 0,5-9 15,3-9 1,1-6-16,3-6 15,-2-7-15,-2-8 16,0 8-16</inkml:trace>
  <inkml:trace contextRef="#ctx0" brushRef="#br0" timeOffset="169738.09">3260 3710 0,'1'6'0,"1"11"0,0-7 0,3-5 0,6-6 0,-11 1 0,18 0 0,8-2 0,9-1 0,1-2 15,0-3-15,-4 1 16,-8-3 0,-10-3-16,-15 8 15</inkml:trace>
  <inkml:trace contextRef="#ctx0" brushRef="#br0" timeOffset="170112.73">3714 3457 0,'11'4'0,"13"4"0,-1 1 0,-1-2 0,0-3 0,2-2 0,5-1 0,3 2 16,1 3-16,0 4 15,-5 4-15,-3 0 16,-7 7-16,-13-2 16,-8 1-1,-8 2-15,-8 2 16,-6 5-16,-3 6 15,-3 6-15,3 2 16,2 3-16,7-7 16,3-10-16,4-9 15,0-8-15,0-8 16,-1-7-16,3-3 16</inkml:trace>
  <inkml:trace contextRef="#ctx0" brushRef="#br0" timeOffset="170303.21">3797 3705 0,'2'1'0,"6"1"0,-2-2 0,0 0 0,0-1 0,5 2 0,8 0 0,7-1 0,2-2 0,0-1 16,0-3-1,-4 1-15,-8-4 32,-9-1-32,-11 9 15</inkml:trace>
  <inkml:trace contextRef="#ctx0" brushRef="#br0" timeOffset="170827.48">4133 3464 0,'13'2'0,"16"1"0,-3 1 0,-5-1 0,-21-3 0,17 3 0,0-2 0,3-1 0,3 0 16,5 1-16,2 1 16,2 0-16,-2 2 15,-1 3-15,-4 3 16,-7 1-16,-7 1 15,-6 2-15,-7 1 16,-5 3-16,-4 4 16,-4 6-1,-4 6-15,-6 4 16,-4 4-16,0 4 16,2-1-16,2-8 15,5-7-15,4-8 16,4-6-16,-3-10 15,-4-11-15,8-2 16,-15-14 31,16-6-47,6-6 16,6 8-16,2-1 0,6 4 0,4 7 0,7 8 0,2 6 15,-2 5-15,-1 5 0,-2 3 16,0 0-16,-1 0 15,-3-2-15,0-3 16,-3-2-16,-5-5 16,-3-10-16,-3 6 15</inkml:trace>
  <inkml:trace contextRef="#ctx0" brushRef="#br0" timeOffset="171124.78">4649 3831 0,'0'0'0,"0"0"16,0 0-16,3 7 0,-2-5 0,-1-3 0,1-3 0,3 0 0,1-3 0,-14-55 15,-3 49-15</inkml:trace>
  <inkml:trace contextRef="#ctx0" brushRef="#br0" timeOffset="171504.47">4781 3481 0,'5'0'0,"6"0"0,-1-1 0,-1-2 0,2-3 0,3-2 0,5 1 31,4 0-31,2 3 0,2 4 16,0 4-16,-2 2 16,-5 1-16,-2 3 15,-4 1-15,-7 2 16,-7 5-16,-6 2 15,-7 7-15,-7 7 16,-8 8 0,-5 4-16,-2 5 15,3-1-15,6-7 16,6-8-16,6-9 16,3-9-16,1-7 15,-1-9-15,-6-10 16,8 1-16</inkml:trace>
  <inkml:trace contextRef="#ctx0" brushRef="#br0" timeOffset="171724.84">4804 3642 0,'2'-2'0,"5"-3"0,-2 0 0,1 2 0,1 4 0,2 1 0,7 1 0,7 0 0,6-2 0,2 0 16,0-3-16,-4-1 16,-6 0-16,-3-1 15,-7-1-15,1 1 16,-7 1 0,-6 1-16</inkml:trace>
  <inkml:trace contextRef="#ctx0" brushRef="#br0" timeOffset="172115.44">5168 3432 0,'10'-1'0,"12"-2"0,-1 4 0,-4 2 0,-4 1 0,-13-4 0,12 1 16,2-1-16,2-1 0,4 1 0,-1 1 15,5 1-15,-3 3 16,0 1-16,-4 0 16,-2 1-16,-5 0 15,-4 1-15,-3 0 16,-3 2-16,-5 3 16,-4 2-1,-5 6-15,-4 4 16,-1 7-16,-5 8 15,-1 6-15,-2 2 16,1 2-16,7-7 16,5-6-16,6-7 15,5-9-15,0-8 16,0-4-16,-1-7 16,-4-6-16,-7-8 15,5 5 1</inkml:trace>
  <inkml:trace contextRef="#ctx0" brushRef="#br0" timeOffset="172339.22">5179 3689 0,'5'2'0,"4"1"0,-1 1 0,2-1 0,2 3 0,7 2 0,4-1 0,4-3 0,3-2 15,-2-1-15,-1-2 16,-5-2-16,-5 0 16,-7-4-16,-3 2 15,-6-1-15,-8-1 16,5 8-16</inkml:trace>
  <inkml:trace contextRef="#ctx0" brushRef="#br0" timeOffset="172797.24">5546 3418 0,'5'3'0,"9"2"0,-1-2 0,0-3 0,-2-1 0,1 0 0,0 1 0,1 1 0,3 0 0,2 1 16,2 0-16,-3 1 0,4-3 15,1-1-15,-3 2 16,-6 5 0,-5 4-16,-5 0 15,-5 1-15,-3 1 0,-1 3 16,-4 4-1,-1 3-15,-4 5 16,-3 4-16,-3 6 16,0 5-16,-3 6 15,-4 6-15,8-7 16,4-6 0,4-7-16,4-7 15,1-9-15,3-7 16,0-5-16,-3-11 15,-4-8-15,-8-9 16,0 2-16</inkml:trace>
  <inkml:trace contextRef="#ctx0" brushRef="#br0" timeOffset="172986.03">5498 3724 0,'3'2'0,"5"3"0,-2-1 0,1-1 0,0-1 0,3 2 0,8 1 0,5-3 0,1 0 0,1-3 15,-4-2-15,-10-3 16,-11-4-16,-6 5 16</inkml:trace>
  <inkml:trace contextRef="#ctx0" brushRef="#br0" timeOffset="173251.59">5796 3752 0,'15'4'0,"-8"-5"0,0 0 0,0 0 0,3-1 0,-1 1 0,0-1 16,1 0-16,0 2 16,1 3-16,-6-1 15</inkml:trace>
  <inkml:trace contextRef="#ctx0" brushRef="#br0" timeOffset="173626.88">6055 3456 0,'-1'-2'0,"-1"-3"0,0 7 0,0 8 0,-2 7 0,-1-1 0,-2 3 0,-8 9 15,-3 8-15,-2 7 16,1 2 0,0 1-16,3 1 15,6-14-15,5-16 16,-1-2-16,-1-8 16,0-6-16,0-5 15,1 0-15</inkml:trace>
  <inkml:trace contextRef="#ctx0" brushRef="#br0" timeOffset="173861.91">6124 3516 0,'8'-4'0,"13"-4"0,-2 1 16,-5 7-16,-4 3 0,-5 4 0,-3 4 0,-1 7 0,-4 8 0,-5 10 0,-6 7 16,-5 4-16,-2 3 15,-3 1 1,3-13-16,9-7 16,10-18-16</inkml:trace>
  <inkml:trace contextRef="#ctx0" brushRef="#br0" timeOffset="184163.91">1488 4543 0,'-1'1'0,"-9"4"0,-3 3 0,-2 2 0,1 1 0,2-3 0,8-5 15,4-4-15,7-1 16,6-3-16,9 1 16,9 3-16,9 1 15,8-1-15,6-2 16,7 1-16,4-1 15,1-6-15,-3 1 16,-3 2 0,-5-2-16,-2 1 15,-3 1-15,4 6 32,2 4-32,5-1 0,4-3 15,3-4 1,4-3-16,2 1 15,2 1-15,5 7 16,1 3-16,-1 3 16,-2-2-16,-2 4 15,-6-2-15,-3 2 16,-1-5 0,-1-1-16,2-1 15,-1-2-15,-2-1 16,2-4-16,-1-2 15,2-2-15,0-3 16,1-2-16,3 1 16,-1-3-16,-1 2 15,0 0-15,-1 9 16,-2 4-16,-6 8 16,-30 1-1,47 8 1,-30-4-16,-2-2 0,-1-3 15,2-3-15,1-4 16,3-4-16,2-1 16,3-2-16,2 2 15,4-3-15,1 2 16,1 0-16,-1 1 16,2 1-16,9 4 15,7 4-15,9-5 16,3-2-1,-7-8-15,-17-9 0,-41 6 16</inkml:trace>
  <inkml:trace contextRef="#ctx0" brushRef="#br0" timeOffset="-210723.14">15980 1905 0,'0'0'0,"1"2"0,1-1 0,1 2 0,-1 0 0,1 5 0,2 4 0,0 30 0,-6-14 15,-2 6-15,-1 3 16,-4 5-16,1 1 16,-2 2-16,-1 0 15,2-3-15,-6 3 16,0-2-16,1 3 16,4-2-16,-4 4 15,1 1-15,0 0 16,-1-2-16,2 0 15,3-5 1,3-5-16,0-4 16,0-3-16,0-5 15,2-6-15,2-4 16,6-3-16,3-2 16,8-2-16,3 0 15,2-2-15,6 1 16,6 1-16,3-5 15,4-1-15,5-1 16,3-4 0,6-1-16,0-2 15,-2-1-15,2 2 16,-1 1-16,1 0 16,2 1-16,6 0 15,-1 0-15,3-1 16,3-1-16,2 1 15,3-1-15,1-1 16,6 0 0,0 1-16,0 0 15,2 0-15,-2 3 16,2-2-16,-4 0 16,5 2-16,2-2 15,-2 3-15,3-1 16,3 0-16,-2-1 15,2 2-15,3 3 16,-2-4-16,1 2 16,1-1-1,5-2-15,-2 1 16,-5 1-16,-3 1 16,1 0-16,2 2 15,-1-2-15,2-1 16,-3 3-16,0 1 15,-3 2-15,-3-3 16,2-1-16,2 0 16,-2 1-16,-2 1 15,-2 0-15,0-1 16,-4-3 0,1 1-16,-4 3 15,0 0-15,6-4 16,0 2-16,1 0 15,0 8-15,4 10 16,-6-2-16,-1-3 16,-8-7-16,-5-9 15,-13-12-15,8 12 16,-1 1 0,3 2-16,-2 0 15,-2 1-15,-6 1 16,-4-1-16,-4-5 15,-5-4-15,-3 0 16,-2-2-16,-6 1 16,0-2-16,-5-2 15,-6 3-15,-1-3 16,0 0-16,-4-2 16,1-2-1,-2-4-15,-1-3 16,0-1-16,1-4 15,0 0-15,-3-2 16,0 0-16,0-1 16,-1 0-16,0 0 15,1 0-15,1-2 16,5 2-16,4 1 16,2-3-1,-4-4-15,-4-6 16,-4-5-16,-3-2 15,2 2-15,5 6 16,4 6-16,0 4 16,-3-1-16,-1 1 31,0 8-31,-3 0 16,-1 5-16,-2 2 15,0-1-15,-3 1 16,-3 4-16,-6 0 15,-4 5 1,-2-1-16,-3-2 16,-3-1-16,-5 1 15,-6 0-15,-3 0 16,-3 1-16,-2 0 16,-4 3-16,-6 3 15,-3 2-15,3-6 16,-4 2-16,-4-1 15,-3 1-15,-2 1 16,-3-1 0,-3 0-16,-1 0 15,1-1-15,-1-1 16,-2 0-16,0 2 16,1-1-16,-2 2 15,0 0-15,0 3 16,-1-3-16,-1-2 15,-8 0-15,-6-1 16,-2-3-16,-1 4 16,2 0-1,8 1-15,1 1 16,-4-1-16,4-1 16,-2 2-16,-1-1 15,-1 0-15,0 1 16,-3-1-16,1 1 15,1 1-15,-2 3 16,-2-2-16,-1 1 16,-1 3-16,-1-1 15,2 3-15,1-2 16,-1 0 0,3-1-16,0 2 15,-1-1-15,-2 3 16,7-1-16,0 1 15,-2 1-15,5-1 16,-3 1-16,-3 1 16,6 0-16,-2 0 15,2 0-15,5 0 16,2-1-16,5-2 16,1-2-1,2 0-15,4-1 16,1 0-16,6-1 15,4 0-15,3-1 16,-1-1-16,-1 2 16,0 0-16,1 0 15,3 0-15,5 2 16,7 1-16,-1 1 16,1 0-1,3 2-15,1 1 16,5-1-16,2 1 15,3-2-15,2 0 16,1 1-16,4 1 16,2 2-16,5 3 15,-1 5-15,3 5 16,-3 6-16,-1 8 16,-3 8-1,3 6-15,0 7 16,-5 1-16,9-1 15,-4-5-15,-1-9 16,-5-11-16,4-24 16</inkml:trace>
  <inkml:trace contextRef="#ctx0" brushRef="#br0" timeOffset="-210081.85">16806 1950 0,'-7'4'0,"-3"4"0,1-3 0,4-2 0,0-2 0,-5 4 16,-6 2-16,-7 4 0,-5 6 0,0 4 0,0 3 15,4 2-15,3 1 16,11-4-16,10-1 16,12-2-1,11-4-15,-5-10 0,9 19 16,0-9-1,1 0-15,-4 2 16,-3 0-16,-11 1 16,-6 0-16,-9 1 15,-11 0-15,-12 2 16,-9 2-16,-7 1 16,-4 3-1,-4-1-15,4-2 16,10-10-16,12-8 0,14-7 15,15-10 1,12-7-16,12-9 16,7-4-16,5-1 15,-22 15-15</inkml:trace>
  <inkml:trace contextRef="#ctx0" brushRef="#br0" timeOffset="-209667.62">17187 2006 0,'4'-2'0,"0"1"0,-9 5 0,-10 6 0,-7 8 0,-4 5 0,2 4 0,3 3 16,7 2-16,4-7 15,17-2-15,12-6 16,14-10-16,1 0 16,0-4-16,-2 2 15,-5 1-15,-9 2 16,-7 3-16,-4 2 16,-8 5-16,-10 6 15,-10 5-15,-8 6 16,-3 3-16,-4 5 15,-3 2-15,8-10 16,11-10-16,12-14 16,15-19-16,15-18 15,2 0-15</inkml:trace>
  <inkml:trace contextRef="#ctx0" brushRef="#br0" timeOffset="-209276.69">17779 1964 0,'-1'-1'0,"-2"2"0,-2 5 0,-4 5 15,-7 4-15,-5 3 0,-4 5 0,2 1 0,1 2 16,4 2-1,9-2-15,9-3 16,10-4-16,12-2 16,11-6-16,7-4 15,0-2-15,-1 2 16,-3 1-16,-10 6 16,-11-2-16,-10 3 15,-12 3-15,-11 6 31,-6 5-31,-10 4 0,-4 4 16,-4 5-16,7 1 16,7-5-16,13-11 15,14-15-15,12-14 16,11-15-16,9-17 16,5-12-16,-17 17 15</inkml:trace>
  <inkml:trace contextRef="#ctx0" brushRef="#br0" timeOffset="-208886.16">18299 1923 0,'-4'3'0,"-5"3"0,4 2 0,3-1 0,1 1 0,0 0 0,-3 7 0,-1 5 0,-2 6 0,3 1 16,0 5-16,16-7 15,2-1-15,6-3 16,1-4-16,7-6 16,-11 4-16,1-6 15,-5 0-15,-9 2 16,-4 1-1,-8 4-15,-12 8 0,-5 5 16,-11 9-16,-6 0 16,-4 5-1,0 5-15,14-10 16,19-13-16,15-14 16,12-18-16,17-20 15,-14 3-15</inkml:trace>
  <inkml:trace contextRef="#ctx0" brushRef="#br0" timeOffset="-208489.59">18796 1951 0,'0'7'0,"0"8"0,-4-4 0,-4-1 0,-7 2 0,15-12 0,-20 16 0,-2 6 16,5 4-16,7 0 15,7 1 1,12 0-16,12-5 16,8-5-16,11-7 15,-2-3-15,-4 0 16,-5 1-1,-2 0-15,-8 0 16,-11 3-16,-3 4 16,-9 4-16,-7 3 15,-10 6-15,-8 5 16,-7 5-16,-1 4 16,1 0-16,13-8 15,14-9-15,10-12 16,15-16-16,10-14 15,-7-1 1</inkml:trace>
  <inkml:trace contextRef="#ctx0" brushRef="#br0" timeOffset="-208067.45">19559 1940 0,'0'0'0,"1"2"0,-1 1 0,-17 5 0,-1 2 0,-5 8 0,-6 5 0,-4 6 0,-4 7 0,-5 4 0,1 2 0,5 7 16,4-6-16,8-6 15,12-5-15,12-6 16,12-6 0,9-3-16,7-3 15,3-2-15,-2 1 16,-4 2-16,-5 0 16,-7 2-16,-6 0 15,-6 0-15,-3 3 16,-7 4-16,-4 1 15,-2 4-15,-2 0 16,1-3 0,1-1-16,15-24 15,5-9-15,13-17 16,1-1-16</inkml:trace>
  <inkml:trace contextRef="#ctx0" brushRef="#br0" timeOffset="-207655.43">20184 1951 0,'2'9'0,"2"4"0,-16 8 0,-3-7 0,-4 1 0,-5 1 0,-3 2 0,-1 4 0,0 6 16,4 2-16,7 1 16,7 1-16,14-4 0,8-7 15,8-6 1,8-5-16,-1-3 16,1 0-16,-4-1 15,-3 4-15,-8 4 16,-2 4-16,-11 3 15,-10 5-15,-8 4 16,-7 5-16,-6 4 16,-4-1-1,1-3-15,9-6 0,15-11 16,13-15-16,10-16 16,5-6-16</inkml:trace>
  <inkml:trace contextRef="#ctx0" brushRef="#br0" timeOffset="-207296.48">20862 2003 0,'5'1'0,"0"-2"0,-2 6 15,0-9-15,-12 15 0,9-11 0,-25 17 0,-7 4 0,-2 7 0,2 0 0,1 4 0,4 1 0,5 2 0,12-1 0,8-6 16,12-3-16,15-5 16,13-8-16,9-3 15,8-5-15,4 0 16,-3 2-1,-11 1-15,-11 2 16,-10 2-16,-11 4 16,-9 3-16,-14 3 15,-21 10-15,-12 5 16,-17 6-16,-9-2 16,-7-2-16,43-24 15</inkml:trace>
  <inkml:trace contextRef="#ctx0" brushRef="#br0" timeOffset="-205760.92">16554 3718 0,'-3'3'0,"-4"5"0,1 1 0,-1 5 0,-1 8 0,-4 12 16,12-34-16,-13 44 0,-5 10 0,0 11 16,0 10-16,-2 13 15,-2 4-15,5 6 16,-6-5-1,10-4-15,8-8 16,0-5-16,10-8 16,0-10-16,2-5 15,7-6-15,2-7 16,5-9-16,7-5 16,6-8-16,10-9 15,15-5-15,14-1 16,11-7-1,12-3-15,21 6 16,-1-11-16,11-6 16,-9-7-16,3-16 15,14 10-15,11 1 16,14 6-16,-6 5 16,6 7-16,0 3 15,-1 2-15,-2 2 16,4 5-16,1-1 15,11 5-15,-2 1 16,1 1 0,1 1-16,-5 2 15,-4 0-15,-2 2 16,3 0-16,-1 0 16,-3 1-16,-6-4 15,-9-1-15,-14 6 16,-7 0-16,-19 0 15,-8-2-15,-15-10 16,-10 1-16,-20-8 16,-16-3-1,-14-5-15,-10-6 16,-5-6-16,-2-7 16,-2-8-16,-1-7 15,3-7-15,0-11 16,-1-5-16,1-3 15,2-2-15,2-2 16,0 4-16,1 1 16,7 1-16,2 1 15,2 3 1,1-2-16,-5 3 16,-6 6-16,-4 10 15,-4 2-15,-5 2 16,-10 5-16,-12 7 15,-14 3-15,-16 4 16,-16 2-16,-14 2 16,-12 4-16,-13 2 15,-7 4-15,-13 5 16,-1-5 0,-3 2-16,-5 5 15,-1-1-15,-2 4 16,-1 4-16,-2-2 15,-13 1-15,1-6 16,-1-5-16,6 9 16,6 6-16,5 7 15,1-2-15,2-6 16,-4-3 0,7 4-16,2 1 15,4-3-15,3 0 16,3 1-16,1 2 15,-2 2-15,3 3 16,4 3-16,-5 3 16,0 3-16,-3 2 15,57-9-15,-110 24 47,73-12-47,11-1 0,12-1 0,14-2 0,11-5 16,13-5-16,24-7 15</inkml:trace>
  <inkml:trace contextRef="#ctx0" brushRef="#br0" timeOffset="-205004.45">17186 3864 0,'-5'1'0,"-7"4"0,-2 3 16,0 1-16,-3 3 0,17-12 0,-21 14 0,-3 4 0,-1 3 0,-2 4 31,3 4-31,3 0 16,5 3-16,5 0 15,10-5-15,9-5 16,4-5-16,7-3 15,6-5-15,1-2 16,4 2-16,-1 2 16,0 2-16,-2 2 15,-5 2-15,-5 2 16,-5 0 0,-9 3-16,-7 1 15,-9 1-15,-15 6 16,-7 2-16,-7 1 15,-8-1-15,2-3 16,8-7-16,11-7 16,10-6-16,9-5 15,7-7-15,4-5 16,6-8-16,7-8 16,9-6-1,7-8-15,-9 15 16</inkml:trace>
  <inkml:trace contextRef="#ctx0" brushRef="#br0" timeOffset="-204536.14">17713 3849 0,'4'-1'0,"3"-2"0,-4 1 0,-3 0 0,-4 1 0,-9 7 0,-5 5 0,-6 8 0,-5 9 0,-5 7 15,0 4-15,4 2 16,6 0-16,13-6 16,10-9-16,9-6 15,5-1 1,6-3-16,0 0 15,9-2-15,3-4 16,1 3-16,-1 1 16,-7-2-16,-4 1 15,-12 1-15,-9 2 16,-9 2-16,-10 4 16,-12 2-16,-7 3 15,-3 0 1,1-2-16,7 0 15,9-7-15,10-5 16,11-9-16,11-6 16,6-8-16,7-8 15,9-9-15,-9 8 16</inkml:trace>
  <inkml:trace contextRef="#ctx0" brushRef="#br0" timeOffset="-204144.9">18283 3789 0,'-1'4'0,"-1"7"0,0-5 0,-20 10 16,0-4-16,-3 2 0,25-14 0,-26 17 0,0 4 0,2 4 0,1 3 0,7 2 0,7 1 15,7-3-15,5-3 16,3-3-16,3-2 16,1-5-1,-1-4-15,5 16 0,0-3 16,-4 3-16,-5 3 15,-7-1 1,-8 1-16,-1 8 16,-1 5-16,4-5 15,1-1-15,1-9 16,-8-12-16,-6-19 16,1-3-16</inkml:trace>
  <inkml:trace contextRef="#ctx0" brushRef="#br0" timeOffset="-203988.67">18484 4329 0</inkml:trace>
  <inkml:trace contextRef="#ctx0" brushRef="#br0" timeOffset="-202606.58">19123 3797 0,'-6'7'0,"-5"19"0,2 4 0,7-11 0,2-19 0,-9 47 0,-2-38 0,-10 5 16,1-3-16,4-2 0,4-3 0,5-1 0,7-2 0,8 1 16,8-1-16,3-2 15,3 0-15,2 2 16,-5 5-1,-6 2-15,-9 2 16,-9 5-16,-8 2 16,-9 4-16,-4 4 15,-6 3-15,-1 3 16,0 2-16,6 1 16,3-1-16,7-4 15,5-5-15,5-7 16,5-9-1,4-7-15,10-6 16,7-8-16,-3 1 16</inkml:trace>
  <inkml:trace contextRef="#ctx0" brushRef="#br0" timeOffset="-202200.26">19499 3813 0,'0'8'0,"0"8"0,-3-5 0,-4-2 0,-4-1 0,-4 4 15,0 3-15,4 4 0,4 0 0,5 1 16,9 0-16,6 0 15,3-2-15,0-1 16,1 0 0,-3-2-16,-2-3 15,-5 1-15,-10 0 16,-4 3-16,-7 2 16,-6 2-16,-4 5 15,-1 1-15,-1 3 16,4-1-16,5-4 15,5-5-15,10-11 16,8-9 0,8-11-16,11-12 15,-8 3-15</inkml:trace>
  <inkml:trace contextRef="#ctx0" brushRef="#br0" timeOffset="-201793.65">19947 3806 0,'0'0'0,"4"-3"0,-1 0 0,-11 3 0,4 3 0,-18 7 0,13 0 0,-43 40 0,27-22 16,1 0-16,3 0 0,3 0 0,8-1 0,9-4 0,7-4 15,8-5 1,4 0-16,-3 1 16,0 0-16,-5 0 15,-4 4-15,-7 2 16,-5 3-16,-4 1 15,-4 1 1,-2-1-16,-3-4 0,1-2 16,5-8-16,4-7 15,10-8 1</inkml:trace>
  <inkml:trace contextRef="#ctx0" brushRef="#br0" timeOffset="-201606.48">20078 4188 0,'0'0'0</inkml:trace>
  <inkml:trace contextRef="#ctx0" brushRef="#br0" timeOffset="-200980.74">20555 3796 0,'1'2'16,"1"3"-16,-3-2 0,-4-5 0,-7 2 0,-4 2 0,-8 4 0,-4 5 0,-4 3 0,-1 8 16,2 5-16,2 4 15,0-8 1,14 6-16,4-1 16,12-6-16,2-2 15,4-2-15,7-4 0,6-3 0,4-3 0,3-4 0,-5 1 16,-2 0-16,-9 10 15,1-3-15,-5 6 16,-6 4-16,-5 2 16,-7 3-16,-2 2 15,-6 1 1,2-2-16,1-4 16,0-6-16,11-11 15,6-11-15,12-13 16,13-14-16,-10 10 15</inkml:trace>
  <inkml:trace contextRef="#ctx0" brushRef="#br0" timeOffset="-200678.8">20823 3904 0,'14'-8'0,"-1"0"15,-1 0-15,1-1 0,-13 9 0,7-6 0,-4 4 0,-8 3 0,-5 4 16,-8 6-16,-7 5 16,7-5-16,-16 20 47,11-9-32,6 5-15,-7 4 16,-2-3-16,15-8 15,15 0-15,-3 0 16,2-4-16,4-6 16,18-2-16,-6 0 15,4-1-15</inkml:trace>
  <inkml:trace contextRef="#ctx0" brushRef="#br0" timeOffset="-200020.97">21267 3859 0,'0'0'0,"0"0"0,2 3 0,0 0 0,-2-2 0,0 1 0,-5-1 15,-7 11-15,-27 14 0,17-7 0,2-11 16,1 8-16,2 5 15,-1 2-15,1-2 0,4 0 0,4 0 0,6-1 0,5-3 16,4-3-16,4-5 16,3-4-16,0 0 15,4-5-15,-8-1 16,13 5 31,-13 0-47,-4-2 15,5-2-15,-16 13 16,-12 5-16,-6 10 16,4-6-16,-5 5 0,-4 6 0,-2 3 0,-2 1 0,14-10 15,6-11-15,5-3 16,5-6 0,4-9-16</inkml:trace>
  <inkml:trace contextRef="#ctx0" brushRef="#br0" timeOffset="-199786.49">21301 4179 0,'-9'2'0,"-6"-1"0,9 2 0,19-3 0,4 1 0,5 0 0,3-1 0,1 0 0,-4-1 0,-2 2 0,-7 1 16,-11-2-16</inkml:trace>
  <inkml:trace contextRef="#ctx0" brushRef="#br0" timeOffset="-199346.41">21586 3971 0,'1'0'0,"2"0"0,1-1 16,1-4-16,-2-2 16,1-1-16,2 1 15,0 2 1,0 0-16,0 3 0,1 1 16,1 0-16,0 1 15,1 4 1,0 5-16,-6 6 15,-2 7-15,-5 4 16,-3 0-16,-6 7 16,2-17-16,-8 21 47,3-1-47,3-13 15,4 10-15,4 3 16,0-6-16,4 0 0,5-4 0,3-4 0,4-6 15,-2-11-15,0-9 16,-2-12-16,-6 1 16</inkml:trace>
  <inkml:trace contextRef="#ctx0" brushRef="#br0" timeOffset="-199018.55">21854 3957 0,'-5'0'0,"6"6"0,1-4 0,3-1 0,2 0 0,0 0 0,0 4 15,13-5 1,5-2-16,2 6 0,0-8 15,-8 2-15,13 11 16,-13 8 0,-4-6-16,-8-4 15,-6 0-15,-3 22 16,-5-8-16,6 2 16,-9 9-16,23-8 15,-4 6-15,1-3 16</inkml:trace>
  <inkml:trace contextRef="#ctx0" brushRef="#br0" timeOffset="-192687.98">18791 5129 0,'0'0'0,"0"0"15,0 0-15,0 0 16,0 0-16,5-2 0,-1 2 0,-1-2 0,-1-4 0,-3 0 0,-2-1 0,-61 6 0,44 12 15,8-2-15,-8 3 47,-3 2-31,-5 3-16,-2 26 16,-11-2-16,-4 12 15,-4 12-15,8 0 0,5 2 0,6 4 0,12-1 0,11-4 16,11-8-16,6-13 15,0-12-15,6-11 16,8-12-16,-9-13 16</inkml:trace>
  <inkml:trace contextRef="#ctx0" brushRef="#br0" timeOffset="-192183.81">19365 5208 0,'3'-13'0,"0"6"0,-6 2 0,-4 0 0,-5 1 0,-7 4 0,-5 4 0,-6 5 15,-2 8-15,-3 7 16,-6 9-16,1 7 16,-1 10-16,3 4 15,1 3-15,4 0 16,10-3 0,9-9-16,10-9 15,14-12-15,8-7 16,7-7-16,4-6 15,9-7-15,4-8 16,3-7-16,1-8 16,-2-4-16,-4-5 15,-8 5-15,-8 3 16,-11 5-16,-11 3 16,-9 3-1,-9 5-15,-9 5 16,-7 8-16,-9 9 15,-4 11-15,-1 9 16,2 10-16,5 3 16,11-6-16,8-4 0,8-10 15,7-9 1,9-8-16,0-10 16</inkml:trace>
  <inkml:trace contextRef="#ctx0" brushRef="#br0" timeOffset="-191777.33">19675 5151 0,'4'-1'0,"8"0"0,0 0 0,1-1 0,2 0 0,5-1 0,0 2 15,3 4-15,-4 4 0,-4 9 16,-6 12-16,-9 9 16,-12 12-16,-8 10 15,-12 12-15,-2 4 16,3-1-16,8-4 15,9-15-15,8-13 16,9-15 0,4-9-16,0-9 15,0-7-15,-2-6 16,-6 0-16</inkml:trace>
  <inkml:trace contextRef="#ctx0" brushRef="#br0" timeOffset="-191620.8">19647 5507 0,'9'1'0,"15"0"0,-1 0 0,0-3 0,-23 2 0,22-6 0,0-5 0,-10 1 0</inkml:trace>
  <inkml:trace contextRef="#ctx0" brushRef="#br0" timeOffset="-191288.03">20072 5092 0,'0'0'0,"-1"17"0,-4-13 0,9 8 0,8 3 0,2-5 15,3 8-15,0 2 0,0 4 0,1 5 0,-1 6 0,-3 3 0,-4 6 31,-7 4-31,-4 2 16,-7 2-16,-4 0 16,-5 1-16,-2-4 15,0-6-15,5-4 16,7-23-16</inkml:trace>
  <inkml:trace contextRef="#ctx0" brushRef="#br0" timeOffset="-190878">19723 5487 0,'-3'0'0,"-1"-2"0,3 2 16,6-1-16,10-2 0,8 0 0,9 2 0,1 0 0,-2 1 0,-1 2 15,-22-1-15</inkml:trace>
  <inkml:trace contextRef="#ctx0" brushRef="#br0" timeOffset="-182438.26">20696 5224 0,'0'0'0,"-1"2"0,1-1 16,6 0 0,2-1-16,3-1 15,2 2-15,1 5 0,-1 2 16,1 2 0,0 3-16,-3 4 15,2 1-15,-1 4 16,-8-11-16,0 27 47,-14-10-32,-12 0-15,-3 3 16,0-4-16,-3 0 0,-1-4 0,0-5 0,5-6 0,9-4 16,3-3-16,8-2 15,5-1-15,4-2 16,4 2-16,5 2 15,5 1-15,2 5 16,4 4 0,-10-6-16,-3 0 47,2 5-47,-11-5 15,-1 0-15,-3-2 16,-13 8-16,-11 0 15,13 9-15,-6-3 16,-1-8-16,0 1 16,-3-2-16,5-2 15,6-4-15,5-5 0,7-6 0,10-6 0,12-8 16,-3 6-16</inkml:trace>
  <inkml:trace contextRef="#ctx0" brushRef="#br0" timeOffset="-181828.82">21081 5279 0,'0'0'0,"-17"-17"0,16 15 0,6 5 0,5 2 0,6 4 0,1 0 0,2-1 0,-2-1 0,-7-7 16,3 8 31,0 1-47,-3 3 15,-7 5-15,-4-5 16,-2 0-16,-5 11 15,-5 10-15,-4 2 16,-3-3-16,-3 1 0,-6 6 0,1-7 0,0-4 0,3-7 16,8-5-16,8-8 15,5-4-15,9-4 16,4 1 0,6 0-16,6-5 15,4-1-15,-2 1 16,0 0-16,0 2 15,-7 4-15,-4 4 16,-8 3-16,-5 2 16,-7 5-16,-9 4 15,7-9-15,1 9 47,-7-3-31,2-6-16,8-6 15,1 2-15,2-10 16,7-5-16,5-6 0,8-7 0,7-8 0,8-9 0,-11 12 16</inkml:trace>
  <inkml:trace contextRef="#ctx0" brushRef="#br0" timeOffset="-181280.4">21502 5298 0,'7'-16'0,"-3"10"0,-1 2 0,1 2 15,1 3 1,1 2-16,4 3 0,7 4 16,4 1-16,2 4 15,-3 0 1,-5-1-16,-4 0 15,-6 3-15,-8 2 16,-9 2-16,-7 3 16,-4 0-16,-9 2 15,1 1 1,1-2-16,-1-2 16,5-3-16,6-8 0,8-2 15,5-5 1,4 0-16,7 0 15,7-1-15,6-1 16,6-2-16,3-2 16,0 3-16,-1 2 15,-1 1-15,-7 1 16,-7-1 0,-8 2-16,-3 3 15,-8 5-15,-6 4 0,-5 2 16,-5 3-1,5-3-15,3-3 16,6-4-16,9-6 16,8-12-16,-6-10 47,17-9-32,7-8-15,10-13 0,9-11 0</inkml:trace>
  <inkml:trace contextRef="#ctx0" brushRef="#br0" timeOffset="-180780.72">21932 5283 0,'-1'-2'16,"1"-5"-16,-1 0 15,1 2-15,0 5 16,6 5-16,6 3 15,4 3-15,4 1 0,0 0 16,-1 2 0,-3 2-16,-7 3 15,-7-1-15,-8 1 16,-8 4-16,-7 0 16,-7 4-16,-4 1 15,2-4 1,3-2-16,5-2 15,6-2-15,7-2 16,7-8-16,6-4 16,4 0-16,4-3 15,3 2-15,3 2 16,0-1-16,0 1 16,-4 1-16,-3 5 15,-4 2-15,-10-4 16,0 10 31,-7-8-47,-5 8 15,4 0-15,-6-4 16,0 3-16,-5-1 16,5-3-16,2-2 0,7-4 0,5-5 0,12-5 0,0-4 15</inkml:trace>
  <inkml:trace contextRef="#ctx0" brushRef="#br0" timeOffset="-180513.57">22202 5566 0,'4'-2'0,"-1"-3"0,21 6 15,-8-1-15,2 3 0,0 2 0,1-3 0,1 1 0,-11-4 0,23 12 47,-12-8-47,-2 1 0,-1-2 0,-2-3 0,-2-1 0,-9 0 16</inkml:trace>
  <inkml:trace contextRef="#ctx0" brushRef="#br0" timeOffset="-179903.28">22728 5268 0,'9'-2'0,"8"-2"15,-4 0-15,-2 2 16,3 4-16,6 3 15,4 2-15,1-1 16,-1 1-16,-4 3 16,-9 3-16,-8 3 15,-8 2 1,-8 3-16,-8 2 16,-5 1-16,-5-1 15,7-2-15,0-2 16,7-2-16,6-1 15,7-5 1,5-4-16,7-3 0,6-2 16,7 0-16,6 2 15,3-1 1,0 1-16,-2 0 16,-3 0-16,-5 2 15,-5 1-15,-6 3 16,-9 4-16,-9 1 15,1-4-15,-10 12 47,-5-2-31,2 0-16,0-3 0,2-4 0,4-4 0,5-5 0,11-11 16,8-10-16,11-7 15,13-11-15,-12 11 16</inkml:trace>
  <inkml:trace contextRef="#ctx0" brushRef="#br0" timeOffset="-179324.82">23172 5292 0,'5'-6'0,"5"-9"0,2 3 15,0 2-15,-2 5 16,-1 4-16,0 1 15,2 3-15,3 1 16,2 1 0,3 1-16,1 3 15,-3 5-15,-3 3 16,-3 0-16,-8 0 16,-6 2-16,-6 1 15,-8 4-15,-2 0 16,-6 0-16,-2-2 15,4 1-15,4-1 16,3 1-16,9-8 16,6-4-1,5-7-15,7-1 16,6-6-16,5-5 16,2-2-16,1 0 15,-2 2-15,-3 1 16,-3 3-16,-6 4 15,-10 2-15,22 9 47,-12 0-31,-10-4-16,-9 14 16,2-1-16,-9 5 15,-6 3-15,2-1 0,-3-1 0,-1-1 0,-1-3 0,3-3 16,9-12-16,12-10 15,6-10-15,10-9 16,7-9-16,7-7 16,-12 15-16</inkml:trace>
  <inkml:trace contextRef="#ctx0" brushRef="#br0" timeOffset="-179012.5">23659 5252 0,'0'0'0,"30"-8"0,-13 3 0,-2-1 0,-3-1 0,0 3 0,1 1 16,4 3-16,3 2 15,1 1-15,3 2 16,-11-1-16,2 0 47,-7-2-47,3 10 15,-6-3-15,-3 7 16,-16-3 0,5 13-16,-1 9 15,-1-9-15,-14 0 16</inkml:trace>
  <inkml:trace contextRef="#ctx0" brushRef="#br0" timeOffset="-178950.01">23708 5482 0,'-3'17'0,"0"0"0,0 0 0,0 0 0,3-17 0,-3 16 0,-2-5 0,1-5 0,2-1 16,2-4-16,6-1 15</inkml:trace>
  <inkml:trace contextRef="#ctx0" brushRef="#br0" timeOffset="-178146.87">24228 5137 0,'18'0'0,"-4"1"0,-2-1 0,-3 0 0,-2 1 0,-3-1 0,2 1 15,1-1-15,4 2 16,3 1 0,6 2-16,-6-1 15,-25 29 16,5-13-15,0 4-16,-6 3 0,-5 3 0,-7 2 0,-6-1 0,2-6 16,10-8-16,5-6 15,12-10-15,8-7 16,-3 8 31,9-3-47,-4 13 0,10 1 15,0-4 1,-2 3-16,-2 3 0,-4 2 0,-4 3 0,-7 2 0,-6-2 16,-5 0-16,-4 0 15,-4-2-15,-5-3 16,3-4-16,2-4 16,4-5-16,11-6 15</inkml:trace>
  <inkml:trace contextRef="#ctx0" brushRef="#br0" timeOffset="-177630.14">23744 5416 0,'-1'1'0,"8"6"0,4-4 0,-1 2 0,-1-1 0,9 1 0,3-2 0,7 3 0,-14 0 16,-2 4-16,-2-5 15,-4 4-15,-2 1 0,-5 2 0,-3 4 0,-6 2 0,-1 1 16,-1-1-16,0 1 16,1-2-16,1-4 15,1-4-15,4-3 16,4-2-16,3-1 16,0-1-16,0 2 15,1-3-15,0 2 16,-6 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34:04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 7215 0,'0'0'0,"-1"9"0,-3-5 0,0 1 0,1 0 0,1 0 0,0 3 0,-6 26 0,3-6 15,-1 4-15,-2 3 0,-1 2 16,-3 0-16,1 2 16,-1 3-1,-1-7-15,-2 8 16,-2 2-16,0 1 16,-2-2-16,0 4 15,0 2-15,0 1 16,0 2-16,4 3 15,5 2 1,3-3-16,3 1 0,2 0 16,2-2-1,-1-2-15,1 4 16,0 2-16,1 0 16,0-1-16,2 1 15,-1-3-15,0 1 16,2-4-16,1-4 15,3-6-15,2-4 16,2-4 0,2 1-16,0 0 0,2 1 15,0-2 1,3 1-16,3-4 16,5 2-16,1 2 15,4 0-15,-1-2 16,1 0-16,0-6 15,0-1-15,1-4 16,1-2 0,0 2-16,2 2 15,2-2-15,-2-1 0,0-2 16,-4-1 0,-2-3-16,-5-4 15,-4-3-15,-2-4 16,-2-6-16,-5 0 15,1-2-15,0-2 16,-3-4 0,1 0-16,-2 1 15,0-1-15,1 3 16,0-1-16,0-7 16,1 0-16,-1-2 15,1-1-15,-2 1 16,-1 3-16,-3 3 15,-3 4-15,0-2 16,-2 2-16,0 6 16,-2 3-16,1 3 15,0 3-15,-1 1 16,0 1-16,-1-2 16,-1-1-16,0 8 15,2 2-15,-3 0 16,-1 1-1,2 4-15,2-2 16,2-3-16,0-9 16,4 1-16,2-2 15,3-4-15,2-3 16,3 5-16,1-1 16,3 2-16,0-3 15,1-8-15,2-6 16,-4-3-16,1-2 15,-2-3 1,-5 3-16,-3 3 16,-5 2-16,-4 1 15,-3 2-15,-5 2 16,-3 4-16,-7-1 16,-8-4-16,-7-1 15,-4-2 1,-4 4-16,3 3 0,3 7 15,9 8-15,20-1 16</inkml:trace>
  <inkml:trace contextRef="#ctx0" brushRef="#br0" timeOffset="1752.52">223 10054 0,'-5'3'0,"-1"3"0,3 0 0,-1 1 0,1 3 0,-1 0 0,3-2 0,-1-2 16,2 3-16,2 4 16,-1-1-16,4 6 15,2 5-15,2 3 16,3 4-1,1 4-15,4 1 0,3 4 16,0 1 0,3 0-16,3-1 15,2-1-15,1-2 16,1 0-16,4-5 16,3-6-16,-2-7 15,-2-6-15,0-4 16,-1-5-16,-2-3 15,-3-8 1,-5-3-16,1-8 0,-6 2 16,0-1-1,-2 1-15,1-2 16,-2-1-16,5 0 16,3-2-16,2 0 15,-3-1-15,4 4 16,-3 3-16,-1 6 15,-4 6 1,-5 1-16,-3 1 16,-4 2-16,-1 1 0,-3-2 15,-2 1 1,1 0-16,-1 1 16,1-2-16,-3 2 15,3 0-15,0 0 16,-1 0-16,1-1 15,0 1 1,1-1-16,0 2 16,1-2-16,-2-1 15,0 2-15,0 3 16,1-4-16,3 3 16,1 5-16,0 7 15,2 4-15,1 3 16,4-1-16,-2 3 15,0 4-15,1 1 16,1 0 0,0-4-16,-3-7 15,1-7-15,2-2 16,-2-6-16,-1-3 16,1-6-16,-1-4 15,1 0-15,3-2 16,-1-2-16,1-4 15,1-2-15,0-4 16,-1 0-16,-3-2 16,-4 2-16,-4 3 15,-6 0 1,-8 1-16,-7 0 16,-7 3-16,-6 1 0,-10-5 15,0 5 1,-1 4-16,4 1 15,11 4-15,11-2 16,17-2-16</inkml:trace>
  <inkml:trace contextRef="#ctx0" brushRef="#br0" timeOffset="12834.74">16050 10184 0,'0'0'0,"5"1"0,1-5 0,-2-2 0,-4-1 0,2 0 0,0-2 0,4-17 15,0 5-15,4-6 16,0-4-16,1-6 16,1-4-16,-1-6 15,1-4-15,-1-1 16,1-5-16,4-4 16,-3-3-1,-3-3-15,-2 1 0,-1-1 16,-1-2-16,2-4 15,6-5 1,-1 1-16,1-2 16,-2 2-16,1 8 15,-7 2-15,1 1 16,-6 5-16,2 5 16,0 5-1,4-1-15,1 4 16,-1 5-16,-2 3 0,-3 4 15,-1 3-15,-2 4 16,-1 5 0,0 3-16,1 3 15,0 5-15,-1 4 16,0 1-16,0 2 16,-2 2-16,2 2 15,1 0 1,1 0-16,0 2 15,0 0-15,0 0 0,0 0 16,0 0 0,-1-1-16,1 1 15,0-1-15,-2 0 16,2 1-16,0 0 16,0 0-16,-1 3 15,0-1 1,-1 0-16,3 1 15,2 1-15,1 1 16,2 1-16,1-1 16,-3-1-16,2-1 15,-2-1-15,-3-1 16,0 0-16,3-2 16,0-1-16,1-1 15,-3 0-15,1 0 16,0-4-16,2-2 15,1-2 1,1-3-16,0-2 16,3-2-16,0-1 15,-2-3-15,0 0 16,-3 1-16,0-2 16,-1 3-16,-1 1 15,0 5-15,-4 0 16,4 1-16,-1 0 15,3 1-15,-4-1 16,1 2 0,-1 2-16,1 0 15,-1 2-15,-2 2 16,0 0-16,-4 4 0,-1 1 16,-2 0-1,-2 2-15,-3 1 16,-1 3-16,-5 5 15,-4 6-15,-1 6 16,-4 8-16,1 3 16,0 7-16,3 0 15,5-1-15,6-17 32,8-17-32</inkml:trace>
  <inkml:trace contextRef="#ctx0" brushRef="#br0" timeOffset="15439.69">21192 9948 0,'-5'6'0,"-6"13"0,4 0 0,2 2 0,2 0 0,1 1 0,1-2 16,2 1-16,1-2 0,2-2 15,1-3 1,-1 0-16,0-1 16,3 0-16,0-2 15,1-4-15,-1-1 16,-1-3-16,-2-2 15,-1-1-15,-1 0 16,-1-1-16,0-2 16,-1-7-16,2-3 15,0-3-15,3-6 16,2-10 0,-1-8-16,2-7 15,3-8-15,1-7 16,-1-5-16,-1 4 15,1 1-15,-1 0 16,-3 0-16,0 0 16,-1 0-16,-1-2 15,-1-5-15,-1-4 16,-1-2-16,1-1 16,3-2-1,2 0-15,4 2 16,0-2-16,0 4 15,0 9-15,0 5 16,-1-3-16,1 3 16,3 7-16,-3 7 15,-1 7-15,-3 8 16,-6 10-16,-4 5 16,-3 5-16,-1 3 15,0 4-15,-1 3 16,1 1-1,0 1-15,1 1 16,2-1-16,2 0 16,0 0-16,1-1 15,1-1-15,-1 0 16,1 0-16,1 1 16,-1-1-16,1 0 15,-1 1-15,3 0 16,1 0-1,0 2-15,5 2 16,0 2-16,1-1 16,0-1-16,2 1 15,-1-1-15,0-1 16,-2-2-16,-1 0 16,-2-1-16,-2 1 15,-1-1-15,-1 0 16,0-2-1,1 1-15,1 2 16,-4-3-16,0-2 16,-2-1-16,2-2 15,0 2-15,1-8 16,3 0-16,1 0 16,1 0-16,1 0 15,1-2-15,-1 1 16,-1 1-16,0 2 15,-1 2 1,-2 4-16,-1 1 16,-1 3-16,-1-1 15,-2 1-15,-1-1 16,1 2-16,-2-2 16,0 1-16,2 0 15,1 0-15,0 0 16,-2-1-16,0-1 15,-1 2-15,2-3 16,-1 1 0,0-2-16,0 1 15,-1-2-15,-3 2 16,-1 1-16,1 0 16,0 0-16,0 1 15,-1 1-15,0 3 16,0 0-16,3 0 15,0 0-15,1 0 16,1-1 0,-1 2-16,2-1 15,-4-3-15,3-1 16,-1-1-16,3 4 16,0 0-16,0 0 15,0 1-15,-1 2 16,-1-3-1,-1 2-15,-1-1 0,-1 0 16,-3 0-16,-1-2 16,0-1-1,-1 1-15,2 1 16,-1 0-16,2 0 16,2 1-16,2 1 15,-1 0-15,1 1 16,1 0-1,1-1-15,-2 3 16,3 2-16,-1 5 0,0-1 16,-1 1-1,-3 0-15,1-1 16,-1-3-16,-1-2 16,2-6-16</inkml:trace>
  <inkml:trace contextRef="#ctx0" brushRef="#br0" timeOffset="26632.76">20968 7045 0,'0'0'0,"0"0"16,0 0-1,0 0-15,0 0 16,0 0-16,0 0 16,0 0-16,0 0 15,0 0-15,0 0 16,0 0 0,0 0-16,0 0 15,0 0-15,0 0 16,0 0-16,0 0 15,0 0-15,0 0 16,0 0-16,0 0 16,0 0-16,0 0 15,0 0-15,0 0 16,0 0-16,0 1 0,2 6 0,-1-1 0,2 0 0,-1-1 0,0-1 0,-31-93 0,27 73 16,-1-1-1,0-2-15,1-1 16,-1-1-16,1 0 15,0-3-15,0-2 16,1 1-16,-2 1 16,0-3-16,2 3 15,-1-2-15,-2 0 16,3-3-16,-1 2 16,2-2-1,-1-1-15,0 0 16,1-1-16,0 2 15,0 0-15,-1-1 16,4 0-16,-2-2 16,1 0-16,1-2 15,1 1-15,-1 0 16,0 1-16,-1 1 16,0-1-1,-1 0-15,2-1 16,1 0-16,-1 0 15,1 0-15,4-1 16,0 1-16,-1-2 16,0 1-16,2-1 15,-1 0-15,1-1 16,1 3-16,-1 0 16,5 0-16,0 1 15,-2-2 1,-1 3-16,0 0 15,0-1-15,0 4 16,-2 0-16,2 0 16,2-1-16,0 2 15,-1 0-15,1 1 16,-2 1-16,1 0 16,-1 0-16,1 0 15,0 0 1,0 0-16,1-1 15,1 1-15,-1 1 16,0 1-16,-1 2 16,-2-2-16,2 2 15,0-1-15,0 1 16,-1 0-16,1-1 16,-2 0-16,1 1 15,1 1-15,-2-1 16,-1 0-1,1 2-15,0 0 16,2 0-16,-1-1 16,0 1-16,0 0 15,-1 4-15,-3 2 16,-1 2-16,-2 3 16,-1 0-16,0-2 15,-2 3-15,-1 2 16,-2 1-16,1 3 15,-1 1 1,0 0-16,1 3 16,0 0-16,0 3 15,2-1-15,0 1 16,0-2-16,1-1 16,0 1-16,-1-1 15,1 1 1,-1 1-16,-1-1 0,-1 0 15,2 1 1,-1 5-16,1-1 16,1 1-16,-1-3 15,2-1-15,0-1 16,-3-1-16,3-1 16,0-2-16,1-1 15,-1-2 1,2-3-16,0 4 15,0-3 17,4 0-17,-2-2-15,0-2 0,-1-1 16,2 0 0,-1-2-16,0-1 0,0-1 0,-1-2 0,-2 0 0,0-2 15,-2 2 1,-1 0-16,-1 2 15,0 3-15,-1 2 16,-1 3-16,5-1 16,-5 4-16,-6 8 15,-5 2-15,-2 3 16,-5 6-16,2-8 16,1 18 30,-4-9-46,1 1 16,4 0-16,3-4 0,5-2 0,7-6 0</inkml:trace>
  <inkml:trace contextRef="#ctx0" brushRef="#br0" timeOffset="27727.17">22345 3694 0,'-9'-8'0,"2"6"0,-1 2 0,-2-1 0,-1 0 0,-2-1 0,-2-1 0,-3-2 15,1-2-15,2 2 16,1-1-16,0 1 16,0 2-16,-1 0 15,2 1-15,1 1 16,2 2-16,2-2 15,2 1-15,2 0 16,5 3-16,-3 3 16,2 3-1,0 3-15,2 5 16,0 1-16,-1 3 16,-1 6-16,0 2 15,-2 1-15,-4 7 16,2-3-1,2 4-15,-1 2 0,-1 4 16,1 0-16,-1 0 16,-1 1-1,-1 0-15,-4 4 16,-2-1-16,1-1 16,-3-1-16,1-3 15,2-4-15,0-2 16,1-5-16,0-3 15,-1-6 1,3-2-16,2-3 0,3-6 16,1-1-16,2-3 15,5-1 1,5 0-16,3-2 16,4-2-16,3-1 15,3 0-15,1 0 16,2-1-16,4-1 15,1-3-15,1-1 16,0 1 0,-2 0-16,0 2 0,1 2 15,-3-1 1,-2-2-16,-4 1 16,-3-2-16,-1-4 15,-12 3-15</inkml:trace>
  <inkml:trace contextRef="#ctx0" brushRef="#br0" timeOffset="28562.1">22550 4368 0,'-2'-10'0,"6"4"0,0 2 0,0 0 0,-2-4 0,0-4 0,-2-7 0,0-3 15,-1-7 1,0-6-16,3-5 16,2-4-16,2-4 15,5 0-15,3 2 16,4 5-16,-5 23 15,4-14 1,-4 19-16,-3 10 0,1 2 16,-1 5-16,-2 8 15,0 2-15,-2 4 16,0 5-16,1 3 16,1 5-16,1 3 15,2 5-15,-1 5 16,3 1-16,2 2 15,-1-3 1,-3-3-16,-2-9 0,-5-10 16,-4-6-16,-1-1 15,-2-11 1</inkml:trace>
  <inkml:trace contextRef="#ctx0" brushRef="#br0" timeOffset="28749.19">22656 4151 0,'4'4'0,"4"4"0,0-5 0,1-3 0,3-5 0,5-5 0,2 0 0,-1-1 0,4 2 15,4 6-15,-14 5 16</inkml:trace>
  <inkml:trace contextRef="#ctx0" brushRef="#br0" timeOffset="29393.04">23110 3776 0,'-1'6'0,"-3"8"0,8-1 0,-4 2 0,2 2 0,-2-17 0,0 22 0,0 5 0,1 4 15,-2 3-15,0 3 16,-1 3 0,-3 2-16,4 0 0,-3-7 0,0-4 15,0-6-15,2-5 16,2-11-1,-1-4-15,2-9 16,4-4-16,4-6 16,3-3-16,4 1 15,1 0-15,3 5 16,1 5-16,1 4 16,2 4-1,-1 5-15,0 6 0,-3 6 16,-2 0-1,-6 6-15,-4-1 16,-6-1-16,-5 1 16,-6-1-16,-3 0 15,-5-1-15,-1-3 16,-2-6-16,-1-2 16,0-6-1,1-5-15,1-5 16,3-5-16,6-4 0,4-6 15,7-2 1,7-1-16,7-1 16,-3 14-16</inkml:trace>
  <inkml:trace contextRef="#ctx0" brushRef="#br0" timeOffset="29799.77">23648 3936 0,'-1'1'0,"-3"-1"0,-4 0 0,-1 3 0,-3 4 16,-5 8-16,-2 4 0,2 7 0,2 0 16,2 5-16,3-1 15,4 4-15,5-2 16,4-2-16,8-6 16,-2 0-16,5-3 15,4-3 1,6-5-16,4-4 15,3-6-15,0-6 16,-1-1-16,-5-1 16,-3-6-16,-5 0 15,-5 0-15,-9 6 16</inkml:trace>
  <inkml:trace contextRef="#ctx0" brushRef="#br0" timeOffset="30659.24">23933 3627 0,'5'-3'0,"-2"-4"0,3 0 0,-6 7 0,7-4 0,3-1 0,5-1 0,4 2 0,6 1 0,2-1 15,0-1 1,-2 2-16,-3 0 0,-3 2 15,-1 1 1,-4 0-16,-4 0 16,0 2-16,0 2 15,-3 2-15,0 3 16,-2 1-16,1 1 16,0 5-16,-2 0 15,0 2 1,0 4-16,1 0 15,-3 2-15,1 4 0,-1-1 16,0 7 0,0 2-16,-3 3 15,-2-1-15,0 2 16,0-4-16,2-1 16,2-6-16,3 4 15,2-3 1,1 1-16,0-4 15,2-2-15,0-2 16,0-3-16,2-2 16,0-4-16,-2-1 15,-2 1-15,-5 0 16,-3-1-16,-5-2 16,-7 3-16,-8 0 15,-7 0-15,-8 2 16,-8 4-1,-5 5-15,-6 3 16,-4 8-16,6 1 16,4 4-16,6 1 15,2 1-15,21-21 16</inkml:trace>
  <inkml:trace contextRef="#ctx0" brushRef="#br0" timeOffset="46497.69">18438 2880 0,'-2'-1'0,"-3"-3"0,2 2 0,0-1 0,-5-2 0,-4-5 0,-1-10 0,-1-9 0,-1-8 16,1-10-16,2-12 0,2-6 15,4-7-15,3 7 16,4 5 0,1 10-16,4 8 15,1 7-15,-2 6 16,-3 7-16,-2 10 15,-4 10-15,2 1 47,1 2-47,-4 29 16,0 16 0,5 10-16,-5 20 15,4 0-15,3 8 0,1 6 0,4 3 0,3 1 0,0-26 16,-2-13-16,-3-20 15,0-21-15,0-19 16,0-7-16</inkml:trace>
  <inkml:trace contextRef="#ctx0" brushRef="#br0" timeOffset="47046.1">18825 2081 0,'9'-3'0,"18"-6"0,8 7 0,1 4 0,-36-2 0,35 11 0,-8 6 16,-5 8-16,-3 9 15,0 9-15,-8 8 16,0 15-16,-2 7 16,-9 4-16,-8 3 15,-8 4 1,-8-6-16,-10-2 16,-7-5-16,-5-10 15,4-15-15,9-22 16,5-24-16,4-22 15,8-24-15,11-13 16,12-3-16,13 5 16,10 13-16,3 20 15,0 16-15,1 16 16,2 13 0,1 11-16,1 8 15,1 1-15,2-6 16,3-10-16,-5-14 15,-4-10-15,-8-11 16,-5-8-16,-5-9 16,-14 10-16</inkml:trace>
  <inkml:trace contextRef="#ctx0" brushRef="#br0" timeOffset="47514.94">19370 2134 0,'10'-7'0,"14"-8"0,2 2 0,-3 3 0,-23 10 0,21-2 0,0 4 0,2 5 0,1 5 16,0 6-16,-2 4 15,-4 7-15,-8 5 16,-6 5-16,-6 2 16,-14 2-16,-2-3 15,1-4-15,4-9 16,7-12-16,9-10 16,10-8-16,9-6 15,2 0 1,8 0-16,1 8 15,1 6-15,-2 7 16,-4 9-16,-5 6 16,-2 7-16,-7 5 15,-4 3-15,-10 4 16,-5 3-16,-8 1 16,-3 3-16,-2-1 15,-6 3 1,1-4-16,-1-7 15,-1-10-15,1-14 16,9-17-16,10-12 16,7-3-16</inkml:trace>
  <inkml:trace contextRef="#ctx0" brushRef="#br0" timeOffset="48162.02">20220 2072 0,'3'7'0,"1"10"0,-4-1 0,-6 1 0,-2 3 0,8-20 0,-8 27 0,2 9 16,3 8-16,3 8 15,1 10-15,6 13 16,-5 1-16,-1 4 16,0 1-16,-3-5 15,-2-12-15,-5-11 16,-1-17-16,4-14 15,3-12-15,3-12 16,2-14 0,0-12-16,3-14 15,-3-16-15,-2-16 16,-3-13-16,3-10 16,6-1-16,5 13 15,6 11 1,8 16-16,3 13 0,-2 10 15,-7 8-15,-7 8 16,-5 7 0,0 6-16,-1 8 15,1 7-15,0 9 16,1 9-16,4 8 16,4 12-16,1 12 15,4 11-15,2 9 16,2 0-16,-6-2 15,-9-15-15,-6-18 16,-12-10-16,-7-10 31,-3-13-31,-5-9 16,11-7-16</inkml:trace>
  <inkml:trace contextRef="#ctx0" brushRef="#br0" timeOffset="48365.94">20286 2515 0,'9'-3'0,"12"-2"0,-1 2 0,-5 1 0,-3 6 0,3 2 0,7 1 0,2-1 0,3-2 0,-2-1 16,-2-8-1,-2-5-15,-14 0 16</inkml:trace>
  <inkml:trace contextRef="#ctx0" brushRef="#br0" timeOffset="49191.79">20802 2043 0,'5'6'0,"6"8"0,-2-3 0,-1-1 0,-1 6 0,1 11 0,0 13 0,-1 12 15,-1 11-15,-1 5 16,-2 11-16,0-9 15,0-5 1,0-6-16,-2-9 16,1-11-16,-3-25 15,5 24 1,-9-35-16,-2-16 0,-6-18 16,-4-17-16,1-12 15,2-3-15,5 0 16,2 3-16,3 3 15,3 6-15,2 5 16,5 5-16,2 3 16,2 5-16,3 1 15,2 2 1,4 0-16,3 3 16,5 2-16,3 7 15,1 11-15,-5 7 16,-5 10-16,-6 10 15,-6 8-15,-3 4 16,-11 7-16,-4 3 16,-4 1-16,-6-5 15,-3 1-15,-2-6 16,5-8-16,7-9 16,5-12-16,6-12 15,8-5-15,11-3 16,7 2-16,5 10 15,1 2-15,-3 7 16,-3 8-16,-2 4 16,-4 3-16,-3 0 15,-7 7-15,-5 2 16,-1 4 0,-5 3-16,-5 1 15,1 6-15,-5 1 16,-2-2-16,1-1 15,-2 1-15,-3-8 16,-7-13-16,-7-20 16,-2-16-16,7-10 15</inkml:trace>
  <inkml:trace contextRef="#ctx0" brushRef="#br0" timeOffset="49582.32">21852 1877 0,'0'0'0,"7"-4"0,-9 1 0,-5 2 0,-3 1 0,-3 2 0,-6 5 0,-38 26 0,21-8 16,-3 6-16,-3 6 15,-4 10 1,5 3-16,2 4 15,7 3-15,12 1 16,12-1-16,17-1 16,18-1-16,9-4 15,6-10-15,6-12 16,7-8-16,-1-8 16,-5-5-16,-4 5 15,-31-8-15</inkml:trace>
  <inkml:trace contextRef="#ctx0" brushRef="#br0" timeOffset="50536.46">17931 4899 0,'3'1'0,"4"2"0,-4-3 0,-3-5 0,-7-6 0,-1-8 0,-1-9 0,2-9 0,3-7 15,5-8-15,5-10 16,-1-9-16,6-5 16,-2-1-16,-2 2 15,2 10-15,13 18 16,2 11-1,6 9-15,-2 7 16,1 9-16,-4 3 31,-4 12-31,1 14 16,1 10-16,-3 10 16,1 15-16,4 9 15,-1 8-15,-3-3 16,3 5-16,1-1 15,-3-8-15,6-4 16,-5-11 0,-4-15-16,-8-10 15,-7-9-15,-6-4 16,-2-9-16</inkml:trace>
  <inkml:trace contextRef="#ctx0" brushRef="#br0" timeOffset="50755.19">18104 4559 0,'-3'-6'0,"-5"-8"0,6 5 0,7 3 0,11 7 0,-16-1 0,20 2 0,3-1 0,1-3 0,0-1 16,2-4-16,-19 2 16</inkml:trace>
  <inkml:trace contextRef="#ctx0" brushRef="#br0" timeOffset="51521.31">18570 4350 0,'0'8'0,"-2"10"0,3 3 0,4 6 0,3 10 15,7 7-15,7 4 0,2 3 16,-2-2-16,-3-6 15,-5-8-15,-4-12 16,-5-10-16,-3-10 16,-4-8-16,-1-9 15,-4-9 1,-5-9-16,-4-8 16,-1-8-16,-7-4 15,3-4-15,-1 0 16,6 3-16,6 5 15,8 6-15,6 7 16,6 6-16,5 6 16,3 4-16,2 3 15,3 2 1,0 1-16,-1 5 16,-2 3-16,-7 6 15,-6 5-15,-4 10 16,-4 8-16,-3 8 15,-3 4-15,1 2 16,0 0 0,8-6-16,4-5 0,8-8 15,2-10-15,6-2 16,7-6 0,2 1-16,2-1 15,0 4-15,1 3 16,-2 2-16,-5 6 15,-4 5-15,-10 2 16,-5 5-16,-10 3 16,-4 4-1,-10 1-15,-4 0 0,-6-1 16,-1-5 0,-4-7-16,-1-7 15,2-9-15,7-10 16,5-9-16,10-3 15,13-4-15,5 7 16</inkml:trace>
  <inkml:trace contextRef="#ctx0" brushRef="#br0" timeOffset="51808.95">19294 4082 0,'-2'-8'0,"1"-7"0,5 4 0,-2 5 0,-4 8 0,-8 4 0,-8 6 0,-5 4 0,0 6 0,-1 8 16,-1 9-16,3 7 15,6 5-15,5 5 16,10-2-16,7-2 15,10-4-15,8-5 16,4-5-16,3-8 16,-2-7-1,-3-9-15,-5-11 16,-15-5-16</inkml:trace>
  <inkml:trace contextRef="#ctx0" brushRef="#br0" timeOffset="52224.38">19791 4509 0,'1'0'0,"0"-3"0,2-7 0,-2-11 0,-2-16 0,-4-8 0,-1-6 16,-1-3-1,0 0-15,2 5 16,4 8 0,1 9-16,0 12 15,1 11-15,-2 8 16,-2 8-16,1 10 15,0 8-15,0 12 16,5 7-16,3 10 16,4 6-16,4 3 15,3 0-15,-2-13 16,0-13 0,-4-18-16,2-15 15,-10-9-15</inkml:trace>
  <inkml:trace contextRef="#ctx0" brushRef="#br0" timeOffset="52661.54">20112 3941 0,'15'2'0,"18"5"0,-4 5 0,-5 6 0,-24-18 0,23 28 0,0 10 0,-1 7 16,-4 5-16,-3 5 15,-7-1-15,-10 3 16,-7-1-16,-6 0 16,-6-2-1,-8-4-15,-1-6 16,-4-10-16,3-15 15,3-15-15,7-16 16,6-13-16,10-7 16,8-2-16,10 4 15,9 4 1,9 11-16,3 13 0,3 5 16,2 14-1,-4-1-15,-2 0 16,-2-5-16,-2-8 15,-3-8-15,-1-8 16,-4-2-16,-5-8 16,-11 11-16</inkml:trace>
  <inkml:trace contextRef="#ctx0" brushRef="#br0" timeOffset="53083.32">20561 3977 0,'1'-4'0,"3"-10"0,3 2 0,5 1 0,9 2 0,3 2 0,2 5 0,2 4 16,-1 5-1,-2 7-15,-7 8 0,-6 5 16,-10 5-1,-6 6-15,-8 3 16,-3-1-16,0-5 16,8-9-16,4-11 15,4-6-15,3-7 16,5-6-16,5-4 16,4-2-1,3 0-15,2 4 16,3 4-16,-2 7 15,-1 5-15,-6 9 16,-6 9-16,-7 9 16,-7 7-16,-6 8 15,-8 3-15,3-1 16,0-5-16,1-4 16,4-10-1,2-13-15,3-15 16,6-16-16,-1-6 15</inkml:trace>
  <inkml:trace contextRef="#ctx0" brushRef="#br0" timeOffset="54103.17">22499 2021 0,'1'10'0,"1"12"0,-3-2 0,-5-1 0,-6 1 0,0 3 0,-5 4 0,-4 7 16,-1 6-16,0 4 15,2 7-15,0-1 16,4-2-16,0-5 16,2-2-16,4-5 15,4-8-15,6-7 16,7-6-16,6-6 15,8-5-15,7-8 16,8-8-16,10-8 16,8-7-1,10-10-15,9-9 16,4-4-16,4-5 16,1-2-16,-1-1 15,1 2-15,7-1 16,-1 3-16,-1 0 15,0 0-15,-7 4 16,-4 5-16,-6 6 16,-11 8-1,-8 6-15,-8 1 16,-5 5-16,-7-1 16,-5 3-16,-7 3 15,-7 5-15,-6 5 16,-5 2-16,-4 3 15,-4 3-15,0-1 16,0 0-16,3 1 16,1-2-16,1-1 15,2 0 1,1-2-16,0 1 16,0 0-16,0 0 15,0 0-15,-1 1 16,1-1-16,-1 0 15,0 0-15,-1 2 16,-1-1-16,0-1 16,0 2-16,0-2 15,0 1 1,0-1-16,1 0 16,-7 0-16,-3-1 15,-5 1-15,-11 1 16,-7 1-16,11-1 15</inkml:trace>
  <inkml:trace contextRef="#ctx0" brushRef="#br0" timeOffset="54713.06">21162 3820 0,'3'4'0,"4"4"0,1 1 0,1 2 0,4 5 0,4 4 0,3 2 0,4 3 16,3 0-16,4 0 15,1 0 1,0-2-16,4 4 0,-7-4 16,-2 0-1,1-2-15,-4-4 16,1-3-16,-4 0 15,-1-1-15,-2 0 16,-3-4-16,-2-1 16,-3-4-16,-3-3 15,-7-4 1,-6-2-16,-7-4 16,0 4-16</inkml:trace>
  <inkml:trace contextRef="#ctx0" brushRef="#br0" timeOffset="54978.64">21280 4380 0,'1'0'0,"3"2"0,0-8 0,2-7 0,1-15 0,6-11 0,4-13 0,8-11 16,5-10-16,12-9 15,2-3-15,2-1 16,0-1 0,2 2-16,1 5 15,6 0-15,7 8 16,-12 10-16,-4 8 15,-27 35-15</inkml:trace>
  <inkml:trace contextRef="#ctx0" brushRef="#br0" timeOffset="79509.23">7687 10245 0,'-4'9'0,"-4"-3"0,-2 0 0,1-3 0,5 1 0,1 3 0,3-7 0,1 12 0,3 1 16,1 2-16,0 2 16,2 1-16,2 2 15,-2-5-15,3 2 16,-3-2-16,7-1 16,1-1-16,-1-2 15,5-1 1,0-1-16,0-3 15,0-1-15,0-2 16,-1-3-16,0-4 16,1-1-16,-2-3 15,2-1-15,4-1 16,2-1-16,2 0 16,-1-1-16,2-1 15,-2 2-15,0-1 16,-1 3-1,-1 0-15,-1 1 16,1 3-16,-2 1 16,3 2-16,-1 3 15,-1 2-15,0 2 16,0 3 0,0 3-16,-3 2 15,-1 1-15,0-1 0,-1-2 16,3 2-1,-1-3-15,-1-1 16,2 0-16,0 0 16,-2-1-16,1-3 15,-1-1-15,4-3 16,-1 0-16,0-2 16,0-3-1,1-3-15,1-3 16,-2-2-16,0-2 15,2-3-15,1-1 16,3-1-16,-2 0 16,0 0-16,2 1 15,0 2-15,-1 1 16,0 0-16,-1 3 16,0 3-16,1 4 31,2 1-31,-2 2 15,-6 4-15,-1 3 0,1 2 16,-1 3 0,1 3-16,0 3 15,-1 1-15,-1 1 16,0 0-16,-1 0 16,2 1-16,-1-5 15,1-1-15,0-1 16,4-4-1,1-1-15,2-3 16,-2-2-16,-1-3 0,0-3 16,0-3-1,0-4-15,-1-2 16,-1-2-16,3-3 16,2-2-16,3-2 15,1 1-15,-2 0 16,1 2-1,1 2-15,-2 5 16,-3 7-16,-2 6 16,-5 7-16,-5 5 15,-6 7-15,-2 8 16,-1 4-16,1 1 16,-3-1-16,5-6 15,-3-8-15,-8-12 16,-3-12-16,-10-16 15,-2 1-15</inkml:trace>
  <inkml:trace contextRef="#ctx0" brushRef="#br0" timeOffset="80024.71">8359 9493 0,'-2'3'0,"-4"5"0,-3 0 0,-5 1 0,-5 3 0,-2 4 0,0 4 0,4 17 16,6 19-16,8 12 16,12 19-16,-2 0 15,-2-7-15,-10-4 16,-8 3-16,-8-20 15,7-9-15,-2-26 16,10-20-16</inkml:trace>
  <inkml:trace contextRef="#ctx0" brushRef="#br0" timeOffset="80259.05">8073 9912 0,'-3'-3'0,"8"-1"0,4 3 0,3-5 0,9 3 0,-4-4 0,-10-10 0,5 16 0</inkml:trace>
  <inkml:trace contextRef="#ctx0" brushRef="#br0" timeOffset="80805.48">8533 10086 0,'15'-7'0,"18"-9"0,-6 0 0,-7-4 0,-20 20 0,8-21 0,2-4 15,-1-2-15,2-5 16,-2 0-16,-1 2 15,-2 3-15,-5 10 16,-2 12-16,-6 15 16,-5 16-1,-2 14-15,0 13 16,7 9-16,7-1 0,4-9 16,9-18-1,1-17-15,2-15 16,3-13-16,3-9 15,0-8-15,-1-3 16,-3 1-16,1 2 16,-1 3-1,-2 6-15,-1 6 16,1 6-16,4 7 16,1 4-16,2 5 15,2 4-15,-1 2 16,2 3-16,-1-4 15,2-2-15,1-4 16,-2-5-16,-4-3 16,-9-5-1,-7-5-15,-8 4 16</inkml:trace>
  <inkml:trace contextRef="#ctx0" brushRef="#br0" timeOffset="81024.28">9262 9704 0,'-6'10'0,"-10"15"0,-8 12 0,-5 13 0,-2 15 15,4 5-15,8 2 16,10-3-16,3-8 15,-2-12-15,-4-13 16,6-24-16</inkml:trace>
  <inkml:trace contextRef="#ctx0" brushRef="#br0" timeOffset="81461.89">9437 9517 0,'15'-11'0,"18"-11"0,-14 7 0,-13 7 0,-6 8 0,-10 4 0,-3 7 0,-1 10 0,-1 12 15,-1 12-15,1 8 0,8 8 16,1 2-16,0-1 15,5-8-15,2-8 16,5-9-16,5-11 16,6-6-16,1-6 15,3-7-15,4-3 16,0-3 0,1-3-16,-2-5 15,-3-4-15,-5-4 16,-7-3-16,-5 0 15,-7-2-15,-6 1 16,-4 0-16,-4 1 16,-4 3-1,-5 6-15,2 2 0,-7 4 16,-4 2-16,25 0 16</inkml:trace>
  <inkml:trace contextRef="#ctx0" brushRef="#br0" timeOffset="81593.49">9324 9752 0,'1'-5'0,"4"-7"0,4-1 0,6 1 0,4 1 0,-2 0 0,0 1 0,-3 0 15,-9 7-15</inkml:trace>
  <inkml:trace contextRef="#ctx0" brushRef="#br0" timeOffset="82803.5">10784 10099 0,'0'0'0,"0"0"0,-4 7 0,-1 3 0,0-1 0,4-3 0,6 0 0,6-3 0,31-13 16,-29-1-16,-1-7 16,0-7-16,-3-2 15,-2-3-15,-4 0 16,-4-1-16,-4 2 15,-3 6-15,-6 4 16,-8 9-16,-5 9 16,-3 5-16,-4 7 15,1 5 1,0 5-16,2 6 16,7 2-16,4 3 15,7 0-15,4 3 16,3 0-16,5-2 15,1-2-15,5-4 16,8-6-16,4-8 16,4-4-16,4-7 15,1 0-15,1-5 16,1 1-16,0 0 16,4-2-1,-2-3-15,5-1 16,3-5-16,0-6 15,1-6-15,3-5 16,-2-6-16,3-1 31,-3-6-31,-5-1 0,-8-4 16,-9-1 0,-6-1-16,-5 0 15,-7 1-15,-1 2 16,-9 2-16,-12 5 15,-9 3-15,-6 5 16,-3 3-16,0 5 16,-2 7-16,-1 5 15,-2 8 1,-4 9-16,0 8 0,-4 9 16,0 9-1,-1 11-15,0 11 16,1 8-16,4 10 15,5 7-15,4 4 16,8 0-16,10 1 16,7-9-16,17-9 15,10-9 1,14-12-16,12-8 16,4-7-16,1-4 15,9-5-15,6-6 16,3-6-16,3-5 15,2-5-15,1-4 16,-4-2-16,-6-1 16,-9-4-16,-31 7 15</inkml:trace>
  <inkml:trace contextRef="#ctx0" brushRef="#br0" timeOffset="83993.06">11654 9929 0,'1'0'0,"7"-1"0,12 3 0,4 1 0,4 0 0,-1-2 0,1-3 0,3-3 16,-2 0-16,0-1 16,-1 1-16,0 0 15,1 0 1,2 2-16,-5 2 15,1 1-15,-3 4 16,1-1-16,2 3 16,0-1-16,-2 2 15,-3 3-15,2-2 16,1 1 0,-1-2-16,1-2 0,2-1 15,-1-3-15,1-4 16,3-4-1,-1-3-15,-1-4 16,2-4-16,1-1 16,-2 1-16,3-2 15,-3 3-15,1 3 16,-3 5-16,-5 5 16,-1 2-16,-5 6 15,-1 5 1,-3 4-16,3 0 0,1 0 15,-1 0-15,-1-2 16,0-2 0,3-4-16,0-1 15,1-5-15,4-4 16,1-3-16,-2-3 16,-1-4-16,-5-1 15,-3-2-15,-13 7 16</inkml:trace>
  <inkml:trace contextRef="#ctx0" brushRef="#br0" timeOffset="84571.53">12201 8932 0,'-1'3'0,"-2"3"0,-4-1 0,-6 1 0,-6 6 0,-4 11 0,-1 14 16,2 15-16,-2 16 15,-1 18-15,-4 12 16,0 2-16,3-14 15,12-14 1,0-6-16,4-15 16,-4-16-16,1-15 15,1-17-15,1-14 16,5-4-16</inkml:trace>
  <inkml:trace contextRef="#ctx0" brushRef="#br0" timeOffset="84774.62">11870 9451 0,'3'1'0,"4"2"0,-1-3 0,1-3 0,7-3 0,7-3 0,5-2 0,-1 2 0,1 2 15,-2 0-15,-3 2 16,-12 5-16</inkml:trace>
  <inkml:trace contextRef="#ctx0" brushRef="#br0" timeOffset="85296.56">12244 9632 0,'6'-3'0,"9"-5"0,-1-2 0,2-4 0,-4-5 0,1-6 0,-2-7 0,3-2 16,-2 1-16,-3 4 15,-3 11-15,-5 8 16,-5 16-16,-5 13 15,-3 16-15,0 10 16,-2 11-16,8-4 16,7-7-1,6-18-15,4-14 16,5-13-16,3-14 16,2-10-16,0-7 15,-1-4-15,0 1 16,-3 1-16,-1 7 15,-4 6-15,0 6 0,-2 7 16,5 4 0,1 4-16,0 5 15,2 2-15,1 1 16,2 4-16,-2 1 16,3 0-16,3-1 15,3-3-15,-1-2 16,0-3-1,-6-3-15,-4-3 16,-11-6-16,-12-4 0,-12-6 16,-5 2-1</inkml:trace>
  <inkml:trace contextRef="#ctx0" brushRef="#br0" timeOffset="85483.68">12849 9328 0,'-6'11'0,"-8"17"0,-6 4 0,-2 5 0,1 7 0,5 5 0,4 1 16,2-1-16,-5-9 16,-6-12-16,6-19 15</inkml:trace>
  <inkml:trace contextRef="#ctx0" brushRef="#br0" timeOffset="85983.89">13202 8862 0,'2'-5'0,"4"-6"0,-4 8 0,-4 9 0,-17 32 0,-1 5 0,0 8 0,-2 6 0,2 4 0,3 3 0,4-4 16,2-2-16,1-7 16,1-9-16,6-9 15,5-7-15,5-4 16,1-3-16,2-4 15,3-4-15,4-2 16,4-7 0,-3-4-16,-1-4 15,-6-5-15,-2-5 16,-7-5-16,-4-4 16,-6-5-16,-7-4 15,-4 0-15,-4 2 16,-6 5-16,-1 9 15,-4 13-15,6 9 16,6 3 0,6 4-16,10-3 15,6-6-15,7-7 16,5-8-16,6-3 16,-4-4-16,3-6 15,-10 16-15</inkml:trace>
  <inkml:trace contextRef="#ctx0" brushRef="#br0" timeOffset="86327.64">13711 9679 0</inkml:trace>
  <inkml:trace contextRef="#ctx0" brushRef="#br0" timeOffset="87891.58">14654 8611 0,'-9'7'0,"-15"10"0,2 0 0,1 3 0,21-20 0,-16 26 0,4 8 0,-1 7 15,0 4-15,-1 2 16,0-3 0,2-9-16,5-10 0,5-7 15,0-8-15,3-6 16,-3-1 0,-1-1-16,-4 1 15,-2 4-15,-5 3 16,0 6-16,-1 8 15,-2 7-15,0 6 16,3 5 0,2 1-16,5 2 15,4-9-15,4-11 0,2-3 16,4-8 0,-2-2-16,4-2 15,1-2-15,-1-3 16,4 0-16,4 0 15,3-6-15,0-5 16,4-7-16,1-7 16,3-7-1,-1-8-15,-3-5 16,-3-3-16,-4 0 0,-10 10 16,-7 9-1,-7 11-15,-3 11 16,-2 10-16,-1 15 15,0 8-15,0 12 16,2 3-16,4-3 16,5-10-16,4-11 15,8-13 1,9-14-16,6-13 16,7-12-16,-2 5 0,0-1 15,-3 5 1,-3 5-16,-3 3 15,-2 5-15,-1 4 16,-3 3-16,-1 7 16,1 2-16,-3 6 15,-1 1-15,1 2 16,-1-1 0,-1-4-16,3-4 15,-4-4-15,-2-4 16,-3-3-16,-2-6 15,-6 5-15</inkml:trace>
  <inkml:trace contextRef="#ctx0" brushRef="#br0" timeOffset="88063.06">14945 9066 0,'3'8'0,"0"14"0,-5 5 0,-3 8 0,5-35 0,-12 42 0,1 2 0,1-3 16,0-3-16,-3-5 16,2-11-16,-3-6 15,4-11-15</inkml:trace>
  <inkml:trace contextRef="#ctx0" brushRef="#br0" timeOffset="88391.47">14364 8776 0,'-18'14'0,"11"-6"0,16-9 0,15-10 0,-24 11 0,33-21 0,13-7 0,10-7 0,6-7 16,-10 3-16,-7 7 15,-29 16-15</inkml:trace>
  <inkml:trace contextRef="#ctx0" brushRef="#br0" timeOffset="88828.87">15382 8555 0,'-3'6'0,"-4"7"0,-2 0 0,-3-2 0,5-7 0,7-4 0,-34 39 0,10-11 0,0 7 15,3 6-15,0 4 16,4 7-16,3 0 16,-3 4-16,-1 1 15,-1-1-15,3-10 16,0-11-16,9-24 16</inkml:trace>
  <inkml:trace contextRef="#ctx0" brushRef="#br0" timeOffset="98003.22">9990 11637 0,'-1'12'0,"-3"17"0,-6 5 0,-1 6 0,11-40 0,-10 47 0,3 1 0,5 1 15,6-2-15,9-2 16,-9-4 0,-4-2-16,-5-20 0,67 21 31,-14-20-31,15-12 0,-2-9 16,-10-15-16,-19-12 15,-9-10-15,-6-9 16,-3-4-16,3-1 15,-4-4-15,-6 27 16,-5-60 0,-7 29-16,-6 4 0,-9 9 15,-11 4-15,-7 9 16,-10 8-16,-4 9 16,3 8-16,1 8 15,25 5 1,-49 26-1,23 3-15,1 10 0,3 7 16,11 5-16,13 2 16,6 5-16,9 2 15,5-29-15,13 70 16,-5-35-16,2-1 16,-2-35-16,29 13 46,-10-13-30,36-1-16,2-16 16,9-3-16,0-4 0,2-6 0,-3-6 0,-4-6 15,3-10-15,1-7 0,1-7 16,-4-4-16,-31 13 16,41-32 30,-40 17-46,-3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36:29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3126 3436 0,'0'0'0,"0"0"0,0 0 16,0 0-16,0 0 0,8-5 0,0 0 0,0 1 0,-1 1 0,-3 3 0,-6-9 0,-135-6 0,109 13 15,-54 21 17,13-5-32,-3 8 0,8 4 0,1 4 15,10 1-15,13 3 16,12-5-16,11-1 31,12-2-31,9-15 16,34 30 15,-2-14-15,13 1-16,10 3 0,11 3 0,-28-4 31,8 1-15,-8 0-16,-6-1 15,-10-1-15,-9-1 0,-10 0 0,-18-17 31,-1 13-15,-8-5-16,-7 0 16,-8 11-16,-1-9 15,2 0-15,3 0 0,6-2 0,7-3 0,10-2 0,10-12 0,17-24 47</inkml:trace>
  <inkml:trace contextRef="#ctx0" brushRef="#br0" timeOffset="378.58">2951 3142 0,'1'28'0,"-1"-2"0,1-1 0,-1 2 0,0-27 0,0 27 0,0 3 0,1 1 0,-9 15 16,-2 6-1,-9 15-15,-8 21 16,-7 19-16,-4 14 15,-2 16-15,16-34 16,2 1-16,8-22 16,7-34-16,-6 44 47,22-58-47</inkml:trace>
  <inkml:trace contextRef="#ctx0" brushRef="#br0" timeOffset="1896.2">3777 3998 0,'0'0'16,"0"0"-16,0 0 0,11 3 0,-5-7 0,-6-1 0,0 1 15,-1 0-15,2 1 0,32-34 0,-20 15 0,1-8 16,2-4-16,0-3 15,3-4-15,1 1 16,-2-2-16,0 6 16,-2 2-16,-2 1 15,-2 0 1,0 2-16,2 4 16,0 0-16,2 5 15,0 3-15,-2 2 16,-2 6-16,-2 3 15,-4 4-15,-2 3 16,-2 4-16,1 2 16,0 6-16,0 0 15,1 6 1,0 3-16,0 5 16,4 2-16,0 3 15,-1 4-15,2-1 16,1 3-16,0 1 15,3-1-15,3-2 16,2 1-16,3-2 16,-1-4-16,-1-4 15,-3 0 1,-4-5-16,-6-6 16,-6-7-16</inkml:trace>
  <inkml:trace contextRef="#ctx0" brushRef="#br0" timeOffset="14001.24">553 6446 0,'10'-4'0,"11"-9"0,0 0 0,-2-2 0,0 0 0,-1-6 0,3-11 0,0-8 16,2-3-1,3-10-15,1 1 16,-2-2-16,3 1 16,-1-5-16,2-7 15,2 3-15,3 0 16,1-1-16,-4 7 16,2 4-16,-3 5 15,1 2-15,1-1 16,-2 4-16,-2 3 15,-3 5 1,-5 4-16,-6 7 16,-5 7-16,-5 7 15,-2 7-15,-3 1 16,0 5-16,0-1 16,1 2-16,0-1 15,0 1-15,0 3 16,0-1-16,0 1 15,0 0-15,1 3 16,1-2 0,-1 0-16,2-1 15,-1 1-15,0-3 16,-2-4-16,0-3 16,1 3-16,2-6 15,0-6-15,4-1 16,2-1-16,2 2 15,3-8-15,-1 1 16,4 3 0,-3 0-16,0 1 15,0 1-15,-4 3 16,-3 3-16,-3 2 16,-1 3-16,0 0 31,0-2-31,2 1 15,5 4-15,0-10 0,7 5 16,1 1 0,-2-2-16,-1 1 15,-5 2-15,-3 0 16,-4 1-16,-4-5 16,-5-2-16,-1-1 15,-6 1 1,-3 2-16,-5 2 15,-4-6-15,-6 2 16,0 3-16,-4 5 16,1 9-16,-1 2 15,4 0-15,10 2 16,15 1-16,9-14 16</inkml:trace>
  <inkml:trace contextRef="#ctx0" brushRef="#br0" timeOffset="23496.83">11099 3432 0,'2'11'0,"4"13"0,-8-4 0,-3-4 0,5-16 0,-9 17 0,-3 9 0,-6 9 0,-8 11 15,-7 11-15,-3 13 16,-14 10-16,3 3 16,-4 6-16,-3 7 15,-10 13-15,-8 4 16,-7-3-16,-14-22 16,42-47-16</inkml:trace>
  <inkml:trace contextRef="#ctx0" brushRef="#br0" timeOffset="25749.25">13705 3943 0,'0'0'0,"0"0"16,2-4-16,-1 2 0,-2 3 0,0 2 0,0 3 0,-1 6 0,-28 80 0,15-43 15,-1 9-15,-2 7 0,-6 9 16,-3 0-1,-4 3-15,-4 4 16,1-2-16,8-1 16,7-2-16,5-5 15,7-5-15,10-7 16,12-5-16,13-7 16,12-7-16,10-7 15,13-9 1,8-8-16,14-9 0,11-6 15,11-5 1,14-5-16,4-1 16,4 2-16,3-3 15,10 4-15,6 1 16,6-4-16,0 7 16,8 0-16,2 4 15,2 3 1,-1 1-16,2 2 15,-4 0-15,-7-4 0,0 3 16,1 3 0,6 8-16,2 3 15,-20-7-15,-13-4 16,-3 1-16,-7 2 16,-5-4-16,-19-4 15,-20-5 1,-2 0-16,-17-5 15,-4-5-15,-7-7 16,-6-6-16,-5-8 16,-2-4-16,-2-7 15,-1-9-15,1-7 16,0-8-16,1-8 16,-1-6-16,3-7 15,4-2-15,9-2 16,8 8-1,4 3-15,-16-7 16,-7-4-16,-6 4 16,1 14-16,12 18 0,-10-7 15,-8 4 1,-7 10-16,-2 9 16,-7 6-16,-11 10 15,-14 4-15,-14 3 16,-14 3-16,-13 3 15,-14 4-15,-10 5 16,-3 1-16,-6 2 16,-7 1-1,-2 3-15,-3-2 0,-3 6 16,2-3 0,-6 1-16,-10-1 15,-19-2-15,7 5 16,2-1-16,3 0 15,-6-1-15,-6 2 16,7-1 0,0-3-16,-3-1 15,5-2-15,3-1 16,6-1-16,3-1 16,-3-2-16,1-1 15,8-1-15,1-1 16,3 0-16,-1-3 15,2 1-15,9-1 16,7 1-16,-4 1 16,3-2-1,-1 1-15,2 0 16,2 1-16,0 1 16,6 2-16,4 3 15,6 4-15,0 4 16,-3 5-16,-5 6 15,-5 6-15,-1 7 16,3 8-16,11 2 16,7 5-1,12-1-15,13-4 16,8-11-16,11-12 16,9-12-16,7-9 15</inkml:trace>
  <inkml:trace contextRef="#ctx0" brushRef="#br0" timeOffset="26155.4">15489 3887 0,'-10'6'0,"-13"10"0,5 5 0,0 10 0,-11 21 0,-24 30 0,-27 40 16,-44 50-16,-17 8 15,72-78-15</inkml:trace>
  <inkml:trace contextRef="#ctx0" brushRef="#br0" timeOffset="33186.31">11239 3478 0,'-9'5'0,"-13"6"0,2 2 0,1 0 0,19-13 0,-9 6 0,-8 7 0,0 6 16,-1 3-16,-7 18 16,-8 4-16,-6 14 15,0 1-15,-2 5 0,-4 6 0,0 2 0,-2 2 0,5-6 16,2-5-16,2-1 15,1-9-15,4-2 16,5-7-16,7-7 31,6-6-31,-1-6 16,5-8-16,3-6 16,5-7-16,1-4 15,5-3-15,5-8 16,5-12-16,9-10 15,4-10-15,5-12 16,7-9-16,2-7 16,3-8-16,-1 3 15,0 5 1,-8 5-16,-3 5 16,-1 2-16,-3 7 15,-1 1-15,1 2 16,3 5-16,3 1 15,3 7-15,-4 4 16,-7 7-16,-7 7 16,-6 6-16,-7 7 15,-9 8 1,-2 4-16,-6 7 16,-1 7-16,-2 7 15,-5 7-15,-7 7 16,-3 8-16,-6 6 15,-6 3-15,-5 3 16,-3 6 0,-1 2-16,-3-1 0,11-2 15,4-8 1,12-18-16,10-4 16,4-4-16,-1-8 15,2-6-15,4-9 16,5-8-16,6-5 15,3-4-15,1-3 16,3-4-16,1-8 16,6-10-1,3-7-15,3-8 0,4-8 16,3-7-16,6-7 16,-2 5-1,0 2-15,4 1 16,-1 2-16,-15 29 15,32-38 1,-20 31-16,-6 6 0,-6 9 16,-6 5-16,-7 7 15,-6 5 1,-2 4-16,-3 1 0,0 4 16,-3 4-16,-3 7 15,-7 5 1,-2 9-16,-5 6 15,-5 7-15,-6 11 16,-5 6-16,-3 6 16,1-2-16,1-1 15,5-8-15,7-10 16,7-4 0,5-5-16,3-6 0,4 0 15,4-4 1,0-3-16,4-4 15,2-4-15,0-10 16</inkml:trace>
  <inkml:trace contextRef="#ctx0" brushRef="#br0" timeOffset="36690.74">16200 9683 0,'-6'-19'0,"-8"-24"0,-8-4 0,-5-4 0,27 51 0,-36-60 0,-2-6 16,3-6-16,8-12 15,7-6-15,10-11 16,1-4-16,-10 9 15,-1 7-15,-4 6 16,2 4-16,2 7 16,0 11-16,7 11 15,0 12-15,1 10 16,0 9-16,3 9 16,-1 9-1,-1 6-15,3 5 16,2 6-16,1 1 15,4 4-15,0-3 16,2-2-16,-1-5 16,2-5-16,-1-5 15,0-2-15,5-6 16,4-7-16,-2-3 16,4-5-1,0 0-15,5-1 16,-1 2-16,1 6 15,-2 3-15,-2 7 16,-1 3-16,1 6 16,-1 5-16,-1 0 15,2 3-15,-2 1 16,-1-6-16,-4-3 16,2-8-16,0-6 15,-1-8 1,0-11-16,-4-6 15,-3-7-15,1-4 16,-2-1-16,-1 0 16,-7 10-16,0 7 15,-7 13-15,-5 11 16,-7 13-16,-3 14 16,1 13-16,-3 13 15,4 4-15,0 3 16,2-3-1,14-29-15</inkml:trace>
  <inkml:trace contextRef="#ctx0" brushRef="#br0" timeOffset="40351.65">9552 3236 0,'-4'-1'0,"-5"-1"0,1 3 0,-3 2 0,-3-1 0,1-1 0,3-2 0,4-1 15,3 1-15,2 0 0,4 2 0,2 1 16,4 3-1,0 3-15,2 2 16,0 4-16,3 1 16,1 1-16,2 2 15,-3 2-15,2 2 16,3 3-16,0 3 16,6 1-16,0 3 15,3 4 1,5 6-16,4 3 0,-3 2 15,4 2 1,-1 1-16,0 1 16,1 2-16,2 0 15,2 3-15,-4 2 16,-1 2-16,-1-1 16,-9-2-16,-3-3 15,-5-5-15,-4-4 16,-1-8-1,-1-4-15,-2-5 0,1-2 16,1-4 0,-3-5-16,-7-3 15,1-2-15,-1-2 16,-2-1-16,-1-4 16,-1-1-16,0-3 15,-1 0-15,2-2 16,-4-1-1,-1-3-15,1 1 16,1-1-16,1 0 0,0 2 16,1 1-1,0 0-15,1 1 16,-1 0-16,0 1 16,-1 2-16,0-1 15,2 1-15,-1 0 16,1-1-1,-1 2-15,3 1 16,1 0-16,-3-2 16,3 1-16,-2-2 0</inkml:trace>
  <inkml:trace contextRef="#ctx0" brushRef="#br0" timeOffset="49770.99">10265 5150 0,'2'6'0,"3"7"0,0 1 0,0 0 0,0-1 0,-5-13 0,6 14 0,4 1 0,6 2 0,7 5 0,5 3 15,6 5-15,2 2 16,2 5-16,1 4 16,-8 0-1,1 3-15,-1 1 16,0-1-16,0-1 15,-2-4-15,1-4 16,0-5-16,-2-6 16,-2-7-16,-2-8 15,-3-8-15,-6-6 16,-6-8-16,-6 4 16</inkml:trace>
  <inkml:trace contextRef="#ctx0" brushRef="#br0" timeOffset="50115.48">10847 5081 0,'5'6'0,"6"8"0,0-4 0,1 0 0,3-2 0,5 6 0,6 5 0,6 6 16,5 5-16,2 6 15,6 9-15,0 4 16,-3 2-16,0 2 16,-7-1-16,-7-3 15,-20-26-15</inkml:trace>
  <inkml:trace contextRef="#ctx0" brushRef="#br0" timeOffset="61270.96">7063 10928 0,'-3'3'0,"-1"3"0,-7 0 0,0-3 15,-2-2-15,2 0 0,-3-1 0,-11-4 0,-14-2 0,-17-3 16,-2-6-16,-22-1 16,32 4-16</inkml:trace>
  <inkml:trace contextRef="#ctx0" brushRef="#br0" timeOffset="62802.71">7504 10868 0,'0'0'15,"0"0"-15,0 0 16,0 0-16,0 0 0,-10 4 0,7-5 0,4-1 0,1-2 0,0 1 0,0 2 16,-92 9-16,45-6 0,0 3 15,7-2-15,1 1 16,33 1-16</inkml:trace>
  <inkml:trace contextRef="#ctx0" brushRef="#br0" timeOffset="64178.14">8244 10894 0,'-8'2'0,"-9"4"0,2-4 0,3-1 0,0-1 0,12 0 0,-17 1 0,-11-1 0,-23-3 0,-16-3 15,-5-2-15,-16-2 16,52 3-16</inkml:trace>
  <inkml:trace contextRef="#ctx0" brushRef="#br0" timeOffset="65099.46">9169 10930 0,'-13'1'0,"-22"4"0,1-1 0,-6-1 0,40-3 0,-60 1 15,-22-2-15,-9 1 0,-4-2 16,26-1-16,54 2 16</inkml:trace>
  <inkml:trace contextRef="#ctx0" brushRef="#br0" timeOffset="66443.55">10008 10931 0,'0'0'0,"0"0"15,0 0-15,0 0 0,-4 3 0,-2-5 0,2 0 0,1 0 0,0 2 0,-2 0 0,-26 2 16,27-2-16,-1 0 16,0 1-16,2 0 15,-2 0-15,1 0 16,0-1-16,0 0 16,-2-1-1,2 1-15,0-1 16,0 1-16,-1 0 15,0-1-15,0 1 16,1-1-16,1 1 16,1-1-16,2 1 15,0 0-15,0 1 16,0-1-16,0 0 16,1 0-16,0 0 15,-1 0 1,2 1 15,1-2-15,-3 0-16,4 2 15,-6 0-15,-3 1 0,-2 1 0,-4-1 0,-2-1 0,-16 1 16,-18-1-16,-28-2 16,-23-1-16,-7 1 15,-55-4-15,75 8 16,24-5-1,46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37:59.0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1" timeString="2024-11-27T11:43:30.586"/>
    </inkml:context>
  </inkml:definitions>
  <inkml:trace contextRef="#ctx0" brushRef="#br0">2245 3480 0,'-8'7'0,"-9"10"0,4-6 0,4-5 0,9-6 0,-6-2 0,-1 0 0,-4-1 0,-6 2 0,-7 3 0,-6 4 15,-7 7-15,-6 5 16,-3 2 0,1 4-16,-2 3 15,12-3-15,11-1 16,10 2-16,16-2 15,15 1-15,13-3 16,12-1-16,6-2 16,3 2-16,-3-1 15,-7 5-15,-10 0 16,-11 0 0,-12-2-16,-9-2 15,-11 0-15,-11 1 16,-14 2-16,-13-1 15,-7 5-15,-9 0 16,2-6-16,10-6 16,14-5-16,17-9 15,13-5-15,16-6 16,15-4-16,-3 2 16</inkml:trace>
  <inkml:trace contextRef="#ctx0" brushRef="#br0" timeOffset="864.64">2417 3854 0,'-3'15'0,"-5"18"0,0-5 0,-2-2 0,10-26 0,-14 29 0,-6 10 15,-2 3-15,-1 4 32,-1 1-32,6-4 15,4-15-15,4-9 16,5-10-16,4-9 16,6-8-16,6-10 15,7-11-15,7-9 16,5-9-16,6-8 15,4-3 1,4-4-16,1 4 16,3 7-16,4 14 15,-4 14-15,-9 10 16,-10 11-16,-13 10 16,-10 6-16,-10 5 15,-7 9-15,-5 8 16,-5 2-16,1 3 15,1-6-15,7-6 16,8-10-16,8-8 16,12-15-1,12-14-15,5-3 16,12-11-16,1-8 16,5-7-16,2-5 15,2-4-15,-4-3 16,-4-4-16,-6 2 15,-7 2-15,-8 8 16,-10 16-16,-7 12 16,-7 13-16,-4 9 15,-5 6 1,-7 7-16,-5 8 16,-5 10-16,-4 8 15,-1 10-15,2 7 16,1 6-16,11 3 15,9-8-15,10-8 16,8-13-16,8-10 16,7-7-16,3-12 15,2-11-15,2-9 16,0-10 0,1-2-16,-6-4 15,-1 4-15,-8 11 16,-6 13-16,-11 13 15,-6 8-15,-8 10 16,-1 4-16,1 6 16,1-4-16,5-8 15,0-12-15,4-9 16,-3-16-16,-2-17 16,2 6-1</inkml:trace>
  <inkml:trace contextRef="#ctx0" brushRef="#br0" timeOffset="1005.57">3392 3631 0,'2'11'0,"3"14"0,-3 0 0,-2-2 0,0-23 0,-3 18 0,0-7 0,-4-9 0,-5-13 15,4-2 1</inkml:trace>
  <inkml:trace contextRef="#ctx0" brushRef="#br0" timeOffset="1521.08">3812 3095 0,'-4'29'0,"-5"38"0,-2-3 0,-3 1 0,14-65 0,-25 73 0,-6 9 16,-3 4-16,-7 10 15,15-22-15,5-8 16,8-17-16,2-12 16,-1-10-16,1-6 15,-2-8-15,-4-12 16,9 1-16,-14-29 47,15-10-32,8-6-15,5-2 16,1-1-16,5 2 0,4 2 0,5 7 0,-1 12 0,0 10 16,6 11-16,3 8 15,7 3-15,3 1 16,6-7-16,1-2 16,4-10-1,-15-8-15,-20 1 0,-16 9 16</inkml:trace>
  <inkml:trace contextRef="#ctx0" brushRef="#br0" timeOffset="4451.91">5268 3447 0,'12'-3'0,"16"-3"0,-1-1 0,-2-1 0,-25 8 0,20-7 0,-6-1 0,-4-1 0,-1 1 15,-4 1-15,-3 3 16,-2 6-16,-5 7 15,-5 3 1,0 2-16,-1 1 16,-2 6-16,-2 7 15,-2 11-15,0 8 16,-4 8-16,4 5 16,-7 10-16,8-12 15,1-8 1,4-11-16,1-9 0,4-12 15,3-9 1,3-10-16,4-10 16,4-10-16,1-13 15,5-10-15,8-14 16,5-14-16,5-12 16,11-10-16,10-4 15,3 12-15,1 19 16,-7 18-1,-5 14-15,-9 27 0,-8 11 16,-10 8 0,-7 3-16,-5 3 15,-6 3-15,-4 2 16,-9 14-16,-6-2 16,-1 3-16,-7 7 15,-7 4-15,-5 2 16,4-4-1,4-2-15,5-2 16,9-6-16,11-8 0,8-7 16,8-7-16,9-4 15,9-5-15,6-5 16,4-7-16,4-7 16,2-3-16,-2-5 15,-2-3-15,-8-4 16,-6 4-16,-9 3 15,-10 5 1,-6 7 0,-6 6-16,-7 6 15,-3 10-15,0 8 16,3 7-16,5 6 16,5 2-16,11-2 15,7-4 1,9-11-16,8-9 0,10-11 15,2-18 1,2-4-16,-4 0 16,-5 1-16,-7 1 15,-6 0-15,-8 3 16,-2 4-16,-7 8 16,-8 8-16,-5 10 15,-5 9-15,-9 11 16,-4 7-16,-6 7 15,1 6 1,0 1-16,5-2 16,3-2-16,2-6 15,0-6-15,5-9 16,3-13-16,8-11 16,7-12-16,5-9 15,7-12-15,6-8 16,3-11-16,1-10 15,-1-4-15,3-7 16,7 0 0,6 5-16,11 16 15,2 10-15,-3 16 16,-11 22-16,-10 16 16,-11 9-16,-11 9 15,-8 5-15,-6 1 16,-3-1-16,-5-5 15,0 2-15,1-2 16,6-10-16,8-9 16,8-5-1,10-12-15,14-14 16,7-11-16,12-12 16,1-9-16,5-11 15,1-7-15,-1-2 0,-5-2 16,-11 12-1,-14 14-15,-7 6 16,-9 6-16,-7 10 16,-5 4-16,-2 6 15,-4 1-15,-3 4 16,-2 3 0,-3 4-16,-8 9 15,-5 9-15,-3 11 16,-2 11-16,-2 12 15,4 9-15,7 9 16,13-12-16,9-9 16,8-14-16,6-10 15,5-3-15,3-4 16,1-2-16,2-7 16,3-5-1,0-1-15,0-4 16,-1-1-16,-1-5 15,-3-3-15,-2-5 16,-4 0-16,-4 0 16,-4 2-16,-7 2 15,-7 3-15,-8 5 16,-8 6-16,-10 4 16,-3 5-1,0 6-15,4 0 16,7 2-16,10-1 15,8 0-15,9-1 16,8-4-16,8-6 16,11-4-16,3-3 15,1-5-15,6-6 16,4-4-16,4-7 16,-1-2-16,-4 2 15,-1 5-15,-5 6 16,-7 9-1,-3 2-15,-6 1 16,-5 0-16,-3-1 16,-5 2-16,-6-2 15,-5-2-15,-3 0 16,0 0-16,-2 1 16,-1 2-16,-5 2 15,-3 2-15,-7 2 16,-3 4-1,-1 3-15,-4 0 16,2 3-16,3 1 16,10 2-16,7 0 15,13 0-15,13 0 16,11-5-16,9 0 16,5-6-16,7-3 15,1-6-15,-4-6 16,3-5-16,-2-6 15,-3-3-15,-6-3 16,-8-1-16,-7-1 16,-9 1-1,-9 3-15,-10 7 16,-4 5-16,-9 8 16,-6 7-16,-5 8 15,-1 11-15,2 9 16,4 7-16,9 3 15,7-2-15,16-2 16,3-10-16,6-9 16,-6-14-16</inkml:trace>
  <inkml:trace contextRef="#ctx0" brushRef="#br0" timeOffset="5217.68">7672 4107 0,'-4'4'0,"-5"6"0,-1-6 0,2-2 0,-5-6 0,-7-3 0,-25-1 0,-31 8 0,-16 2 16,-33 5-16,-10 6 16,20-15-1,-25-2-15,-7-3 16,-2-1-16,-1-2 15,-16 11-15,-4 2 16,0-6-16,27 0 16,28-4-16,12-3 15,61 6-15</inkml:trace>
  <inkml:trace contextRef="#ctx0" brushRef="#br0" timeOffset="5623.99">4141 4145 0,'-31'7'0,"-43"9"0,-5-1 0,-7-5 0,-21-9 15,-15-3-15,-34-5 16,-12 7-16,-9 13 16,-7 5-16,-7 11 15,-2 4-15,7 2 16,17-1 0,25-7-16,71-11 15</inkml:trace>
  <inkml:trace contextRef="#ctx0" brushRef="#br0" timeOffset="19031.48">5997 11529 0,'-14'-2'0,"-14"-6"0,9-8 0,10-3 0,9 19 0,5-25 0,8-3 0,7-3 0,4-6 16,5-6-1,-8-2-15,6-9 16,1-3-16,0-2 15,-11 29-15</inkml:trace>
  <inkml:trace contextRef="#ctx0" brushRef="#br0" timeOffset="54393.45">1585 6596 0,'2'0'0,"3"3"0,1-1 0,1-2 0,5 0 0,5-3 0,6-3 0,7-1 0,8 3 15,10 2-15,9 2 16,7 3-1,9 5-15,-1 0 16,2-3-16,-2 0 16,-3 3-16,-3 2 15,-5-5-15,-3 2 16,-6 0-16,-4-1 16,-5-2-16,-7-3 15,-8-1-15,-5-3 16,-7 1-1,-3-3-15,-6 4 16,-2-1-16,-1 4 16,0-4-16,-1 2 15,0 0-15,2 2 32,1 1-32,-2-2 0,3-2 15,0-1 1,-6-3-16,18 1 47</inkml:trace>
  <inkml:trace contextRef="#ctx0" brushRef="#br0" timeOffset="55411.74">10210 5998 0,'3'0'0,"3"-2"0,7 0 0,13-1 0,9-2 16,0 2-16,5 3 0,6 1 15,6 1-15,7-3 16,3 0-1,8-4-15,-6 3 0,-10 4 16,-8 5 0,-7 6-16,-2 1 15,1-1-15,3-3 32,1-5-32,1-2 15,-5-3-15,-5-3 16,-6-2-16,-8 0 15,-15 0-15</inkml:trace>
  <inkml:trace contextRef="#ctx0" brushRef="#br0" timeOffset="63853.69">5789 7520 0,'0'0'0,"0"0"15,0 0-15,0 0 16,0 0-1,0 0-15,-2 3 0,0-2 0,1 3 0,0-2 0,1-3 0,1-3 0,-69 3 0,47 3 16,2-6-16,-4 1 16,-4 2-16,2 3 15,-8 6-15,-5-6 16,1 0-16,-7 4 16,-7 1-16,-2-3 0,-7 2 0,0-1 0,-3-2 15,-1-1-15,-2-1 0,2-3 0,-3 1 16,2 1-16,-3 1 31,-2 3-31,1-1 16,-2 1-16,-3-3 15,-1-3-15,-2 1 16,0 1-16,-1 0 16,2 4-16,-1 0 15,-1 1-15,-1-1 16,2-1-16,1 2 15,1-4-15,3 0 16,-2 1-16,2-1 16,2 1-1,0-1-15,1 1 16,1 0-16,1-1 16,1-2-16,0 0 15,1-1-15,0 0 16,3-1-16,-2 1 15,3 1-15,0-1 16,2-3-16,0 2 16,2 1-16,3 0 15,3 0-15,4 1 16,4 2-16,3-1 16,5-2-16,4 0 15,6 2-15,3 0 16,4-2-16,3-1 15,1 4-15,0 3 16,-2 1 0,-1 0-16,-1 3 15,8-1-15,5-2 16,7-3-16</inkml:trace>
  <inkml:trace contextRef="#ctx0" brushRef="#br1" timeOffset="90779.8">6321 7594 0,'0'5'0,"3"-6"0,4-1 0,4 0 0,4 0 0,3 0 0,2 2 0,4 2 31,2 0-31,0 0 15,3 1 1,0 0-16,1 0 16,-2-1-16,0 0 0,1 0 15,-2 1 1,-1-1-16,-1-1 16,-1 0-16,-2-2 15,-1 2-15,-4 0 16,-1 1-16,-1-1 15,-2-1-15,-3 0 16,-3-1 0,-2 1-16,-3-1 15,-2 0-15,-1 1 16,0 1-16,-1 0 16,-1-1-16,-1 2 15,-5-1-15,0 0 16,-6-2-16,-1-2 15,-4 2-15,-4-1 16,0-1 0,-4-1-16,-3 1 15,3-1-15,-3 1 16,2-1-16,1 3 16,8 0-16,0 0 15,3 0-15,3 2 16,4 0-16,5 1 15,2-1-15,3 1 16,2-2 0,3 0-16,3-1 15,3-1-15,4-1 16,4 1-16,4 1 16,3-2-16,5 0 15,2-1-15,1 3 16,2 1-16,-1 0 15,1 0-15,-4 0 16,-3 1-16,-2 3 16,-2-1-1,-4-1-15,-5-2 16,-5 1-16,-4-1 16,-5 0-16,-2 0 15,-1 0-15,-5 1 16,-3 1-16,-2 1 15,-4 2-15,-4 0 16,-2-2-16,-6 0 16,-3-1-16,-2 1 15,-4-1-15,0-3 16,0-1-16,1-1 16,1 2-1,3 1-15,1 0 16,5 0-16,0 0 15,5 0-15,5 1 0,6 0 16,4 0-16,5-1 16,5-2-16,3 1 15,3-1 1,3-1-16,5 0 16,5 2-16,2 0 15,0 0-15,5-1 16,1 0-16,1 1 15,0 0-15,-3 1 16,0 0-16,-4-1 16,-1 0-16,-2 1 15,-1 2 1,-3-2-16,-3 1 16,-3 0-16,-3-1 15,-3-1-15,-3 1 16,-2-1-16,-2-1 15,-1 2-15,1-1 16,-4 2 0,-1-1-16,1 2 0,1-1 15,0-1 1,2 1-16,0 0 16,2-1-16,0 1 15,-1-1-15,1 1 16,1-1-16,0-1 15,0 1-15,1-2 16,0 0-16,-1 2 16,-1-2-1,1 1-15,-1 1 0,-1-1 16,-1 1 0,3 0-16,0-2 15,5 0-15,0 1 16,-2-2-16</inkml:trace>
  <inkml:trace contextRef="#ctx0" brushRef="#br1" timeOffset="99076.7">7378 7596 0,'0'0'16,"0"0"-16,0 5 0,-1-1 0,2-4 0,3-1 0,4-3 0,4 0 0,43 0 0,-34 5 16,0 0-16,-2-1 15,-1 0-15,-5 1 16,-3-1-16,-3-1 16,-2 1-1,-3 1-15,-2 0 16,-2-1-16,-1 0 15,-2-2-15,-5 2 16,-1 1-16,-3 0 16,-2 0-16,-2 1 15,-6 1-15,0-1 16,-4-1-16,4-1 16,1 2-16,2-1 15,5 2-15,3 0 16,4 0-16,4-1 15,4 0-15,3-1 16,1-1-16,3-1 16,0-2-16,3 0 15,1-1-15,4 1 16,0-2-16,6 3 16,-1 1-16,4 0 15,-3 1-15,-3 0 16,-3 1-16,-4 0 15,-7 1-15,-1-1 16,-3-1-16,0 1 16,-2-1-16,-2-1 15,-5 2 1,-2-1-16,-5 2 16,-1-3-16,-2 0 15,-4 1-15,-2-1 16,-3 0-16,4 0 15,2 0-15,6 0 16,7 2-16,17 1 16</inkml:trace>
  <inkml:trace contextRef="#ctx0" brushRef="#br1" timeOffset="104494.74">7987 6819 0,'7'0'0,"-6"-3"0,-3-3 0,1-2 0,6-5 0,3-5 0,3-4 0,4-4 16,3-3-1,2-2-15,0 1 16,2-1-16,0 2 0,-3 1 16,5 6-1,1-1-15,-2-1 16,5 0-16,3 1 15,1-1-15,0 0 16,0-3-16,2 4 16,2 0-16,1 1 15,2 4 1,2 2-16,-3 2 16,-4 2-16,-7 2 15,-5 1-15,-2 1 16,-2 2-16,-3 0 15,-2 4-15,-3-2 16,-3 0-16,-1 2 16,0 0-16,-3 0 15,-1 1 1,-2 1-16,-3 2 16,-1 0-16,1 0 15,-1 0-15,0 2 16,1 0-16,-1 2 15,0-1-15,-1 5 16,-1 0-16,1 0 16,0 1-16,0 0 15,0-1 1,5 0-16,1-1 16,3-1-16,1 0 15,-4-3-15,12-1 16,3 0-16,4-1 15,4-4-15,3-1 16,-2 0-16,1-2 16,-1-3-16,1-1 15,-3-1-15,0-1 16,-4-1 0,-4-1-16,3 1 15,-4-2-15,-1 1 16,-2 2-16,-7 2 15,-5 1-15,-8 0 0,-7 1 16,-10 0 0,-10 1-16,-11 4 15,-7 2-15,-2 3 16,2 1-16,9 7 16,34-6-16</inkml:trace>
  <inkml:trace contextRef="#ctx0" brushRef="#br1" timeOffset="110274.77">9328 7391 0,'-2'6'0,"1"8"0,4-1 0,0-1 0,1-2 0,-4-10 0,0 9 0,0 0 0,0-3 0,1 2 0,0 3 0,1 2 15,1 0-15,5 1 16,5 1-16,1 0 16,5 1-16,2 0 15,1-2 1,6-2-16,4-3 15,3 0-15,4-3 16,5 0-16,-1-4 16,7 0-16,-1 0 15,1-3-15,2-1 16,3-1-16,2-1 0,0-1 16,0-2-1,1 0-15,1 1 16,2-1-16,0-1 15,1-1-15,0-2 16,0 0-16,-1-2 16,0 1-16,-5 1 15,-3-2-15,-2-1 16,-2 0 0,2-1-16,1-2 0,3 1 15,1 3 1,-1 2-16,0 0 15,-1 1-15,-3 3 16,0 3-16,1 2 16,1 5-16,-1 2 15,-1 1-15,-6 3 16,-2 1 0,-3 2-16,2 2 15,-1-1-15,0 1 0,-8-1 16,-11-3-1,-5-3-15,-6-3 16,-2-3-16,-2-3 16,-3-1-16,3-6 15,4-2-15,-3-5 16,0-5 0,2-4-16,-2-2 15,-1-3-15,-4 3 16,-1 5-16,3 4 15,-1 6-15,-1 6 16,-2 4-16,1 3 16,-1 1-16,-4 3 15,-1 2-15,3 0 16,0 3-16,-1 1 16,4 5-1,-3 0-15,6 2 16,2 3-16,-1 0 15,3 1-15,2-1 16,1-4-16,1-3 16,1-4-16,-1-5 15,6-6-15,4-6 16,4-4-16,4-3 16,2-4-1,-1-1-15,-3 2 16,-6 1-16,-6 5 15,-6 0-15,-5 1 16,-4-1-16,-5 1 16,-3 0-16,-6 0 15,-4-1-15,-6 0 16,-4 0-16,-6 4 16,-5 0-16,-1 4 15,-3 2 1,20 2-16</inkml:trace>
  <inkml:trace contextRef="#ctx0" brushRef="#br1" timeOffset="115088.06">12583 6835 0,'4'9'0,"3"13"0,-5-4 0,-1 2 0,3 2 0,11 8 0,9 3 0,8 3 15,3 0-15,3-1 16,-14-8-16,-1 0 16,1-1-16,3 4 15,7 7 1,0-5-16,4-8 15,-8-16-15,-9-13 16,-11-10-16,-15-12 16,-13-14-16,-14-11 15,-9-4-15,6-9 16,5-8-16,14 2 16,3-3-16,2 1 15,-14-2-15,10 8 16,6 5-1,-2 4-15,7 2 16,1 5-16,5 5 16,-3 6-16,-2 5 15,3 20-15</inkml:trace>
  <inkml:trace contextRef="#ctx0" brushRef="#br1" timeOffset="116108.61">13320 6824 0,'0'-1'0,"1"-2"0,-1-4 0,0-8 0,-11-10 0,-6-7 0,-5-4 0,-1 1 15,4 5-15,2 9 16,1 11-16,0 12 15,1 11 1,9 16-16,-4 8 16,1 11-16,7 3 15,2 1-15,9-1 16,5-6-16,1-6 16,16-4-16,17 1 15,1-10 1,0-13-16,-12-20 0,-24-26 15,3 8 1,6-7-16,-4-3 16,-8-1-16,-14-9 15,-1-1-15,-10 2 16,4 5-16,1 0 16,10 7-16,-2 0 15,-3 2-15,-4 0 16,1 3-1,0-1-15,-1-2 0,8 4 16,-2 1 0,7-5-16,-1 1 15,3-1-15,2 1 16,1 4-16,0 6 16,4 5-16,-3 6 15,1 8-15,3 7 16,3 9-1,5 7-15,5 8 16,6 4-16,5 2 16,4-1-16,5-2 15,-9-12-15,-4-8 16,-6-11-16,-7-12 16,-3-8-16,-6-9 15,-7-9-15,-5-6 16,-5-7-16,-5-3 15,-9-3-15,-9-4 16,-2-1-16,1 0 16,2 6-16,7 9 15,9 14-15,7 14 16,2 10-16,4 9 16,5 8-1,9 9-15,7 10 16,7 5-16,8 5 15,1-1-15,1-1 16,-5-9-16,-11-10 16,-6-9-16,-8-8 15,-10-11-15,-1 0 16</inkml:trace>
  <inkml:trace contextRef="#ctx0" brushRef="#br1" timeOffset="116296.06">13560 5565 0</inkml:trace>
  <inkml:trace contextRef="#ctx0" brushRef="#br1" timeOffset="116954.46">14227 5912 0,'7'-1'0,"7"-2"0,-9-7 0,-12-9 0,-14-14 0,-8-8 0,-3-5 0,-1-3 16,6 6-1,7 9-15,4 11 16,1 11-16,0 14 0,1 13 15,2 14 1,4 9-16,4 8 16,4 8-16,13 2 31,6-1-31,2-8 16,-1-8-16,3-14 15,-1-15-15,1-16 16,-4-12-16,-8-9 15,-5-11 1,-1-8-16,-4-5 0,-7 0 16,8-3-1,2 5-15,3 8 16,5 9-16,6 8 16,2 9-16,4 10 15,3 10-15,2 9 16,3 7-16,0 4 15,1 0-15,0-3 16,-4-6 0,-5-10-16,-3-10 0,-4-6 15,-4-13 1,-6-7-16,-6-8 16,-5-7-16,-2-8 15,-3 0-15,-7-5 16,6 1-16,2 3 15,5 5 1,4 8-16,2 12 16,2 10-16,-2 9 15,-6 6-15,1 7 0</inkml:trace>
  <inkml:trace contextRef="#ctx0" brushRef="#br1" timeOffset="117549.38">14703 5453 0,'5'-3'0,"9"-7"0,-2-9 0,-2-10 0,-9-12 16,-5-5-16,-2-1 0,0 1 15,0 5-15,3 9 16,3 7 0,2 10-16,-2 10 15,1 10-15,3 11 16,2 11-16,6 5 16,3 7-16,7-1 15,2-5-15,0-8 16,4-13-16,-2-16 15,-1-18-15,3-13 16,-4-12-16,-6-12 16,-6-9-1,-12-11-15,-9-14 16,-5-9-16,1-7 16,3-4-16,6 12 15,8 12-15,3 11 16,-6 9-16,-4 15 15,-9 5-15,-6 10 16,-3 8-16,1 5 16,-1 5-1,4 9-15,-1 10 16,1 12-16,3 13 16,6 15-16,5 14 15,0 14-15,5 18 16,7 4-16,-1 8 15,9-3-15,10-5 16,-5-16-16,0-9 16,-3-18-16,-11-17 15,-6-19-15</inkml:trace>
  <inkml:trace contextRef="#ctx0" brushRef="#br1" timeOffset="117987.01">14077 5241 0,'4'-7'0,"3"-14"0,-8-5 0,-7-8 0,-2-10 0,10 44 0,-4-51 0,6 1 0,10 4 16,18 9-16,-14 26 16</inkml:trace>
  <inkml:trace contextRef="#ctx0" brushRef="#br1" timeOffset="118392.82">15448 5159 0,'-6'11'0,"-8"15"0,-5 2 0,-7 1 0,26-29 0,-35 37 0,-7 7 0,-6 9 15,-3 8 1,-4 10-16,-2 9 16,0 3-16,-2 2 15,-6 1-15,-4-4 0,-6 6 16,-6 10-1,-6 14-15,42-53 16</inkml:trace>
  <inkml:trace contextRef="#ctx0" brushRef="#br1" timeOffset="142875.07">491 6424 0,'0'-1'0,"0"1"0,5-1 0,4 8 0,7 5 0,3 3 0,1 8 0,4 1 0,-1 4 0,3 5 0,2 3 0,2 3 16,1 3-16,5-1 15,4 2-15,2 0 16,5 0-16,2-1 16,1-2-16,1 0 15,-2-4-15,-3-5 16,-8-5-16,-6-9 15,-8-8-15,-5-8 16,-6-5 0,-3-2-16,-2-3 15,-2-1-15,-2 2 16,1 2-16,-1-4 16,-1 0-16,2 0 15,0-1-15,-1 2 16,-1 2-16,0 2 15,0 2-15,-1 1 32,1 2-32,-2 0 0,2 5 0,2-3 15,0 7-15,1-1 16,1-1 0,0-1-16,0-2 0,-3-7 15,1-1-15,-3 1 16,-3 3-1,-1 5-15,-2 0 16,-2 2-16,-1-1 16,0 0-16,2-1 15,-1 0-15,2 1 16,1 3-16,1 1 16,1-2-1,0-1-15,1-1 0,0-2 16,0 0-1,0 1-15,0 4 16,1 1-16,2 1 16,1-2-16,2 0 15,1-5-15,0-3 16,3-1-16,0-2 16,-1 0-1,2-1-15,-2 1 16,0 0-16,-1-1 0,0-2 15,-3 4 1,-2 3-16,1-2 16,0-3-16,1-1 15,-4-1-15,2-1 16,-3 0-16,-3-5 16,-1 2-1,-2 1-15,-4 0 16,-7-2-16,-4-3 15,-7 3-15,-4-5 16,-7 3-16,-2-7 16,-1-1-16,-1 1 15,6 3-15,7 3 16,1 5-16,7 5 16,13 6-16</inkml:trace>
  <inkml:trace contextRef="#ctx0" brushRef="#br1" timeOffset="185895.1">1457 10495 0,'5'2'0,"7"4"0,-2 6 0,-3 3 0,-3 5 0,-4-20 0,3 21 0,-3 3 16,0 5-16,2 3 16,1 7-16,1 2 15,2 0-15,3 2 16,1-4-16,0-4 15,1 1-15,2 6 16,2-1-16,2 3 16,-1 0-16,1 5 15,2-3-15,-1-3 16,0 2 0,-2 2-16,2-2 15,-2-1-15,-2 5 16,0-10-16,-4-7 15,-7 1-15,-5-6 16,-4-7-16,1-12 16</inkml:trace>
  <inkml:trace contextRef="#ctx0" brushRef="#br1" timeOffset="186761.12">2312 10550 0,'-3'14'0,"0"20"0,9 2 0,2 0 0,3-3 0,-6-1 16,-4 2-16,-6 6 15,-8 3-15,-2 8 16,1-2-16,-1 0 15,0-3-15,-2-3 16,3-6 0,3-6-16,0-4 0,2-3 15,2-10 1,5-10-16,2-7 16,2-4-16,2-1 15,1 1-15,1-3 16,1-2-16,2-2 15,1-4-15,3-1 16,2 2 0,4 0-16,3 0 15,5 2-15,4 2 0,5 4 16,5 7-16,1 4 16,2 3-1,1 1-15,-3 5 16,-1-1-16,-4 5 15,-5 8-15,-6 7 16,-6 3-16,-6 1 16,-5 2-1,-5-1-15,-5 0 16,-6-3-16,-3-4 0,-7-2 16,-4-5-1,-5-6-15,-1-8 16,-3-5-16,-3 0 15,-3-4-15,-4-3 16,-2-3-16,-3-2 16,-2-6-16,3-2 15,5-1-15,6 0 16,6 7 0,10 2-16,13-1 0,7 10 15</inkml:trace>
  <inkml:trace contextRef="#ctx0" brushRef="#br1" timeOffset="191466.98">3168 10566 0,'-3'7'0,"6"2"0,2-1 0,-1-4 0,2 2 0,1 4 0,1 0 0,-1 3 15,0 1 1,0 2-16,2 3 16,0 4-16,1 3 15,3 6-15,1 7 16,-1 4-16,5 1 15,1 5-15,0 1 16,1-1-16,-1-2 16,0 2-1,2 1-15,0 1 16,3-4-16,-2-5 16,-2-6-16,-3-6 15,-4-7-15,-3-6 16,-5-9-16,-2-8 15,-2-6-15,-2-6 16,7-8-16,7-6 16,1-5-16,4-3 31,1 12-31</inkml:trace>
  <inkml:trace contextRef="#ctx0" brushRef="#br1" timeOffset="191811.37">3531 10677 0,'0'0'0,"-10"3"0,10-3 0,0 1 0,-1 0 0,0 3 0,0 6 0,-3 7 0,-12 37 0,2-19 16,-3 8 0,0 1-16,-4 4 15,-3 1-15,0-2 16,-1-4-16,2-1 16,0 1-16,1-4 15,1-3 1,4-8-16,3-10 15,7-9-15,10-9 0,13-3 16,5-4 0</inkml:trace>
  <inkml:trace contextRef="#ctx0" brushRef="#br1" timeOffset="192781.51">3937 10448 0,'-11'-9'0,"-17"-12"0,2-9 0,0-2 0,-2-3 0,-3 3 16,0 5-16,-3 3 15,1-1-15,0 2 16,1 3-16,-3 6 16,-1 5-16,-3 5 15,-3 4-15,-5 3 16,-4 1-16,-3 1 15,-1 6 1,1 8-16,3 9 16,2 5-16,4 4 15,4 4-15,5 4 16,4 7-16,6 3 16,5 4-16,6 1 15,7 3-15,6 5 16,6 4-16,6 5 15,6-1-15,5-5 16,4-2 0,7 1-16,3 6 15,5 2-15,5-3 16,3-6-16,5-4 16,7-1-16,-1 3 15,-1-8-15,1-9 16,-1-11-16,-3-8 15,4-3-15,0-7 16,0-8-16,-1-5 16,-4-6-1,-1-4-15,-3-7 16,0-7-16,-2-7 16,-2-7-16,1-4 15,1-4-15,-3-2 16,0-2-16,-2-2 15,-4-5-15,-9-4 16,-1-3-16,-2-3 16,-4-6-1,-5-2-15,-3-1 16,-7-4-16,-10-1 16,-3-2-16,-6-1 15,-10-3-15,-5 0 16,-7 5-16,-8-1 15,-1 5-15,-5 10 16,-5 3-16,-7 1 16,-3 2-1,-8 7-15,-2 8 16,-2 9-16,2 8 16,1 3-16,7 0 15,13 7-15,18 3 16,23 9-16</inkml:trace>
  <inkml:trace contextRef="#ctx0" brushRef="#br1" timeOffset="193393.51">3463 11861 0,'-31'1'0,"-41"2"0,8 2 0,13 0 0,51-5 0,-37 4 16,7-1-16,4-1 15,-3 0-15,-4 2 16,-3 0-16,-4 0 15,-7 1-15,-5 3 16,-6 1-16,-11-2 16,-4-2-1,1-1-15,-1-1 16,7 1-16,8 3 16,-6-7-16,-2 4 15,-7 0-15,-3 3 16,-5 7-16,7 20 31,2 4-31,2-5 16,5 4-16,7-9 15,10-5 1,2 11-16,10 0 16,7-3-16,15-14 15,0 26 16,24-24-15</inkml:trace>
  <inkml:trace contextRef="#ctx0" brushRef="#br1" timeOffset="194334.08">2048 12117 0,'-20'3'0,"-30"3"0,-2-1 0,0-6 0,52 1 0,-46-9 16,4 2-16,4 8 16,7 5-16,-2 10 15,2 6-15,-1 0 16,0 10-16,3 2 16,7 0-16,5-1 15,11-11-15,2 8 16,5 6-16,7 5 15,1 11-15,-4-11 16,8-9 31,12-31-47,-1 33 16</inkml:trace>
  <inkml:trace contextRef="#ctx0" brushRef="#br1" timeOffset="194667.38">1799 12737 0,'152'27'0,"-146"-26"0,69 12 0,-75-13 0,28 8 0,2-7 0,-16-1 0,-1-1 0,-1 1 0,5 2 0,5 2 0,-6 0 0,-7 2 15,-10-3 1,17-2 15,-12-21-15,2 7-16,-5 0 15,3-3-15,1 1 0,2 0 0,2 3 0,3-5 0,4-20 47,-4 17-31,1-1-16,-2 3 0,-5 0 0,2-1 16,-8 13-1,2 2 1,-5 19-16,1-7 0,0 4 0,1 4 0,3-4 15,2-3-15,3-18 0</inkml:trace>
  <inkml:trace contextRef="#ctx0" brushRef="#br1" timeOffset="195401.84">2814 12775 0,'0'0'0,"-16"-44"0,6 21 0,3 4 0,7 19 0,-6-14 0,-1 10 16,-3 8-16,0 5 0,-2 3 0,5 3 15,-3 1-15,1 1 0,5-8 16</inkml:trace>
  <inkml:trace contextRef="#ctx0" brushRef="#br1" timeOffset="196156.67">2297 12450 0,'0'0'15,"0"0"-15,0-4 0,1 2 0,-1 4 0,0 3 0,0 3 0,2 3 0,-1 64 0,-2-43 16,-1 5-16,0-21 15,0 46 17,3-20-17,-6-5 1,2-4-16,-3-8 16,1 1-16,1-6 0,1-5 0,1-7 0,2-5 0,1-7 15,0 3-15,-3 4 31,5-6-31,1-2 0,3-1 0,1-1 16,-2 4-16,16-22 47,-5 7-47,0 7 16,2-4-16,1 1 0,1 1 0,0-1 0,0 3 0,0-4 15,-1 7 1,-1 3-16,1 0 15,-1 2-15,-2 4 32,-6-2-32,12-1 47,3-12-47,-10 9 0,-4-2 0,-7 3 15,-5 0-15,-9 3 0,-10 2 0,16-2 47,-16 6-31,-2-5-16,-7 10 15,-3-11-15,-2-17 16,-2 6-16,-2-4 16,-3-2-16,-6-9 15,8 2-15,2 8 0,9 1 0,10 8 16,9 4-16,12 8 0,14 7 0,7 16 47</inkml:trace>
  <inkml:trace contextRef="#ctx0" brushRef="#br1" timeOffset="196784.55">3243 12867 0,'0'0'0,"2"21"0,18-19 0,12-7 0,10-10 0,2 0 0,2-5 0,-25 11 16,55-53 15,-28 15-15,-5-1-16,-5-2 0,-8-1 0,-9 0 0,-15 4 0,-15 6 15,-14 4 1,1 14-16,-3 6 31,3 10-31,-2 8 16,-2 9-16,-3 9 16,-8 11-16,-5 9 15,-6 11-15,-6 25 16,4 7-16,2 9 15,22-34-15,-51 55 16,22-39-16,2-9 16,-1 2-16,7-10 15,7-7-15,9-8 16,1-13 0,9-5-16,7-11 15,11-8-15,12-9 16,8-8-16,-7 0 15,-7 1-15,-8 10 16</inkml:trace>
  <inkml:trace contextRef="#ctx0" brushRef="#br1" timeOffset="197112.23">3806 12900 0,'23'-13'0,"10"-5"0,3-5 0,-13 8 0,-23 15 0,10-16 0,-4 6 0,-4 5 0,-5 3 0,-5 3 0,-2 6 0,-7 3 31,1 4-15,-2-1-16,-6 13 15,9-1-15,-6 4 0,0 2 0,0 4 0,1 1 16,7-14-16,25-17 47,11-15-47,15-18 0</inkml:trace>
  <inkml:trace contextRef="#ctx0" brushRef="#br1" timeOffset="197347.32">4164 12372 0,'0'0'0,"0"0"15,0 0-15,0 0 16,0 0 0,0 0 15</inkml:trace>
  <inkml:trace contextRef="#ctx0" brushRef="#br1" timeOffset="198628.02">4213 12814 0,'0'0'0,"5"2"0,-1-10 0,1-4 0,2-3 0,5 3 16,3-1-16,6-5 0,8 0 15,3-3-15,9 0 16,1-2 0,1 0-16,-5-1 15,-7 5-15,-23 7 16,29 10-1,-22 7-15,-5 8 0,-6 8 16,-7 9-16,-8 8 16,-3 7-16,-8 4 15,-2-6-15,1-2 16,3-9-16,12-13 16,5-11-1,8-10-15,13-5 16,6-11-16,9-8 15,8-5-15,3-3 16,5-3-16,-1 3 16,-3 1-16,0 3 15,-6 6-15,-6 7 16,-10 7-16,-10 9 16,-10 10-16,-6 9 15,-5 6 1,-4 5-16,9 5 15,4 3-15,1-1 16,5-7-16,4-8 16,7 4-16,3-8 15,1-5-15,3-5 16,0-4-16,-2-5 16,-14-3-16,32-10 46,-19 0-30,-3-2-16,-5-3 0,-3 1 0,-6 1 0,-4-1 0,-10-1 16,-7 1-16,-8 3 15,-7 4-15,-4 6 16,1 6-16,0 7 16,8-4-16,6 5 15,7 3 1,12-1-16,6-6 15,0 16 1,11-11-16,5-1 0,2 1 16,5 0-16,-15-7 15,22 12 17,-11-3-32,-2 2 0,-3 2 0,-4 1 0,-1 3 15,-4-6-15,19-3 31,-7-4-31,2-2 0,3-7 16,2-4-16,3-2 16,2-3-16,3-2 15,0-1-15,2-3 16,0-8-16,0-2 16,-4-4-16,0-2 15,-2 4-15,0-1 16,-1-1-1,-2-2-15,0-3 16,-5-6-16,-8-4 16,-7-2-16,-4 4 15,-8 5-15,-3 8 16,-5 7-16,-2 8 16,-2 7-16,-1 6 15,-4 6-15,-3 8 16,-4 5-16,2 13 15,0 12 1,-3 11-16,-4 15 16,-2 21-16,-1 14 15,-1 10-15,11 11 16,10-13-16,7-13 16,-8-8-16,13-52 15</inkml:trace>
  <inkml:trace contextRef="#ctx1" brushRef="#br1">20466 12263 0,'13'0'297,"-13"14"-281,0-1 0,0 0 15,0 0-16,0 1 1</inkml:trace>
  <inkml:trace contextRef="#ctx1" brushRef="#br1" timeOffset="3547.97">11192 8242 0,'0'13'500,"-13"-13"-313,13 13-155,0 0-17,-14-13 1,1 14 359,13-1-359,-13-13 62,13 13-63,0 0 48,-13 1 15</inkml:trace>
  <inkml:trace contextRef="#ctx1" brushRef="#br1" timeOffset="4454.88">11192 8109 0</inkml:trace>
  <inkml:trace contextRef="#ctx1" brushRef="#br1" timeOffset="5846.03">10769 8943 0,'0'13'47,"-14"0"-47,14 1 16,-13-1 0,0-13-1,13 26 1,-13-12-1,-1-14 95,14 13-79,0 0 0,-13-13 1,13 13-17</inkml:trace>
  <inkml:trace contextRef="#ctx1" brushRef="#br1" timeOffset="6439.63">10769 8811 0</inkml:trace>
  <inkml:trace contextRef="#ctx1" brushRef="#br1" timeOffset="7989.62">9697 9922 0,'0'0'0,"-13"0"16,13 13-16,-13 0 31,13 1 0,-14-14 1,14 13-17,-13 0 1,0 0 0,13 0-1,0 1 1,-13-14-1,13 13 1,-14-13 0,1 0-1,13 13 1</inkml:trace>
  <inkml:trace contextRef="#ctx1" brushRef="#br1" timeOffset="8568.46">9737 9790 0</inkml:trace>
  <inkml:trace contextRef="#ctx1" brushRef="#br1" timeOffset="153736.85">6297 8493 0,'-13'0'125,"0"0"-110,-1 0 1,1 0-16,0 0 15,-14 0 1,1-13 0,13 13 31,0 0-1,13 13 111,0 0-157,0 1 15,0-1 17,0 0-32,0 0 31,0 0 16,13 1-32,-13-1 1,0 0 0,0 0-1,0 1 16,0-1 1,0 0-1,0 0-15,0 14-1,0-14 1,0 0 15,0 0 16,0 1-31,0-1-1,0 13 1,0-12-1,0-1 1,0 0 0,0 0-1,0 1 1,0-1 0,0 0 15,0 0-16,0 0 1,0 1 0,0-1-1,0 0 1,0 0 0,0 1-1,0-1 1,0 0-1,0 0 1,0 14 0,0 12-1,0-25 1,0-1-16,0 0 16,0 0-1,0 1 16,13-14 266,0 0-281,0 13 0,1-13 15,-1 0 0,0 0-15,0 0-1,1 0 48,-1 0-16,0 0-16</inkml:trace>
  <inkml:trace contextRef="#ctx1" brushRef="#br1" timeOffset="156837.35">6839 8387 0,'14'0'94,"-1"0"-16,0 0-62,0 0 0,1 0 30,-1 0-14,0 0 15,-13 14-32,13-14 1,1 0 15,-1 0 32,0 0-32,-13 13 31,13 0-30,-13 0-17,0 0-15,13-13 16,-13 14-1,0-1 1,0 13 0,0 1 15,0-14-15,0 13-1,0-12 1,0-1-1,0 0 1,0 0 0,0 1-1,0-1 1,0 0 0,0 0-1,0 1 1,0-1-1,0 0 1,0 13 0,0 1-1,0-1 1,0 1 0,0-14-1,0 0 16,0 1-15,0-1 0,0 0-1,0 0 1,0 0 0,0 1-1,0-1 1,0 0-1,0 0 1,0 1 0,0-1 15,0 0-15,0 0-1,0 1 1,0-1-1,0 0 1,-13-13 0,13 26-1,0-12 1,0-1 15,-13 0 47,13 0-62,0 1 0,0-1-1,0 0 1,-13-13 203,-14 0-219,1 13 15,-1-13-15,-26 0 16,14 0-1,26 0 17,-1 0-17</inkml:trace>
  <inkml:trace contextRef="#ctx1" brushRef="#br1" timeOffset="188790.13">7408 8268 0,'27'0'172,"-1"0"-172,-13 0 15,1 0 1,-1 0-1,0 0 1,0 0 0,1 0 15,-1 0 0,0 0 313,0 0-297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Encontre qualquer uma das alternativas separadas por |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691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Corresponde a qualquer caractere de palavra (alfanumérico e sublinhado). Corresponde apenas a caracteres ASCII baixos (sem caracteres acentuados ou não romanos). Equivalente a [A-Za-z0-9_]</a:t>
            </a:r>
          </a:p>
          <a:p>
            <a:b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90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88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90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4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JS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B4E6F3F-8B18-4649-9796-107C3977AD3E}"/>
                  </a:ext>
                </a:extLst>
              </p14:cNvPr>
              <p14:cNvContentPartPr/>
              <p14:nvPr/>
            </p14:nvContentPartPr>
            <p14:xfrm>
              <a:off x="539280" y="2671560"/>
              <a:ext cx="162720" cy="84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B4E6F3F-8B18-4649-9796-107C3977A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20" y="2662200"/>
                <a:ext cx="181440" cy="10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34822"/>
            <a:ext cx="4751801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var dia = /^(</a:t>
            </a:r>
            <a:r>
              <a:rPr lang="pt-BR" sz="1800" dirty="0">
                <a:solidFill>
                  <a:srgbClr val="FF0000"/>
                </a:solidFill>
              </a:rPr>
              <a:t>0[1-9]</a:t>
            </a:r>
            <a:r>
              <a:rPr lang="pt-BR" sz="1800" dirty="0"/>
              <a:t>|</a:t>
            </a:r>
            <a:r>
              <a:rPr lang="pt-BR" sz="1800" dirty="0">
                <a:solidFill>
                  <a:srgbClr val="00B050"/>
                </a:solidFill>
              </a:rPr>
              <a:t>1[0-9]</a:t>
            </a:r>
            <a:r>
              <a:rPr lang="pt-BR" sz="1800" dirty="0"/>
              <a:t>|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[2[0-9]|</a:t>
            </a:r>
            <a:r>
              <a:rPr lang="pt-BR" sz="1800" dirty="0">
                <a:solidFill>
                  <a:srgbClr val="FFC000"/>
                </a:solidFill>
              </a:rPr>
              <a:t>3[0-1]</a:t>
            </a:r>
            <a:r>
              <a:rPr lang="pt-BR" sz="1800" dirty="0"/>
              <a:t>)$/;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Começa em 0 junto com 1 a 9</a:t>
            </a:r>
          </a:p>
          <a:p>
            <a:pPr algn="l"/>
            <a:r>
              <a:rPr lang="pt-BR" sz="1800" dirty="0">
                <a:solidFill>
                  <a:srgbClr val="00B050"/>
                </a:solidFill>
              </a:rPr>
              <a:t>Ou Começa de 1 junto com 0 a 9</a:t>
            </a:r>
          </a:p>
          <a:p>
            <a:pPr algn="l"/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Ou Começa em 2 junto com 0 a 9</a:t>
            </a:r>
          </a:p>
          <a:p>
            <a:pPr algn="l"/>
            <a:r>
              <a:rPr lang="pt-BR" sz="1800" dirty="0">
                <a:solidFill>
                  <a:srgbClr val="FFC000"/>
                </a:solidFill>
              </a:rPr>
              <a:t>Ou começa em 3 junto de 0 ou 1</a:t>
            </a:r>
          </a:p>
          <a:p>
            <a:pPr algn="l"/>
            <a:endParaRPr lang="pt-BR" sz="1800" dirty="0">
              <a:solidFill>
                <a:srgbClr val="FFC000"/>
              </a:solidFill>
            </a:endParaRP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dia.test</a:t>
            </a:r>
            <a:r>
              <a:rPr lang="pt-BR" sz="1800" dirty="0"/>
              <a:t>("32"))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E1097AE-37AF-4791-9004-3F710E71F296}"/>
                  </a:ext>
                </a:extLst>
              </p14:cNvPr>
              <p14:cNvContentPartPr/>
              <p14:nvPr/>
            </p14:nvContentPartPr>
            <p14:xfrm>
              <a:off x="545400" y="531720"/>
              <a:ext cx="8443440" cy="3392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E1097AE-37AF-4791-9004-3F710E71F2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040" y="522360"/>
                <a:ext cx="8462160" cy="34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07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34822"/>
            <a:ext cx="4751801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var </a:t>
            </a:r>
            <a:r>
              <a:rPr lang="pt-BR" sz="1800" dirty="0" err="1"/>
              <a:t>mes</a:t>
            </a:r>
            <a:r>
              <a:rPr lang="pt-BR" sz="1800" dirty="0"/>
              <a:t> = /^(</a:t>
            </a:r>
            <a:r>
              <a:rPr lang="pt-BR" sz="1800" dirty="0">
                <a:solidFill>
                  <a:srgbClr val="FF0000"/>
                </a:solidFill>
              </a:rPr>
              <a:t>0[1-9]</a:t>
            </a:r>
            <a:r>
              <a:rPr lang="pt-BR" sz="1800" dirty="0"/>
              <a:t>|</a:t>
            </a:r>
            <a:r>
              <a:rPr lang="pt-BR" sz="1800" dirty="0">
                <a:solidFill>
                  <a:srgbClr val="00B050"/>
                </a:solidFill>
              </a:rPr>
              <a:t>1[0-2]</a:t>
            </a:r>
            <a:r>
              <a:rPr lang="pt-BR" sz="1800" dirty="0"/>
              <a:t>)$/;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Começa em 0 junto com 1 a 9</a:t>
            </a:r>
          </a:p>
          <a:p>
            <a:pPr algn="l"/>
            <a:r>
              <a:rPr lang="pt-BR" sz="1800" dirty="0">
                <a:solidFill>
                  <a:srgbClr val="00B050"/>
                </a:solidFill>
              </a:rPr>
              <a:t>Ou Começa de 1 junto com 0 a 9</a:t>
            </a:r>
          </a:p>
          <a:p>
            <a:pPr algn="l"/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Ou Começa em 2 junto com 0 a 9</a:t>
            </a:r>
          </a:p>
          <a:p>
            <a:pPr algn="l"/>
            <a:r>
              <a:rPr lang="pt-BR" sz="1800" dirty="0">
                <a:solidFill>
                  <a:srgbClr val="FFC000"/>
                </a:solidFill>
              </a:rPr>
              <a:t>Ou começa em 3 junto de 0 ou 1</a:t>
            </a:r>
          </a:p>
          <a:p>
            <a:pPr algn="l"/>
            <a:endParaRPr lang="pt-BR" sz="1800" dirty="0">
              <a:solidFill>
                <a:srgbClr val="FFC000"/>
              </a:solidFill>
            </a:endParaRP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dia.test</a:t>
            </a:r>
            <a:r>
              <a:rPr lang="pt-BR" sz="1800" dirty="0"/>
              <a:t>(“12"))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B3683B3-BC53-4EEC-86D7-53D444074FD0}"/>
                  </a:ext>
                </a:extLst>
              </p14:cNvPr>
              <p14:cNvContentPartPr/>
              <p14:nvPr/>
            </p14:nvContentPartPr>
            <p14:xfrm>
              <a:off x="264600" y="1126080"/>
              <a:ext cx="4479480" cy="2607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B3683B3-BC53-4EEC-86D7-53D444074F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240" y="1116720"/>
                <a:ext cx="4498200" cy="26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8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34822"/>
            <a:ext cx="8604449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var ano = /^\d{4}$/;</a:t>
            </a:r>
          </a:p>
          <a:p>
            <a:pPr algn="l"/>
            <a:endParaRPr lang="pt-BR" sz="1800" dirty="0">
              <a:solidFill>
                <a:srgbClr val="FFC000"/>
              </a:solidFill>
            </a:endParaRP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ano.test</a:t>
            </a:r>
            <a:r>
              <a:rPr lang="pt-BR" sz="1800" dirty="0"/>
              <a:t>(“24"))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False</a:t>
            </a: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ano.test</a:t>
            </a:r>
            <a:r>
              <a:rPr lang="pt-BR" sz="1800" dirty="0"/>
              <a:t>(“2024"))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True</a:t>
            </a:r>
          </a:p>
          <a:p>
            <a:pPr algn="l"/>
            <a:endParaRPr lang="pt-BR" sz="1800" dirty="0">
              <a:solidFill>
                <a:srgbClr val="FF0000"/>
              </a:solidFill>
            </a:endParaRP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Data completa: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var data = /^(0[1-9]|1[0-9]|3[0-1])\/(0[1-9]|1[0-2])\/\d{4}$/;</a:t>
            </a: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data.test</a:t>
            </a:r>
            <a:r>
              <a:rPr lang="pt-BR" sz="1800" dirty="0"/>
              <a:t>("22/04/2120"))</a:t>
            </a:r>
          </a:p>
          <a:p>
            <a:pPr algn="l"/>
            <a:r>
              <a:rPr lang="pt-BR" sz="1800" dirty="0"/>
              <a:t>            </a:t>
            </a:r>
          </a:p>
          <a:p>
            <a:pPr algn="l"/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F17C046-35F4-459E-B3DF-EA10380173A9}"/>
                  </a:ext>
                </a:extLst>
              </p14:cNvPr>
              <p14:cNvContentPartPr/>
              <p14:nvPr/>
            </p14:nvContentPartPr>
            <p14:xfrm>
              <a:off x="1027440" y="1877400"/>
              <a:ext cx="2494440" cy="7048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F17C046-35F4-459E-B3DF-EA10380173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080" y="1868040"/>
                <a:ext cx="2513160" cy="7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63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02987"/>
            <a:ext cx="5184576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Validando CPF</a:t>
            </a:r>
          </a:p>
          <a:p>
            <a:pPr algn="l"/>
            <a:r>
              <a:rPr lang="pt-BR" sz="1600" dirty="0"/>
              <a:t> </a:t>
            </a:r>
          </a:p>
          <a:p>
            <a:pPr algn="l"/>
            <a:r>
              <a:rPr lang="pt-BR" sz="1600" dirty="0"/>
              <a:t>var </a:t>
            </a:r>
            <a:r>
              <a:rPr lang="pt-BR" sz="1600" dirty="0" err="1"/>
              <a:t>cpf</a:t>
            </a:r>
            <a:r>
              <a:rPr lang="pt-BR" sz="1600" dirty="0"/>
              <a:t> = /^([0-9]{3}\.[0-9]{3}\.[0-9]{3}\-[0-9]{2})$/;</a:t>
            </a:r>
          </a:p>
          <a:p>
            <a:pPr algn="l"/>
            <a:r>
              <a:rPr lang="pt-BR" sz="1600" dirty="0" err="1"/>
              <a:t>document.write</a:t>
            </a:r>
            <a:r>
              <a:rPr lang="pt-BR" sz="1600" dirty="0"/>
              <a:t>(</a:t>
            </a:r>
            <a:r>
              <a:rPr lang="pt-BR" sz="1600" dirty="0" err="1"/>
              <a:t>cpf.test</a:t>
            </a:r>
            <a:r>
              <a:rPr lang="pt-BR" sz="1600" dirty="0"/>
              <a:t>("957.877.555-55"))</a:t>
            </a:r>
          </a:p>
          <a:p>
            <a:pPr algn="l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D9012F7-E7F5-4644-B0C7-083916EB4A9B}"/>
                  </a:ext>
                </a:extLst>
              </p14:cNvPr>
              <p14:cNvContentPartPr/>
              <p14:nvPr/>
            </p14:nvContentPartPr>
            <p14:xfrm>
              <a:off x="343080" y="2387880"/>
              <a:ext cx="4308480" cy="12042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D9012F7-E7F5-4644-B0C7-083916EB4A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2378520"/>
                <a:ext cx="4327200" cy="12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3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Uma expressão regular (</a:t>
            </a:r>
            <a:r>
              <a:rPr lang="pt-BR" sz="1800" dirty="0" err="1"/>
              <a:t>regex</a:t>
            </a:r>
            <a:r>
              <a:rPr lang="pt-BR" sz="1800" dirty="0"/>
              <a:t>) para validar endereços de e-mail é um padrão que busca corresponder à estrutura típica de um e-mail. </a:t>
            </a:r>
          </a:p>
          <a:p>
            <a:pPr algn="l"/>
            <a:r>
              <a:rPr lang="pt-BR" sz="1800" dirty="0"/>
              <a:t>Uma expressão regular simples, mas relativamente eficaz para validar e-mails poderia ser: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/^[a-zA-Z0-9._%+-]+@[a-zA-Z0-9.-]+\.[a-</a:t>
            </a:r>
            <a:r>
              <a:rPr lang="pt-BR" sz="1800" dirty="0" err="1"/>
              <a:t>zA</a:t>
            </a:r>
            <a:r>
              <a:rPr lang="pt-BR" sz="1800" dirty="0"/>
              <a:t>-Z]{2,}$/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– Padrões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57" y="1635646"/>
            <a:ext cx="3131838" cy="20302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0D5B56E-0EE5-4D6A-830F-9FD884BC2610}"/>
                  </a:ext>
                </a:extLst>
              </p14:cNvPr>
              <p14:cNvContentPartPr/>
              <p14:nvPr/>
            </p14:nvContentPartPr>
            <p14:xfrm>
              <a:off x="957600" y="4779000"/>
              <a:ext cx="1142280" cy="363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0D5B56E-0EE5-4D6A-830F-9FD884BC26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240" y="4769640"/>
                <a:ext cx="116100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34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^[a-zA-Z0-9._%+-]+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 Esta parte da </a:t>
            </a:r>
            <a:r>
              <a:rPr lang="pt-BR" sz="1800" dirty="0" err="1"/>
              <a:t>regex</a:t>
            </a:r>
            <a:r>
              <a:rPr lang="pt-BR" sz="1800" dirty="0"/>
              <a:t> corresponde ao início do e-mail. Ela valida que o e-mail deve começar (^) com uma ou mais (+) ocorrências de caracteres alfanuméricos (a-zA-Z0-9), pontos (.), sublinhados (_), percentuais (%), sinais de mais (+) ou hifens (-).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/^[a-zA-Z0-9._%+-]+</a:t>
            </a:r>
            <a:r>
              <a:rPr lang="pt-BR" dirty="0"/>
              <a:t>@[a-zA-Z0-9.-]+\.[a-</a:t>
            </a:r>
            <a:r>
              <a:rPr lang="pt-BR" dirty="0" err="1"/>
              <a:t>zA</a:t>
            </a:r>
            <a:r>
              <a:rPr lang="pt-BR" dirty="0"/>
              <a:t>-Z]{2,}$/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EDBB1FC-329A-4F02-98F4-322AE5BE244A}"/>
                  </a:ext>
                </a:extLst>
              </p14:cNvPr>
              <p14:cNvContentPartPr/>
              <p14:nvPr/>
            </p14:nvContentPartPr>
            <p14:xfrm>
              <a:off x="750960" y="1738080"/>
              <a:ext cx="5563440" cy="13806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EDBB1FC-329A-4F02-98F4-322AE5BE24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0" y="1728720"/>
                <a:ext cx="5582160" cy="13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68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@: Este caractere é literal e separa o nome do usuário do domínio do e-mail.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/^[a-zA-Z0-9._%+-]+</a:t>
            </a:r>
            <a:r>
              <a:rPr lang="pt-BR" dirty="0">
                <a:solidFill>
                  <a:srgbClr val="FF0000"/>
                </a:solidFill>
              </a:rPr>
              <a:t>@</a:t>
            </a:r>
            <a:r>
              <a:rPr lang="pt-BR" dirty="0"/>
              <a:t>[a-zA-Z0-9.-]+\.[a-</a:t>
            </a:r>
            <a:r>
              <a:rPr lang="pt-BR" dirty="0" err="1"/>
              <a:t>zA</a:t>
            </a:r>
            <a:r>
              <a:rPr lang="pt-BR" dirty="0"/>
              <a:t>-Z]{2,}$/</a:t>
            </a:r>
          </a:p>
        </p:txBody>
      </p:sp>
    </p:spTree>
    <p:extLst>
      <p:ext uri="{BB962C8B-B14F-4D97-AF65-F5344CB8AC3E}">
        <p14:creationId xmlns:p14="http://schemas.microsoft.com/office/powerpoint/2010/main" val="300932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[a-zA-Z0-9.-]+: Após o @, esta parte corresponde ao domínio do e-mail. Ela permite uma ou mais ocorrências de caracteres alfanuméricos, pontos ou hifens.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/^[a-zA-Z0-9._%+-]+@</a:t>
            </a:r>
            <a:r>
              <a:rPr lang="pt-BR" dirty="0">
                <a:solidFill>
                  <a:srgbClr val="FF0000"/>
                </a:solidFill>
              </a:rPr>
              <a:t>[a-zA-Z0-9.-]+</a:t>
            </a:r>
            <a:r>
              <a:rPr lang="pt-BR" dirty="0"/>
              <a:t>\.[a-</a:t>
            </a:r>
            <a:r>
              <a:rPr lang="pt-BR" dirty="0" err="1"/>
              <a:t>zA</a:t>
            </a:r>
            <a:r>
              <a:rPr lang="pt-BR" dirty="0"/>
              <a:t>-Z]{2,}$/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9EEBF05-F514-4368-91D2-654A417A634F}"/>
                  </a:ext>
                </a:extLst>
              </p14:cNvPr>
              <p14:cNvContentPartPr/>
              <p14:nvPr/>
            </p14:nvContentPartPr>
            <p14:xfrm>
              <a:off x="682200" y="2058840"/>
              <a:ext cx="7516080" cy="12888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9EEBF05-F514-4368-91D2-654A417A6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40" y="2049480"/>
                <a:ext cx="7534800" cy="13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81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\\.[a-zA-Z]{2,}$: Finalmente, esta parte corresponde ao TLD (top-</a:t>
            </a:r>
            <a:r>
              <a:rPr lang="pt-BR" sz="1800" dirty="0" err="1"/>
              <a:t>level</a:t>
            </a:r>
            <a:r>
              <a:rPr lang="pt-BR" sz="1800" dirty="0"/>
              <a:t> </a:t>
            </a:r>
            <a:r>
              <a:rPr lang="pt-BR" sz="1800" dirty="0" err="1"/>
              <a:t>domain</a:t>
            </a:r>
            <a:r>
              <a:rPr lang="pt-BR" sz="1800" dirty="0"/>
              <a:t>) do e-mail. Ela espera um ponto (\\.) seguido por pelo menos dois caracteres alfabéticos ([a-</a:t>
            </a:r>
            <a:r>
              <a:rPr lang="pt-BR" sz="1800" dirty="0" err="1"/>
              <a:t>zA</a:t>
            </a:r>
            <a:r>
              <a:rPr lang="pt-BR" sz="1800" dirty="0"/>
              <a:t>-Z]{2,}). O $ no final da </a:t>
            </a:r>
            <a:r>
              <a:rPr lang="pt-BR" sz="1800" dirty="0" err="1"/>
              <a:t>regex</a:t>
            </a:r>
            <a:r>
              <a:rPr lang="pt-BR" sz="1800" dirty="0"/>
              <a:t> indica que o TLD deve ser no final do e-mail.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/^[a-zA-Z0-9._%+-]+@[a-zA-Z0-9.-]</a:t>
            </a:r>
            <a:r>
              <a:rPr lang="pt-BR" dirty="0"/>
              <a:t>+</a:t>
            </a:r>
            <a:r>
              <a:rPr lang="pt-BR" dirty="0">
                <a:solidFill>
                  <a:srgbClr val="FF0000"/>
                </a:solidFill>
              </a:rPr>
              <a:t>\.[a-</a:t>
            </a:r>
            <a:r>
              <a:rPr lang="pt-BR" dirty="0" err="1">
                <a:solidFill>
                  <a:srgbClr val="FF0000"/>
                </a:solidFill>
              </a:rPr>
              <a:t>zA</a:t>
            </a:r>
            <a:r>
              <a:rPr lang="pt-BR" dirty="0">
                <a:solidFill>
                  <a:srgbClr val="FF0000"/>
                </a:solidFill>
              </a:rPr>
              <a:t>-Z]{2,}$</a:t>
            </a:r>
            <a:r>
              <a:rPr lang="pt-BR" dirty="0"/>
              <a:t>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6BC852C-B2CF-4936-82F2-111397B4DB99}"/>
                  </a:ext>
                </a:extLst>
              </p14:cNvPr>
              <p14:cNvContentPartPr/>
              <p14:nvPr/>
            </p14:nvContentPartPr>
            <p14:xfrm>
              <a:off x="542880" y="638640"/>
              <a:ext cx="8587440" cy="31870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6BC852C-B2CF-4936-82F2-111397B4D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520" y="629280"/>
                <a:ext cx="8606160" cy="32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4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\\.[a-zA-Z]{2,}$: Finalmente, esta parte corresponde ao TLD (top-</a:t>
            </a:r>
            <a:r>
              <a:rPr lang="pt-BR" sz="1800" dirty="0" err="1"/>
              <a:t>level</a:t>
            </a:r>
            <a:r>
              <a:rPr lang="pt-BR" sz="1800" dirty="0"/>
              <a:t> </a:t>
            </a:r>
            <a:r>
              <a:rPr lang="pt-BR" sz="1800" dirty="0" err="1"/>
              <a:t>domain</a:t>
            </a:r>
            <a:r>
              <a:rPr lang="pt-BR" sz="1800" dirty="0"/>
              <a:t>) do e-mail. Ela espera um ponto (\\.) seguido por pelo menos dois caracteres alfabéticos ([a-</a:t>
            </a:r>
            <a:r>
              <a:rPr lang="pt-BR" sz="1800" dirty="0" err="1"/>
              <a:t>zA</a:t>
            </a:r>
            <a:r>
              <a:rPr lang="pt-BR" sz="1800" dirty="0"/>
              <a:t>-Z]{2,}). O $ no final da </a:t>
            </a:r>
            <a:r>
              <a:rPr lang="pt-BR" sz="1800" dirty="0" err="1"/>
              <a:t>regex</a:t>
            </a:r>
            <a:r>
              <a:rPr lang="pt-BR" sz="1800" dirty="0"/>
              <a:t> indica que o TLD deve ser no final do e-mail.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/^[a-zA-Z0-9._%+-]+@[a-zA-Z0-9.-]</a:t>
            </a:r>
            <a:r>
              <a:rPr lang="pt-BR" dirty="0"/>
              <a:t>+</a:t>
            </a:r>
            <a:r>
              <a:rPr lang="pt-BR" dirty="0">
                <a:solidFill>
                  <a:srgbClr val="FF0000"/>
                </a:solidFill>
              </a:rPr>
              <a:t>\.[a-</a:t>
            </a:r>
            <a:r>
              <a:rPr lang="pt-BR" dirty="0" err="1">
                <a:solidFill>
                  <a:srgbClr val="FF0000"/>
                </a:solidFill>
              </a:rPr>
              <a:t>zA</a:t>
            </a:r>
            <a:r>
              <a:rPr lang="pt-BR" dirty="0">
                <a:solidFill>
                  <a:srgbClr val="FF0000"/>
                </a:solidFill>
              </a:rPr>
              <a:t>-Z]{2,}$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526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Expressões regulares (</a:t>
            </a:r>
            <a:r>
              <a:rPr lang="pt-BR" sz="1600" dirty="0" err="1"/>
              <a:t>Regex</a:t>
            </a:r>
            <a:r>
              <a:rPr lang="pt-BR" sz="1600" dirty="0"/>
              <a:t>) são padrões utilizados para selecionar combinações de caracteres em uma </a:t>
            </a:r>
            <a:r>
              <a:rPr lang="pt-BR" sz="1600" dirty="0" err="1"/>
              <a:t>string</a:t>
            </a:r>
            <a:r>
              <a:rPr lang="pt-BR" sz="1600" dirty="0"/>
              <a:t>. </a:t>
            </a:r>
          </a:p>
          <a:p>
            <a:pPr algn="l"/>
            <a:r>
              <a:rPr lang="pt-BR" sz="1600" dirty="0"/>
              <a:t>Em </a:t>
            </a:r>
            <a:r>
              <a:rPr lang="pt-BR" sz="1600" dirty="0" err="1"/>
              <a:t>JavaScript</a:t>
            </a:r>
            <a:r>
              <a:rPr lang="pt-BR" sz="1600" dirty="0"/>
              <a:t>, expressões regulares também são objetos. Elas podem ser utilizadas com os métodos </a:t>
            </a:r>
            <a:r>
              <a:rPr lang="pt-BR" sz="1600" dirty="0" err="1"/>
              <a:t>exec</a:t>
            </a:r>
            <a:r>
              <a:rPr lang="pt-BR" sz="1600" dirty="0"/>
              <a:t> e </a:t>
            </a:r>
            <a:r>
              <a:rPr lang="pt-BR" sz="1600" dirty="0" err="1"/>
              <a:t>test</a:t>
            </a:r>
            <a:r>
              <a:rPr lang="pt-BR" sz="1600" dirty="0"/>
              <a:t> do objeto </a:t>
            </a:r>
            <a:r>
              <a:rPr lang="pt-BR" sz="1600" dirty="0" err="1"/>
              <a:t>RegExp</a:t>
            </a:r>
            <a:r>
              <a:rPr lang="pt-BR" sz="1600" dirty="0"/>
              <a:t>, e com os métodos match, </a:t>
            </a:r>
            <a:r>
              <a:rPr lang="pt-BR" sz="1600" dirty="0" err="1"/>
              <a:t>replace</a:t>
            </a:r>
            <a:r>
              <a:rPr lang="pt-BR" sz="1600" dirty="0"/>
              <a:t>, </a:t>
            </a:r>
            <a:r>
              <a:rPr lang="pt-BR" sz="1600" dirty="0" err="1"/>
              <a:t>search</a:t>
            </a:r>
            <a:r>
              <a:rPr lang="pt-BR" sz="1600" dirty="0"/>
              <a:t>, e </a:t>
            </a:r>
            <a:r>
              <a:rPr lang="pt-BR" sz="1600" dirty="0" err="1"/>
              <a:t>split</a:t>
            </a:r>
            <a:r>
              <a:rPr lang="pt-BR" sz="1600" dirty="0"/>
              <a:t> do objeto </a:t>
            </a:r>
            <a:r>
              <a:rPr lang="pt-BR" sz="1600" dirty="0" err="1"/>
              <a:t>String</a:t>
            </a:r>
            <a:r>
              <a:rPr lang="pt-BR" sz="1600" dirty="0"/>
              <a:t>.</a:t>
            </a:r>
          </a:p>
          <a:p>
            <a:pPr algn="l"/>
            <a:r>
              <a:rPr lang="pt-BR" sz="1600" dirty="0"/>
              <a:t>Pode ser escrito como um valor literal, encapsulando o padrão com o caractere barra ('/').</a:t>
            </a:r>
          </a:p>
          <a:p>
            <a:pPr algn="l"/>
            <a:r>
              <a:rPr lang="pt-BR" sz="1600" dirty="0" err="1"/>
              <a:t>let</a:t>
            </a:r>
            <a:r>
              <a:rPr lang="pt-BR" sz="1600" dirty="0"/>
              <a:t> padrão = /</a:t>
            </a:r>
            <a:r>
              <a:rPr lang="pt-BR" sz="1600" dirty="0" err="1"/>
              <a:t>ab</a:t>
            </a:r>
            <a:r>
              <a:rPr lang="pt-BR" sz="1600" dirty="0"/>
              <a:t>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8F44F56-E5D8-4337-ABB0-71662CFC2285}"/>
                  </a:ext>
                </a:extLst>
              </p14:cNvPr>
              <p14:cNvContentPartPr/>
              <p14:nvPr/>
            </p14:nvContentPartPr>
            <p14:xfrm>
              <a:off x="760680" y="556920"/>
              <a:ext cx="7640640" cy="31212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8F44F56-E5D8-4337-ABB0-71662CFC22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320" y="547560"/>
                <a:ext cx="7659360" cy="31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722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    &lt;</a:t>
            </a:r>
            <a:r>
              <a:rPr lang="pt-BR" sz="1800" dirty="0" err="1"/>
              <a:t>div</a:t>
            </a:r>
            <a:r>
              <a:rPr lang="pt-BR" sz="1800" dirty="0"/>
              <a:t>&gt;</a:t>
            </a:r>
          </a:p>
          <a:p>
            <a:pPr algn="l"/>
            <a:r>
              <a:rPr lang="pt-BR" sz="1800" dirty="0"/>
              <a:t>        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text</a:t>
            </a:r>
            <a:r>
              <a:rPr lang="pt-BR" sz="1800" dirty="0"/>
              <a:t>" </a:t>
            </a:r>
            <a:r>
              <a:rPr lang="pt-BR" sz="1800" dirty="0" err="1"/>
              <a:t>placeholder</a:t>
            </a:r>
            <a:r>
              <a:rPr lang="pt-BR" sz="1800" dirty="0"/>
              <a:t>="Digite seu Email" </a:t>
            </a:r>
            <a:r>
              <a:rPr lang="pt-BR" sz="1800" dirty="0" err="1"/>
              <a:t>class</a:t>
            </a:r>
            <a:r>
              <a:rPr lang="pt-BR" sz="1800" dirty="0"/>
              <a:t>="input </a:t>
            </a:r>
            <a:r>
              <a:rPr lang="pt-BR" sz="1800" dirty="0" err="1"/>
              <a:t>required</a:t>
            </a:r>
            <a:r>
              <a:rPr lang="pt-BR" sz="1800" dirty="0"/>
              <a:t>" </a:t>
            </a:r>
            <a:r>
              <a:rPr lang="pt-BR" sz="1800" dirty="0" err="1"/>
              <a:t>oninput</a:t>
            </a:r>
            <a:r>
              <a:rPr lang="pt-BR" sz="1800" dirty="0"/>
              <a:t> = "</a:t>
            </a:r>
            <a:r>
              <a:rPr lang="pt-BR" sz="1800" dirty="0" err="1"/>
              <a:t>emailValidate</a:t>
            </a:r>
            <a:r>
              <a:rPr lang="pt-BR" sz="1800" dirty="0"/>
              <a:t>()"&gt;</a:t>
            </a:r>
          </a:p>
          <a:p>
            <a:pPr algn="l"/>
            <a:r>
              <a:rPr lang="pt-BR" sz="1800" dirty="0"/>
              <a:t>        &lt;</a:t>
            </a:r>
            <a:r>
              <a:rPr lang="pt-BR" sz="1800" dirty="0" err="1"/>
              <a:t>span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="</a:t>
            </a:r>
            <a:r>
              <a:rPr lang="pt-BR" sz="1800" dirty="0" err="1"/>
              <a:t>span-required</a:t>
            </a:r>
            <a:r>
              <a:rPr lang="pt-BR" sz="1800" dirty="0"/>
              <a:t>"&gt;O email deve ter o padrão email@empresa.com.br&lt;/</a:t>
            </a:r>
            <a:r>
              <a:rPr lang="pt-BR" sz="1800" dirty="0" err="1"/>
              <a:t>span</a:t>
            </a:r>
            <a:r>
              <a:rPr lang="pt-BR" sz="1800" dirty="0"/>
              <a:t>&gt;</a:t>
            </a:r>
          </a:p>
          <a:p>
            <a:pPr algn="l"/>
            <a:r>
              <a:rPr lang="pt-BR" sz="1800" dirty="0"/>
              <a:t>        &lt;/</a:t>
            </a:r>
            <a:r>
              <a:rPr lang="pt-BR" sz="1800" dirty="0" err="1"/>
              <a:t>div</a:t>
            </a:r>
            <a:r>
              <a:rPr lang="pt-BR" sz="18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INPUT Email - HTML</a:t>
            </a:r>
            <a:endParaRPr lang="pt-BR" sz="1800" dirty="0">
              <a:solidFill>
                <a:srgbClr val="35983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E7503FB-17EC-4B80-B521-7DC96D5DE491}"/>
                  </a:ext>
                </a:extLst>
              </p14:cNvPr>
              <p14:cNvContentPartPr/>
              <p14:nvPr/>
            </p14:nvContentPartPr>
            <p14:xfrm>
              <a:off x="398880" y="2223000"/>
              <a:ext cx="7971480" cy="1271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E7503FB-17EC-4B80-B521-7DC96D5DE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20" y="2213640"/>
                <a:ext cx="7990200" cy="12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66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&lt;style&gt;</a:t>
            </a:r>
          </a:p>
          <a:p>
            <a:pPr algn="l"/>
            <a:r>
              <a:rPr lang="en-US" sz="1800" dirty="0"/>
              <a:t>        .span-required{</a:t>
            </a:r>
          </a:p>
          <a:p>
            <a:pPr algn="l"/>
            <a:r>
              <a:rPr lang="en-US" sz="1800" dirty="0"/>
              <a:t>            </a:t>
            </a:r>
            <a:r>
              <a:rPr lang="en-US" sz="1800" dirty="0" err="1"/>
              <a:t>display:none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          }</a:t>
            </a:r>
          </a:p>
          <a:p>
            <a:pPr algn="l"/>
            <a:r>
              <a:rPr lang="en-US" sz="1800" dirty="0"/>
              <a:t>    &lt;/style&gt;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#</a:t>
            </a:r>
            <a:r>
              <a:rPr lang="en-US" sz="1800" dirty="0" err="1"/>
              <a:t>Iniciando</a:t>
            </a:r>
            <a:r>
              <a:rPr lang="en-US" sz="1800" dirty="0"/>
              <a:t> </a:t>
            </a:r>
            <a:r>
              <a:rPr lang="en-US" sz="1800" dirty="0" err="1"/>
              <a:t>escondido</a:t>
            </a:r>
            <a:endParaRPr lang="en-US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INPUT Email - CSS</a:t>
            </a:r>
            <a:endParaRPr lang="pt-BR" sz="1800" dirty="0">
              <a:solidFill>
                <a:srgbClr val="35983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2A405FB-6556-4FE4-9A1A-A8B1F8315160}"/>
                  </a:ext>
                </a:extLst>
              </p14:cNvPr>
              <p14:cNvContentPartPr/>
              <p14:nvPr/>
            </p14:nvContentPartPr>
            <p14:xfrm>
              <a:off x="1401120" y="2591640"/>
              <a:ext cx="1251720" cy="226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2A405FB-6556-4FE4-9A1A-A8B1F8315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760" y="2582280"/>
                <a:ext cx="127044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86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       &lt;script </a:t>
            </a:r>
            <a:r>
              <a:rPr lang="pt-BR" sz="1600" dirty="0" err="1"/>
              <a:t>defer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const</a:t>
            </a:r>
            <a:r>
              <a:rPr lang="pt-BR" sz="1600" dirty="0"/>
              <a:t> inputs = </a:t>
            </a:r>
            <a:r>
              <a:rPr lang="pt-BR" sz="1600" dirty="0" err="1"/>
              <a:t>document.querySelectorAll</a:t>
            </a:r>
            <a:r>
              <a:rPr lang="pt-BR" sz="1600" dirty="0"/>
              <a:t>('.</a:t>
            </a:r>
            <a:r>
              <a:rPr lang="pt-BR" sz="1600" dirty="0" err="1"/>
              <a:t>required</a:t>
            </a:r>
            <a:r>
              <a:rPr lang="pt-BR" sz="1600" dirty="0"/>
              <a:t>');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const</a:t>
            </a:r>
            <a:r>
              <a:rPr lang="pt-BR" sz="1600" dirty="0"/>
              <a:t> spans = </a:t>
            </a:r>
            <a:r>
              <a:rPr lang="pt-BR" sz="1600" dirty="0" err="1"/>
              <a:t>document.querySelectorAll</a:t>
            </a:r>
            <a:r>
              <a:rPr lang="pt-BR" sz="1600" dirty="0"/>
              <a:t>('.</a:t>
            </a:r>
            <a:r>
              <a:rPr lang="pt-BR" sz="1600" dirty="0" err="1"/>
              <a:t>span-required</a:t>
            </a:r>
            <a:r>
              <a:rPr lang="pt-BR" sz="1600" dirty="0"/>
              <a:t>');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const</a:t>
            </a:r>
            <a:r>
              <a:rPr lang="pt-BR" sz="1600" dirty="0"/>
              <a:t> email = /^[a-zA-Z0-9._%+-]+@[a-zA-Z0-9.-]+\.[a-</a:t>
            </a:r>
            <a:r>
              <a:rPr lang="pt-BR" sz="1600" dirty="0" err="1"/>
              <a:t>zA</a:t>
            </a:r>
            <a:r>
              <a:rPr lang="pt-BR" sz="1600" dirty="0"/>
              <a:t>-Z]{2,}$/            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emailValidate</a:t>
            </a:r>
            <a:r>
              <a:rPr lang="pt-BR" sz="1600" dirty="0"/>
              <a:t>(){</a:t>
            </a:r>
          </a:p>
          <a:p>
            <a:pPr algn="l"/>
            <a:r>
              <a:rPr lang="pt-BR" sz="1600" dirty="0"/>
              <a:t>                </a:t>
            </a:r>
            <a:r>
              <a:rPr lang="pt-BR" sz="1600" dirty="0" err="1"/>
              <a:t>if</a:t>
            </a:r>
            <a:r>
              <a:rPr lang="pt-BR" sz="1600" dirty="0"/>
              <a:t> (</a:t>
            </a:r>
            <a:r>
              <a:rPr lang="pt-BR" sz="1600" dirty="0" err="1"/>
              <a:t>email.test</a:t>
            </a:r>
            <a:r>
              <a:rPr lang="pt-BR" sz="1600" dirty="0"/>
              <a:t>(inputs[0].</a:t>
            </a:r>
            <a:r>
              <a:rPr lang="pt-BR" sz="1600" dirty="0" err="1"/>
              <a:t>value</a:t>
            </a:r>
            <a:r>
              <a:rPr lang="pt-BR" sz="1600" dirty="0"/>
              <a:t>)) {</a:t>
            </a:r>
          </a:p>
          <a:p>
            <a:pPr algn="l"/>
            <a:r>
              <a:rPr lang="pt-BR" sz="1600" dirty="0"/>
              <a:t>                    </a:t>
            </a:r>
            <a:r>
              <a:rPr lang="pt-BR" sz="1600" dirty="0" err="1"/>
              <a:t>removeError</a:t>
            </a:r>
            <a:r>
              <a:rPr lang="pt-BR" sz="1600" dirty="0"/>
              <a:t>(0); </a:t>
            </a:r>
          </a:p>
          <a:p>
            <a:pPr algn="l"/>
            <a:r>
              <a:rPr lang="pt-BR" sz="1600" dirty="0"/>
              <a:t>	}</a:t>
            </a:r>
          </a:p>
          <a:p>
            <a:pPr algn="l"/>
            <a:r>
              <a:rPr lang="pt-BR" sz="1600" dirty="0"/>
              <a:t>                else{</a:t>
            </a:r>
          </a:p>
          <a:p>
            <a:pPr algn="l"/>
            <a:r>
              <a:rPr lang="pt-BR" sz="1600" dirty="0"/>
              <a:t>                    </a:t>
            </a:r>
            <a:r>
              <a:rPr lang="pt-BR" sz="1600" dirty="0" err="1"/>
              <a:t>setError</a:t>
            </a:r>
            <a:r>
              <a:rPr lang="pt-BR" sz="1600" dirty="0"/>
              <a:t>(0);</a:t>
            </a:r>
          </a:p>
          <a:p>
            <a:pPr algn="l"/>
            <a:r>
              <a:rPr lang="pt-BR" sz="1600" dirty="0"/>
              <a:t>	}</a:t>
            </a:r>
          </a:p>
          <a:p>
            <a:pPr algn="l"/>
            <a:r>
              <a:rPr lang="pt-BR" sz="1600" dirty="0"/>
              <a:t>            }</a:t>
            </a:r>
          </a:p>
          <a:p>
            <a:pPr algn="l"/>
            <a:r>
              <a:rPr lang="pt-BR" sz="1600" dirty="0"/>
              <a:t>                    </a:t>
            </a:r>
          </a:p>
          <a:p>
            <a:pPr algn="l"/>
            <a:r>
              <a:rPr lang="pt-BR" sz="1600" dirty="0"/>
              <a:t>            </a:t>
            </a:r>
          </a:p>
          <a:p>
            <a:pPr algn="l"/>
            <a:r>
              <a:rPr lang="pt-BR" sz="1600" dirty="0"/>
              <a:t>           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INPUT Email - Script</a:t>
            </a:r>
            <a:endParaRPr lang="pt-BR" sz="1800" dirty="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 dirty="0">
              <a:solidFill>
                <a:srgbClr val="35983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E0B35A6-7ECB-40B0-B496-D16D7B396D7B}"/>
                  </a:ext>
                </a:extLst>
              </p14:cNvPr>
              <p14:cNvContentPartPr/>
              <p14:nvPr/>
            </p14:nvContentPartPr>
            <p14:xfrm>
              <a:off x="971640" y="821880"/>
              <a:ext cx="6725160" cy="3755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E0B35A6-7ECB-40B0-B496-D16D7B396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280" y="812520"/>
                <a:ext cx="6743880" cy="37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77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           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setError</a:t>
            </a:r>
            <a:r>
              <a:rPr lang="pt-BR" sz="1600" dirty="0"/>
              <a:t>(index){</a:t>
            </a:r>
          </a:p>
          <a:p>
            <a:pPr algn="l"/>
            <a:r>
              <a:rPr lang="pt-BR" sz="1600" dirty="0"/>
              <a:t>                spans[index].</a:t>
            </a:r>
            <a:r>
              <a:rPr lang="pt-BR" sz="1600" dirty="0" err="1"/>
              <a:t>style.display</a:t>
            </a:r>
            <a:r>
              <a:rPr lang="pt-BR" sz="1600" dirty="0"/>
              <a:t> = '</a:t>
            </a:r>
            <a:r>
              <a:rPr lang="pt-BR" sz="1600" dirty="0" err="1"/>
              <a:t>block</a:t>
            </a:r>
            <a:r>
              <a:rPr lang="pt-BR" sz="1600" dirty="0"/>
              <a:t>';</a:t>
            </a:r>
          </a:p>
          <a:p>
            <a:pPr algn="l"/>
            <a:r>
              <a:rPr lang="pt-BR" sz="1600" dirty="0"/>
              <a:t>                spans[index].</a:t>
            </a:r>
            <a:r>
              <a:rPr lang="pt-BR" sz="1600" dirty="0" err="1"/>
              <a:t>style.color</a:t>
            </a:r>
            <a:r>
              <a:rPr lang="pt-BR" sz="1600" dirty="0"/>
              <a:t> = '</a:t>
            </a:r>
            <a:r>
              <a:rPr lang="pt-BR" sz="1600" dirty="0" err="1"/>
              <a:t>red</a:t>
            </a:r>
            <a:r>
              <a:rPr lang="pt-BR" sz="1600" dirty="0"/>
              <a:t>';</a:t>
            </a:r>
          </a:p>
          <a:p>
            <a:pPr algn="l"/>
            <a:r>
              <a:rPr lang="pt-BR" sz="1600" dirty="0"/>
              <a:t>            }</a:t>
            </a:r>
          </a:p>
          <a:p>
            <a:pPr algn="l"/>
            <a:r>
              <a:rPr lang="pt-BR" sz="1600" dirty="0"/>
              <a:t>            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removeError</a:t>
            </a:r>
            <a:r>
              <a:rPr lang="pt-BR" sz="1600" dirty="0"/>
              <a:t>(index){</a:t>
            </a:r>
          </a:p>
          <a:p>
            <a:pPr algn="l"/>
            <a:r>
              <a:rPr lang="pt-BR" sz="1600" dirty="0"/>
              <a:t>                spans[index].</a:t>
            </a:r>
            <a:r>
              <a:rPr lang="pt-BR" sz="1600" dirty="0" err="1"/>
              <a:t>style.display</a:t>
            </a:r>
            <a:r>
              <a:rPr lang="pt-BR" sz="1600" dirty="0"/>
              <a:t> = '</a:t>
            </a:r>
            <a:r>
              <a:rPr lang="pt-BR" sz="1600" dirty="0" err="1"/>
              <a:t>none</a:t>
            </a:r>
            <a:r>
              <a:rPr lang="pt-BR" sz="1600" dirty="0"/>
              <a:t>'; </a:t>
            </a:r>
          </a:p>
          <a:p>
            <a:pPr algn="l"/>
            <a:r>
              <a:rPr lang="pt-BR" sz="1600" dirty="0"/>
              <a:t>            }</a:t>
            </a:r>
          </a:p>
          <a:p>
            <a:pPr algn="l"/>
            <a:r>
              <a:rPr lang="pt-BR" sz="1600" dirty="0"/>
              <a:t>        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INPUT Email - Script</a:t>
            </a:r>
            <a:endParaRPr lang="pt-BR" sz="1800" dirty="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 dirty="0">
              <a:solidFill>
                <a:srgbClr val="35983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AB2CBC9-7F77-48E3-BDDD-9C21B2CCBE86}"/>
                  </a:ext>
                </a:extLst>
              </p14:cNvPr>
              <p14:cNvContentPartPr/>
              <p14:nvPr/>
            </p14:nvContentPartPr>
            <p14:xfrm>
              <a:off x="264240" y="1773000"/>
              <a:ext cx="2512800" cy="25819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AB2CBC9-7F77-48E3-BDDD-9C21B2CCBE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80" y="1763640"/>
                <a:ext cx="2531520" cy="26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66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00" dirty="0"/>
              <a:t>[abc] – Busca os elementos entre os colchetes. </a:t>
            </a:r>
            <a:r>
              <a:rPr lang="pt-BR" sz="1500" dirty="0">
                <a:solidFill>
                  <a:srgbClr val="FF0000"/>
                </a:solidFill>
              </a:rPr>
              <a:t>/[abc]/</a:t>
            </a:r>
          </a:p>
          <a:p>
            <a:pPr algn="l"/>
            <a:r>
              <a:rPr lang="pt-B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Abc – Busca o elemento na ordem que ele aparece</a:t>
            </a:r>
            <a:r>
              <a:rPr lang="pt-BR" sz="15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pt-BR" sz="1500" dirty="0">
                <a:solidFill>
                  <a:srgbClr val="FF0000"/>
                </a:solidFill>
              </a:rPr>
              <a:t> /abc/</a:t>
            </a:r>
          </a:p>
          <a:p>
            <a:pPr algn="l"/>
            <a:r>
              <a:rPr lang="pt-BR" sz="1500" dirty="0"/>
              <a:t>[0-9] – Busca qualquer um dos dígitos entre os colchetes. </a:t>
            </a:r>
            <a:r>
              <a:rPr lang="pt-BR" sz="1500" dirty="0">
                <a:solidFill>
                  <a:srgbClr val="FF0000"/>
                </a:solidFill>
              </a:rPr>
              <a:t>/[0-9]/.</a:t>
            </a:r>
          </a:p>
          <a:p>
            <a:pPr algn="l"/>
            <a:r>
              <a:rPr lang="pt-BR" sz="1500" dirty="0"/>
              <a:t>[A-</a:t>
            </a:r>
            <a:r>
              <a:rPr lang="pt-BR" sz="1500" dirty="0" err="1"/>
              <a:t>Za</a:t>
            </a:r>
            <a:r>
              <a:rPr lang="pt-BR" sz="1500" dirty="0"/>
              <a:t>-z] – Busca qualquer um dos dígitos entre os colchetes Maiúsculo e </a:t>
            </a:r>
            <a:r>
              <a:rPr lang="pt-BR" sz="1500" dirty="0" err="1"/>
              <a:t>Minúsulo</a:t>
            </a:r>
            <a:r>
              <a:rPr lang="pt-BR" sz="1500" dirty="0"/>
              <a:t>. </a:t>
            </a:r>
            <a:r>
              <a:rPr lang="pt-BR" sz="1500" dirty="0">
                <a:solidFill>
                  <a:srgbClr val="FF0000"/>
                </a:solidFill>
              </a:rPr>
              <a:t>/[A-</a:t>
            </a:r>
            <a:r>
              <a:rPr lang="pt-BR" sz="1500" dirty="0" err="1">
                <a:solidFill>
                  <a:srgbClr val="FF0000"/>
                </a:solidFill>
              </a:rPr>
              <a:t>Za</a:t>
            </a:r>
            <a:r>
              <a:rPr lang="pt-BR" sz="1500" dirty="0">
                <a:solidFill>
                  <a:srgbClr val="FF0000"/>
                </a:solidFill>
              </a:rPr>
              <a:t>-z]/</a:t>
            </a:r>
          </a:p>
          <a:p>
            <a:pPr algn="l"/>
            <a:r>
              <a:rPr lang="pt-BR" sz="1500" dirty="0"/>
              <a:t>(</a:t>
            </a:r>
            <a:r>
              <a:rPr lang="pt-BR" sz="1500" dirty="0" err="1"/>
              <a:t>x|y</a:t>
            </a:r>
            <a:r>
              <a:rPr lang="pt-BR" sz="1500" dirty="0"/>
              <a:t>)</a:t>
            </a:r>
            <a:r>
              <a:rPr lang="pt-PT" sz="1500" dirty="0"/>
              <a:t> - Encontre qualquer uma das alternativas separadas por pipe </a:t>
            </a:r>
            <a:r>
              <a:rPr lang="pt-PT" sz="1500" dirty="0">
                <a:solidFill>
                  <a:srgbClr val="FF0000"/>
                </a:solidFill>
              </a:rPr>
              <a:t> /[x|y]/</a:t>
            </a:r>
            <a:endParaRPr lang="pt-BR" sz="1500" dirty="0">
              <a:solidFill>
                <a:srgbClr val="FF0000"/>
              </a:solidFill>
            </a:endParaRPr>
          </a:p>
          <a:p>
            <a:pPr algn="l"/>
            <a:r>
              <a:rPr lang="pt-BR" sz="1500" b="1" dirty="0">
                <a:solidFill>
                  <a:srgbClr val="FF0000"/>
                </a:solidFill>
              </a:rPr>
              <a:t>i</a:t>
            </a:r>
            <a:r>
              <a:rPr lang="pt-BR" sz="1500" dirty="0">
                <a:solidFill>
                  <a:srgbClr val="FF0000"/>
                </a:solidFill>
              </a:rPr>
              <a:t> </a:t>
            </a:r>
            <a:r>
              <a:rPr lang="pt-BR" sz="1500" dirty="0"/>
              <a:t>→ É usado para ignorar a diferenciação entre maiúsculas e minúsculas. </a:t>
            </a:r>
            <a:r>
              <a:rPr lang="pt-BR" sz="1500" dirty="0">
                <a:solidFill>
                  <a:srgbClr val="FF0000"/>
                </a:solidFill>
              </a:rPr>
              <a:t>/[az]/</a:t>
            </a:r>
            <a:r>
              <a:rPr lang="pt-BR" sz="1500" dirty="0" err="1">
                <a:solidFill>
                  <a:srgbClr val="FF0000"/>
                </a:solidFill>
              </a:rPr>
              <a:t>i.test</a:t>
            </a:r>
            <a:r>
              <a:rPr lang="pt-BR" sz="1500" dirty="0">
                <a:solidFill>
                  <a:srgbClr val="FF0000"/>
                </a:solidFill>
              </a:rPr>
              <a:t>("AZ")</a:t>
            </a:r>
          </a:p>
          <a:p>
            <a:pPr algn="l"/>
            <a:endParaRPr lang="pt-BR" sz="1500" dirty="0"/>
          </a:p>
          <a:p>
            <a:pPr algn="l"/>
            <a:endParaRPr lang="pt-BR" sz="1500" dirty="0"/>
          </a:p>
          <a:p>
            <a:pPr algn="l"/>
            <a:endParaRPr lang="pt-BR" sz="15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Expressões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602300" y="4494672"/>
            <a:ext cx="2816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document.write</a:t>
            </a:r>
            <a:r>
              <a:rPr lang="pt-BR" dirty="0"/>
              <a:t>(/[abc]/.</a:t>
            </a:r>
            <a:r>
              <a:rPr lang="pt-BR" dirty="0" err="1"/>
              <a:t>test</a:t>
            </a:r>
            <a:r>
              <a:rPr lang="pt-BR" dirty="0"/>
              <a:t>('abc'))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969CD7F-0BAA-4775-9AA3-41D8772B3DC1}"/>
                  </a:ext>
                </a:extLst>
              </p14:cNvPr>
              <p14:cNvContentPartPr/>
              <p14:nvPr/>
            </p14:nvContentPartPr>
            <p14:xfrm>
              <a:off x="779040" y="285840"/>
              <a:ext cx="8325000" cy="45777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969CD7F-0BAA-4775-9AA3-41D8772B3D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9680" y="276480"/>
                <a:ext cx="8343720" cy="45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1639E27-23E4-4416-9D74-D85E4BE29E7E}"/>
                  </a:ext>
                </a:extLst>
              </p14:cNvPr>
              <p14:cNvContentPartPr/>
              <p14:nvPr/>
            </p14:nvContentPartPr>
            <p14:xfrm>
              <a:off x="539280" y="2057400"/>
              <a:ext cx="3454920" cy="28299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1639E27-23E4-4416-9D74-D85E4BE29E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920" y="2048040"/>
                <a:ext cx="3473640" cy="28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2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 err="1"/>
              <a:t>Metacaracteres</a:t>
            </a:r>
            <a:r>
              <a:rPr lang="pt-BR" sz="1800" dirty="0"/>
              <a:t> são caracteres com um significado especial:</a:t>
            </a:r>
          </a:p>
          <a:p>
            <a:pPr algn="l"/>
            <a:r>
              <a:rPr lang="pt-BR" sz="1800" b="1" dirty="0"/>
              <a:t>\d</a:t>
            </a:r>
            <a:r>
              <a:rPr lang="pt-BR" sz="1800" dirty="0"/>
              <a:t> - caracteres numéricos;</a:t>
            </a:r>
          </a:p>
          <a:p>
            <a:pPr algn="l"/>
            <a:r>
              <a:rPr lang="pt-BR" sz="1800" b="1" dirty="0"/>
              <a:t>\s</a:t>
            </a:r>
            <a:r>
              <a:rPr lang="pt-BR" sz="1800" dirty="0"/>
              <a:t> - para corresponder ao próximo caractere com espaço em branco;</a:t>
            </a:r>
          </a:p>
          <a:p>
            <a:pPr algn="l"/>
            <a:r>
              <a:rPr lang="pt-BR" sz="1800" dirty="0"/>
              <a:t>\D - caracteres não numéricos;</a:t>
            </a:r>
          </a:p>
          <a:p>
            <a:pPr algn="l"/>
            <a:r>
              <a:rPr lang="pt-BR" sz="1800" dirty="0"/>
              <a:t>\w - Corresponde a qualquer caractere de palavra (alfanumérico e sublinhado). Corresponde apenas a caracteres ASCII baixos (sem caracteres acentuados ou não romanos). Equivalente a [A-Za-z0-9_]</a:t>
            </a:r>
          </a:p>
          <a:p>
            <a:pPr algn="l"/>
            <a:br>
              <a:rPr lang="pt-BR" sz="1800" dirty="0"/>
            </a:br>
            <a:endParaRPr lang="pt-BR" sz="18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Metacaracteres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CEF1623-B703-43BA-87C7-FD6B96546548}"/>
                  </a:ext>
                </a:extLst>
              </p14:cNvPr>
              <p14:cNvContentPartPr/>
              <p14:nvPr/>
            </p14:nvContentPartPr>
            <p14:xfrm>
              <a:off x="591480" y="1207080"/>
              <a:ext cx="195480" cy="2869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CEF1623-B703-43BA-87C7-FD6B96546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120" y="1197720"/>
                <a:ext cx="21420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08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Os quantificadores são usados ​​para informar quantos caracteres ou expressões você deseja corresponder.</a:t>
            </a:r>
          </a:p>
          <a:p>
            <a:pPr algn="l"/>
            <a:r>
              <a:rPr lang="pt-BR" sz="1800" dirty="0"/>
              <a:t>+ : Um ou mais (exige pelo menos uma ocorrência do item anterior).</a:t>
            </a:r>
          </a:p>
          <a:p>
            <a:pPr algn="l"/>
            <a:r>
              <a:rPr lang="pt-BR" sz="1800" dirty="0"/>
              <a:t>* : Zero ou mais (pode ser nenhuma, uma ou várias ocorrências do item anterior).</a:t>
            </a:r>
          </a:p>
          <a:p>
            <a:pPr algn="l"/>
            <a:r>
              <a:rPr lang="pt-BR" sz="1800" dirty="0"/>
              <a:t>{n}: Valor Exato de elementos</a:t>
            </a:r>
          </a:p>
          <a:p>
            <a:pPr algn="l"/>
            <a:r>
              <a:rPr lang="pt-BR" sz="1800" dirty="0"/>
              <a:t>{</a:t>
            </a:r>
            <a:r>
              <a:rPr lang="pt-BR" sz="1800" dirty="0" err="1"/>
              <a:t>n,m</a:t>
            </a:r>
            <a:r>
              <a:rPr lang="pt-BR" sz="1800" dirty="0"/>
              <a:t>}: Valor mínimo e máximo</a:t>
            </a:r>
          </a:p>
          <a:p>
            <a:pPr algn="l"/>
            <a:r>
              <a:rPr lang="pt-BR" sz="1800" dirty="0"/>
              <a:t>?: "zero ou uma ocorrência" do item anterior.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Quantificadores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BA10930-F6E7-4858-A32A-DF41C99C9302}"/>
                  </a:ext>
                </a:extLst>
              </p14:cNvPr>
              <p14:cNvContentPartPr/>
              <p14:nvPr/>
            </p14:nvContentPartPr>
            <p14:xfrm>
              <a:off x="266400" y="547920"/>
              <a:ext cx="8505000" cy="40845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BA10930-F6E7-4858-A32A-DF41C99C93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040" y="538560"/>
                <a:ext cx="852372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49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Também conhecido como </a:t>
            </a:r>
            <a:r>
              <a:rPr lang="pt-BR" sz="1800" b="1" dirty="0"/>
              <a:t>"âncora de linha"</a:t>
            </a:r>
            <a:r>
              <a:rPr lang="pt-BR" sz="1800" dirty="0"/>
              <a:t> ou </a:t>
            </a:r>
            <a:r>
              <a:rPr lang="pt-BR" sz="1800" b="1" dirty="0"/>
              <a:t>"âncora de </a:t>
            </a:r>
            <a:r>
              <a:rPr lang="pt-BR" sz="1800" b="1" dirty="0" err="1"/>
              <a:t>string</a:t>
            </a:r>
            <a:r>
              <a:rPr lang="pt-BR" sz="1800" b="1" dirty="0"/>
              <a:t>"</a:t>
            </a:r>
            <a:r>
              <a:rPr lang="pt-BR" sz="1800" dirty="0"/>
              <a:t>. Ele </a:t>
            </a:r>
            <a:r>
              <a:rPr lang="pt-BR" sz="1800" b="1" dirty="0"/>
              <a:t>ancora</a:t>
            </a:r>
            <a:r>
              <a:rPr lang="pt-BR" sz="1800" dirty="0"/>
              <a:t> a correspondência no </a:t>
            </a:r>
            <a:r>
              <a:rPr lang="pt-BR" sz="1800" b="1" dirty="0"/>
              <a:t>início  ou fim da </a:t>
            </a:r>
            <a:r>
              <a:rPr lang="pt-BR" sz="1800" b="1" dirty="0" err="1"/>
              <a:t>string</a:t>
            </a:r>
            <a:r>
              <a:rPr lang="pt-BR" sz="1800" dirty="0"/>
              <a:t> ou da linha. Usado para garantir que o padrão ocorra </a:t>
            </a:r>
            <a:r>
              <a:rPr lang="pt-BR" sz="1800" b="1" dirty="0"/>
              <a:t>no começo</a:t>
            </a:r>
            <a:r>
              <a:rPr lang="pt-BR" sz="1800" dirty="0"/>
              <a:t> ou fim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pPr algn="l"/>
            <a:r>
              <a:rPr lang="pt-BR" sz="1800" dirty="0"/>
              <a:t>^ : Início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pPr algn="l"/>
            <a:r>
              <a:rPr lang="pt-BR" sz="1800" dirty="0"/>
              <a:t>$ : Fim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pPr algn="l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Âncoras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B1B2145-A14A-4AAE-AC46-2E6EDC6DC9F5}"/>
                  </a:ext>
                </a:extLst>
              </p14:cNvPr>
              <p14:cNvContentPartPr/>
              <p14:nvPr/>
            </p14:nvContentPartPr>
            <p14:xfrm>
              <a:off x="34200" y="606960"/>
              <a:ext cx="8730360" cy="38304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B1B2145-A14A-4AAE-AC46-2E6EDC6DC9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40" y="597600"/>
                <a:ext cx="8749080" cy="38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1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\.: Um ponto literal (.)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Sempre que você precisar de um caractere especial em uma expressão regular e deseja que ele seja interpretado literalmente, você </a:t>
            </a:r>
            <a:r>
              <a:rPr lang="pt-BR" sz="1800" b="1" dirty="0"/>
              <a:t>escapa</a:t>
            </a:r>
            <a:r>
              <a:rPr lang="pt-BR" sz="1800" dirty="0"/>
              <a:t> ele com uma barra invertida (\). Caracteres como ., *, $, ( ), [], e outros, são tratados como </a:t>
            </a:r>
            <a:r>
              <a:rPr lang="pt-BR" sz="1800" dirty="0" err="1"/>
              <a:t>metacaracteres</a:t>
            </a:r>
            <a:r>
              <a:rPr lang="pt-BR" sz="1800" dirty="0"/>
              <a:t> em expressões regulares e precisam ser escapados para serem usados de forma literal.</a:t>
            </a:r>
          </a:p>
          <a:p>
            <a:pPr algn="l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– Outros atributos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102EB92-023E-4827-8548-5B6DD302E7BB}"/>
                  </a:ext>
                </a:extLst>
              </p14:cNvPr>
              <p14:cNvContentPartPr/>
              <p14:nvPr/>
            </p14:nvContentPartPr>
            <p14:xfrm>
              <a:off x="199080" y="1131120"/>
              <a:ext cx="6559200" cy="2810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102EB92-023E-4827-8548-5B6DD302E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720" y="1121760"/>
                <a:ext cx="6577920" cy="28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58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 b="1" dirty="0" err="1"/>
              <a:t>test</a:t>
            </a:r>
            <a:r>
              <a:rPr lang="pt-BR" sz="1700" b="1" dirty="0"/>
              <a:t>(): </a:t>
            </a:r>
            <a:r>
              <a:rPr lang="pt-BR" sz="1700" dirty="0"/>
              <a:t>Verifica se um padrão de busca ocorre em uma </a:t>
            </a:r>
            <a:r>
              <a:rPr lang="pt-BR" sz="1700" dirty="0" err="1"/>
              <a:t>string</a:t>
            </a:r>
            <a:r>
              <a:rPr lang="pt-BR" sz="1700" dirty="0"/>
              <a:t> e retorna true ou false.</a:t>
            </a:r>
          </a:p>
          <a:p>
            <a:pPr algn="l"/>
            <a:r>
              <a:rPr lang="pt-BR" sz="1700" dirty="0" err="1"/>
              <a:t>document.write</a:t>
            </a:r>
            <a:r>
              <a:rPr lang="pt-BR" sz="1700" dirty="0"/>
              <a:t>(/[az]/</a:t>
            </a:r>
            <a:r>
              <a:rPr lang="pt-BR" sz="1700" dirty="0" err="1"/>
              <a:t>i.test</a:t>
            </a:r>
            <a:r>
              <a:rPr lang="pt-BR" sz="1700" dirty="0"/>
              <a:t>("AZ"));</a:t>
            </a:r>
          </a:p>
          <a:p>
            <a:pPr algn="l"/>
            <a:r>
              <a:rPr lang="pt-BR" sz="1700" dirty="0" err="1"/>
              <a:t>document.write</a:t>
            </a:r>
            <a:r>
              <a:rPr lang="pt-BR" sz="1700" dirty="0"/>
              <a:t>(/</a:t>
            </a:r>
            <a:r>
              <a:rPr lang="pt-BR" sz="1700" dirty="0" err="1"/>
              <a:t>love</a:t>
            </a:r>
            <a:r>
              <a:rPr lang="pt-BR" sz="1700" dirty="0"/>
              <a:t>/</a:t>
            </a:r>
            <a:r>
              <a:rPr lang="pt-BR" sz="1700" dirty="0" err="1"/>
              <a:t>i.test</a:t>
            </a:r>
            <a:r>
              <a:rPr lang="pt-BR" sz="1700" dirty="0"/>
              <a:t>(‘</a:t>
            </a:r>
            <a:r>
              <a:rPr lang="pt-BR" sz="1700" dirty="0" err="1"/>
              <a:t>LovE</a:t>
            </a:r>
            <a:r>
              <a:rPr lang="pt-BR" sz="1700" dirty="0"/>
              <a:t>'))</a:t>
            </a:r>
          </a:p>
          <a:p>
            <a:pPr algn="l"/>
            <a:r>
              <a:rPr lang="pt-BR" sz="1700" dirty="0" err="1"/>
              <a:t>document.write</a:t>
            </a:r>
            <a:r>
              <a:rPr lang="pt-BR" sz="1700" dirty="0"/>
              <a:t>(/\</a:t>
            </a:r>
            <a:r>
              <a:rPr lang="pt-BR" sz="1700" dirty="0" err="1"/>
              <a:t>bx</a:t>
            </a:r>
            <a:r>
              <a:rPr lang="pt-BR" sz="1700" dirty="0"/>
              <a:t>/.</a:t>
            </a:r>
            <a:r>
              <a:rPr lang="pt-BR" sz="1700" dirty="0" err="1"/>
              <a:t>test</a:t>
            </a:r>
            <a:r>
              <a:rPr lang="pt-BR" sz="1700" dirty="0"/>
              <a:t>('123x'))</a:t>
            </a:r>
          </a:p>
          <a:p>
            <a:pPr algn="l"/>
            <a:r>
              <a:rPr lang="pt-BR" sz="1700" dirty="0" err="1"/>
              <a:t>document.write</a:t>
            </a:r>
            <a:r>
              <a:rPr lang="pt-BR" sz="1700" dirty="0"/>
              <a:t>(/\s/.</a:t>
            </a:r>
            <a:r>
              <a:rPr lang="pt-BR" sz="1700" dirty="0" err="1"/>
              <a:t>test</a:t>
            </a:r>
            <a:r>
              <a:rPr lang="pt-BR" sz="1700" dirty="0"/>
              <a:t>(' w'))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Metacaracteres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9D6FBB0-049B-4166-962F-9CA5FFB09A94}"/>
                  </a:ext>
                </a:extLst>
              </p14:cNvPr>
              <p14:cNvContentPartPr/>
              <p14:nvPr/>
            </p14:nvContentPartPr>
            <p14:xfrm>
              <a:off x="176760" y="1114200"/>
              <a:ext cx="7196040" cy="36838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9D6FBB0-049B-4166-962F-9CA5FFB09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400" y="1104840"/>
                <a:ext cx="7214760" cy="37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91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34822"/>
            <a:ext cx="4751801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(/^\d{2}\/\d{2}\/\d{4}$/.</a:t>
            </a:r>
          </a:p>
          <a:p>
            <a:pPr algn="l"/>
            <a:r>
              <a:rPr lang="pt-BR" sz="1800" dirty="0" err="1"/>
              <a:t>test</a:t>
            </a:r>
            <a:r>
              <a:rPr lang="pt-BR" sz="1800" dirty="0"/>
              <a:t>(‘33/33/33))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– Validando data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DA6177C-216C-442D-85A6-4A1B0F1EBDDD}"/>
                  </a:ext>
                </a:extLst>
              </p14:cNvPr>
              <p14:cNvContentPartPr/>
              <p14:nvPr/>
            </p14:nvContentPartPr>
            <p14:xfrm>
              <a:off x="158760" y="291600"/>
              <a:ext cx="8705880" cy="39376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DA6177C-216C-442D-85A6-4A1B0F1EBD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00" y="282240"/>
                <a:ext cx="8724600" cy="39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475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F5147D-34EB-4920-8B4A-1EA8CAC732CA}"/>
</file>

<file path=customXml/itemProps2.xml><?xml version="1.0" encoding="utf-8"?>
<ds:datastoreItem xmlns:ds="http://schemas.openxmlformats.org/officeDocument/2006/customXml" ds:itemID="{9154EDB5-C4C4-4EA6-A304-BE02AC2CBF11}"/>
</file>

<file path=customXml/itemProps3.xml><?xml version="1.0" encoding="utf-8"?>
<ds:datastoreItem xmlns:ds="http://schemas.openxmlformats.org/officeDocument/2006/customXml" ds:itemID="{F667D303-96AF-4CE3-A744-EC9707DCA9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12666</TotalTime>
  <Words>1863</Words>
  <Application>Microsoft Office PowerPoint</Application>
  <PresentationFormat>Apresentação na tela (16:9)</PresentationFormat>
  <Paragraphs>164</Paragraphs>
  <Slides>24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Sniglet</vt:lpstr>
      <vt:lpstr>Dosis</vt:lpstr>
      <vt:lpstr>Arial</vt:lpstr>
      <vt:lpstr>Calibri</vt:lpstr>
      <vt:lpstr>Tema1</vt:lpstr>
      <vt:lpstr>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461</cp:revision>
  <dcterms:modified xsi:type="dcterms:W3CDTF">2024-11-27T14:23:19Z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