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9.xml" ContentType="application/inkml+xml"/>
  <Override PartName="/ppt/ink/ink16.xml" ContentType="application/inkml+xml"/>
  <Override PartName="/ppt/ink/ink17.xml" ContentType="application/inkml+xml"/>
  <Override PartName="/ppt/theme/theme2.xml" ContentType="application/vnd.openxmlformats-officedocument.theme+xml"/>
  <Override PartName="/ppt/ink/ink14.xml" ContentType="application/inkml+xml"/>
  <Override PartName="/ppt/ink/ink18.xml" ContentType="application/inkml+xml"/>
  <Override PartName="/ppt/ink/ink13.xml" ContentType="application/inkml+xml"/>
  <Override PartName="/ppt/ink/ink19.xml" ContentType="application/inkml+xml"/>
  <Override PartName="/ppt/ink/ink15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77" r:id="rId3"/>
    <p:sldId id="279" r:id="rId4"/>
    <p:sldId id="280" r:id="rId5"/>
    <p:sldId id="305" r:id="rId6"/>
    <p:sldId id="281" r:id="rId7"/>
    <p:sldId id="284" r:id="rId8"/>
    <p:sldId id="283" r:id="rId9"/>
    <p:sldId id="285" r:id="rId10"/>
    <p:sldId id="286" r:id="rId11"/>
    <p:sldId id="291" r:id="rId12"/>
    <p:sldId id="287" r:id="rId13"/>
    <p:sldId id="308" r:id="rId14"/>
    <p:sldId id="289" r:id="rId15"/>
    <p:sldId id="290" r:id="rId16"/>
    <p:sldId id="292" r:id="rId17"/>
    <p:sldId id="304" r:id="rId18"/>
    <p:sldId id="293" r:id="rId19"/>
    <p:sldId id="294" r:id="rId20"/>
    <p:sldId id="296" r:id="rId21"/>
    <p:sldId id="297" r:id="rId22"/>
    <p:sldId id="306" r:id="rId23"/>
    <p:sldId id="298" r:id="rId24"/>
    <p:sldId id="301" r:id="rId25"/>
    <p:sldId id="302" r:id="rId26"/>
    <p:sldId id="303" r:id="rId27"/>
    <p:sldId id="307" r:id="rId28"/>
    <p:sldId id="278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Dosis" pitchFamily="2" charset="0"/>
      <p:regular r:id="rId35"/>
      <p:bold r:id="rId36"/>
    </p:embeddedFont>
    <p:embeddedFont>
      <p:font typeface="Sniglet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1:50:18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18355 2888 0,'-2'16'0,"-2"21"0,-1-1 0,1-5 0,-2-2 0,2 4 0,-2 7 16,-2 7-16,-2 9 16,-2 16-1,-3 6-15,0 8 16,2 11-16,1 7 15,6 7-15,-4 1 16,-1 1-16,-2 4 16,-1 0-1,0 5-15,-3 5 16,-3 6-16,-1 2 0,2 2 16,1-1-16,-7-1 15,4-3 1,-2 2-16,9-3 15,-5-3-15,3-5 16,8-9-16,2-8 16,6-7-1,0-5-15,-2-6 0,5-9 16,3-4-16,6-7 16,0-5-16,4-3 15,11-7-15,8-8 16,4-7-16,6-8 15,6-6 1,1-4 0,3-5-16,6-5 15,6-5-15,4-5 0,3-5 16,9-5-16,5-3 16,3-4-16,9 1 15,1-2-15,3-3 16,3 1-1,10-4-15,6-2 16,6-5-16,5 2 16,0 4-16,4-7 15,2 2-15,3-2 16,4-1-16,3 6 16,4-5-1,-3 6-15,-5 4 16,-4 5-16,1-1 15,-4-2-15,-1-3 16,-10-1-16,-12 0 16,-11-1-16,-7 2 15,-11-1-15,-9-5 16,-15-2 0,-10 0-16,-7-7 15,-6 0-15,-6-3 16,-6-5-16,-5-6 15,-6-4-15,-2-6 16,-5-2-16,-4-4 16,-6 33-16,-6-101 47,2 54-32,-2-9-15,2-1 0,0-2 0,1-2 0,1 0 0,3-2 0,0-10 16,-1-11-1,5 2-15,3-10 0,3-2 16,-3 58 0,11-110 31,-5 72-47,-3 2 0,3 7 15,1 2 1,7 7-16,1 3 15,2 3-15,1 3 0,2 3 0,1 1 0,-16 38 0,12-19 47,-5 18-31,-2-7-16,0 4 0,-3 5 16,-6-8-16,-6 4 15,-12 12 1,-10 4-16,-12 17 15,-16-10-15,-2 8 0,-13 7 16,5-2 0,-15 3-16,-7 2 0,-8 0 0,-3 1 31,-22-1-31,3 0 0,1-3 0,5-1 0,8-1 16,-6 4-16,-8 9 0,-7-2 15,-21-1-15,12-7 16,3 0-1,6 6-15,2 3 16,4 2 0,-4-7-16,-3-4 0,3 1 15,2 2-15,-1 3 16,55-2-16,-51 7 47,25-1-47,5-9 15,-20 3 1,6 3-16,1-1 16,0-5-1,-1 5-15,2 5 0,-2-5 16,20-5-16,-9 7 16,8-5-16,2 3 15,4-4-15,8 2 16,-7 4-1,12 2-15,17-2 16,-1 4-16,-9 12 16,4 3-16,4 7 15,3 8-15,0 13 16,7-3-16,8-6 16,10-2-16</inkml:trace>
  <inkml:trace contextRef="#ctx0" brushRef="#br0" timeOffset="330.27">19091 1912 0,'8'20'0,"-1"0"0,0-6 0,-17 2 0,21 14 0,-6 5 0,-11 16 16,16 4 0,-2 13-16</inkml:trace>
  <inkml:trace contextRef="#ctx0" brushRef="#br0" timeOffset="697.67">19105 2001 0,'0'0'0,"9"-14"15,-3-10-15,13 3 0,3-9 0,27-13 0,-7 11 0,-1 2 16,3 4-16,1 5 0,-5 7 0,-4 12 0,-9 13 0,-2 3 15,-8 10 1,-11 6-16,-11 7 16,-10 4-16,-16 9 15,-17 10-15,15-27 16,-23 61 0,20-31-16,10-5 0,9-26 15,2-22-15,11-17 16,5-6 31</inkml:trace>
  <inkml:trace contextRef="#ctx0" brushRef="#br0" timeOffset="1463.08">19806 1750 0,'-11'-4'0,"7"17"0,9 2 15,1-2-15,-4-4 0,0-3 0,-6 13 0,-1 0 0,-8 11 0,9 0 16,-8 2 0,13 11-16,-12 0 15,12 5-15,-13-2 16,15-7 0,-13-3-16,11-5 0,-3-6 15,1-1-15,-3-11 16,2-2-16,0-4 15,-1-6-15,1-1 0,0-1 16,1-1-16,2 0 16,-1-1-16,3 0 0,1 1 0,3 0 15,-5-10-15,3 3 16,-4 0-16,2-13 47,0 1-47,12 16 15,-6-11-15,-1-8 16,3 1-16,2 4 16,-1 5-16,1 3 0,0 5 0,1 6 15,0 10-15,5 5 0,-1 7 16,2 8-16,-1 4 16,0 6-16,-2-11 15,-2 3-15,-5-13 16,-2-5-16,-8-14 15,-4-9-15,6 2 47,12-8-31</inkml:trace>
  <inkml:trace contextRef="#ctx0" brushRef="#br0" timeOffset="2025.46">20327 1867 0,'0'0'0,"0"0"0,0 25 0,0 0 0,-4 12 0,3 4 0,-3 1 16,3 8-16,4 5 16,2 1-16,3 8 0,-4-52 15,-1 3 1,-2 8 0,-2-4-16,0-8 15,0-8 1,3-3-16,-8-19 0,3-5 15,-10-46-15,7 19 16,0-9 0,-1-9-16,7 9 0,3 5 0,7 9 0,-5 56 31,15-16-15,-4 10-16,-11-29 15,8 12-15,1 2 16,2 1-16,2-2 0,3-1 0,2 0 0,-1 5 0,-1 7 15,-4 10-15,-5 6 16,-6 11-16,-5 7 16,-7 8-1,-10 5-15,-8 0 16,-7-7-16,-12-7 16,12-22-16,-4 17 46</inkml:trace>
  <inkml:trace contextRef="#ctx0" brushRef="#br0" timeOffset="2338.26">19158 2157 0,'-1'7'0,"-4"10"0,1-6 0,2 1 0,0 5 0,2-17 0,-4 29 0,-1 13 0,1 7 16,-2 5 0,-6-2-16,-5 5 15,-4-22-15,4-22 16</inkml:trace>
  <inkml:trace contextRef="#ctx0" brushRef="#br0" timeOffset="3399.87">18687 2972 0,'0'0'0,"0"0"0,0 0 15,0 0 1,0 0-16,0 0 15,0 0-15,0 0 16,0 0-16,0 0 0,6-2 0,-3-3 16,-3-1-16,-1 1 0,-1-1 0,0 2 0,1 115 0,-2-69 15,-1 4-15,-1 8 16,-4 7-16,3 3 16,1-2-16,2-5 15,6-8-15,0-11 0,0-12 16,-2-9-1,1-10-15,-2-8 16,0-8 0,1-8-16,-1-6 0,3-10 15,5-5 1,6-2-16,6 1 16,-1 6-16,0 9 15,-1 13-15,-5 8 16,0 9-16,-4 14 15,-1 6-15,0 12 16,2 8 0,3 5-16,5 3 15,1-1-15,-1-8 16,-6-13-16,-5-14 16,-4-17-16,-3-18 15,-2-2-15</inkml:trace>
  <inkml:trace contextRef="#ctx0" brushRef="#br0" timeOffset="3650.47">19172 2977 0,'3'11'0,"7"10"0,-6-7 0,-4 0 0,0-14 0,-4 14 0,0 10 0,4-24 0,-5 37 0,1 15 15,0 16-15,8 17 16,-2 7-16,2-9 16,-1-26-1,-9-38-15,-1-23 16</inkml:trace>
  <inkml:trace contextRef="#ctx0" brushRef="#br0" timeOffset="3853.1">19087 3267 0,'5'1'0,"7"0"0,2-2 0,3 0 16,8-2-16,8-2 0,8-1 0,0 0 0,-6-3 15,-6-4 1,-24 6-16</inkml:trace>
  <inkml:trace contextRef="#ctx0" brushRef="#br0" timeOffset="4119.54">19625 2992 0,'1'18'0,"-2"23"0,-2-5 0,-3 1 0,-2 7 0,-5 9 0,0 8 16,7 8-16,5-4 15,1-10-15,5-36 16</inkml:trace>
  <inkml:trace contextRef="#ctx0" brushRef="#br0" timeOffset="5166.47">19668 2975 0,'1'5'0,"1"6"0,2-1 0,-1-3 0,1-1 0,1 1 0,3 3 0,1 6 0,3 7 0,1 6 0,-2 9 15,0 6-15,-3 7 16,1 3 0,-4 0-1,4-10-15,5-10 16,1-10-16,0-8 16,-4-8-16,-7-11 0,-8-17 15,-4-15-15,-5-13 16,3-11-16,7-4 15,12-1 1,7 9 0,2 6-16,1 7 0,-4 10 15,-4 11-15,-2 11 16,2 9-16,1 6 16,-2 6-16,0 8 15,-2 9-15,0 9 16,0 9-16,3 10 15,6 5 1,-1 0-16,-1-16 16,-2-19-16,-7-18 15,0-12-15,-3-13 16,0-9-16,2-6 16,4-5-16,0 16 15</inkml:trace>
  <inkml:trace contextRef="#ctx0" brushRef="#br0" timeOffset="5466.79">20296 2819 0,'-1'10'0,"-2"13"0,1 4 0,-3-4 0,5-23 0,-7 22 0,-5 2 0,5 7 15,6 6-15,8 9 0,8 0 16,11 2 0,4-16-16,-5-16 15,0-11-15,-2-5 16,0-3-16,2 0 16,-3-2-1,-2 4-15,-5-2 0,-4 1 16,-6 0-1,-2 1-15,-4 2 16,-2-1-16</inkml:trace>
  <inkml:trace contextRef="#ctx0" brushRef="#br0" timeOffset="5838.6">19150 3839 0,'-13'9'0,"-20"14"0,-2 0 0,-3 2 0,-5-1 16,6 1-16,1 0 0,9 0 15,10-4-15,7 2 16,15 1-16,13 3 15,13 0 1,6-4-16,4-4 16,1-7-16,-5-12 15,-9-15-15,-19 1 16</inkml:trace>
  <inkml:trace contextRef="#ctx0" brushRef="#br0" timeOffset="6275.85">19786 3715 0,'3'-4'0,"3"-8"0,-5 4 0,-7 3 0,-7 5 16,-7 4-16,-6 7 0,-5 7 0,-2 7 15,-3 7-15,-2 6 0,3 3 16,4 3 0,9-11-16,11-9 15,13-12-15,12-7 16,13-7-16,11-4 16,1-1-16,1 3 15,-2 3 1,-4 1-16,-6 5 0,-9-1 15,-5 5-15,-7 4 16,-9 5-16,-8 7 16,-3 3-1,-6 0-15,-5-1 16,-1-5-16,6-7 16,6-13-1,12-13-15,15-14 0,0 3 16</inkml:trace>
  <inkml:trace contextRef="#ctx0" brushRef="#br0" timeOffset="6666.99">20178 3623 0,'-2'3'0,"-3"5"0,-1-1 0,-4 0 0,-5 4 0,-7 6 0,-2 4 0,-1 2 0,2 4 16,4 3-16,9 1 15,8-1 1,14-4-16,14-12 16,9-4-16,2-4 15,4-4-15,-2-1 16,-7 0-16,-8 3 15,-6-2-15,-11 6 16,-3 3-16,-7 5 16,-9 7-1,-10 7-15,-10 6 0,-11 4 16,-3 5 0,-11 1-16,23-26 15</inkml:trace>
  <inkml:trace contextRef="#ctx0" brushRef="#br0" timeOffset="7135.15">18930 4896 0,'-5'15'0,"-6"16"0,6 3 0,3 2 0,2-36 0,5 38 0,4-1 0,7-2 16,5-4-16,1-8 15,1-5-15,3-7 16,-3-8-16,0-14 16,-2-8-16,0-10 15,0-12-15,-1-8 16,3-6-16,-3-8 15,-2-1-15,0-1 16,0 3-16,-1 2 16,0 6-16,-4 9 15,-3 8 1,-8 9-16,-7 6 16,-3 6-1,-3 3-15,3 8 0</inkml:trace>
  <inkml:trace contextRef="#ctx0" brushRef="#br0" timeOffset="7340.76">19160 4567 0,'2'-3'0,"6"-5"0,5 1 0,10-3 0,14-4 0,9-4 0,2-4 16,0 2-16,-6 3 16,-11 0-16,-24 15 15</inkml:trace>
  <inkml:trace contextRef="#ctx0" brushRef="#br0" timeOffset="7806.77">20037 4355 0,'-4'1'0,"-8"1"0,1 2 0,-5 0 0,-7 2 0,-9 2 0,-6 5 16,-2 2-16,2 8 15,0 6-15,0 3 16,15 8 0,4-4-16,8-2 0,10-4 15,10-6-15,9-6 16,11-6 0,7-1-16,7-3 15,-1-3-15,4 1 16,-1 1-16,-4 0 15,-6 1 1,-7 0-16,-6 0 0,-11-1 16,-10 4-16,-11 4 15,-12 7-15,-14 8 16,-9 6-16,-10 10 16,-7 6-16,-3 3 15,2-3-15,8-7 31,8-14-31,16-16 0,21-14 16</inkml:trace>
  <inkml:trace contextRef="#ctx0" brushRef="#br0" timeOffset="11072.33">19013 5774 0,'-3'4'0,"-3"3"0,-2 2 0,-1 1 0,1 2 0,1 4 0,2 4 0,-1 7 0,1 5 15,-2 7-15,-1 5 16,1 5-16,-2 7 16,-4 1-16,2 2 15,1-3-15,1-7 16,2-13-16,4-14 16,4-10-16,4-9 15,2-9-15,0-9 16,2-13-1,2-5-15,2-8 0,-1-5 16,-2-6 0,-8 26-16</inkml:trace>
  <inkml:trace contextRef="#ctx0" brushRef="#br0" timeOffset="11463.47">18981 5996 0,'2'-21'0,"3"-26"0,-2 5 0,-1 5 0,-2 37 0,0-28 0,0 3 0,0 3 16,-1 6-1,0 4-15,3 2 16,1 0-16,4-1 16,6-2-16,5-1 15,6-1-15,3 0 16,5 1-16,4 1 16,2 3-16,-3 4 15,-2 8-15,-3 7 16,-10 6-1,-5 6-15,-7 1 16,-9 4-16,-8 4 16,-8 0-16,-7 2 15,-3-1-15,-4-2 16,-3 1-16,2-2 16,2-1-16,5-4 15,4-2 1,5-6-16,8-7 15,9-9-15,8-8 16,-1-1-16</inkml:trace>
  <inkml:trace contextRef="#ctx0" brushRef="#br0" timeOffset="11948.01">19718 5489 0,'-3'7'0,"-6"8"0,2 1 0,-3 0 0,-1 5 0,11-21 0,-14 26 0,-6 6 0,-2 7 16,-1 9-1,-5 9-15,5 15 16,1 4-16,2 7 16,2-2-16,5-12 15,6-19 1,4-19-16,4-16 16,1-11-16,1-8 15,1-9-15,3-10 16,4-9-16,5-5 15,6-5-15,4 3 16,3 5-16,4 5 16,-5 15-16,-8 9 0,-3 1 15,-5 5 1,-5 6-16,-1 5 16,-4 5-16,-1 9 15,-2 8-15,-1 8 16,1 1-16,3-2 15,5-10 1,3-10-16,3-14 16,6-16-16,-9-1 0</inkml:trace>
  <inkml:trace contextRef="#ctx0" brushRef="#br0" timeOffset="12603.44">20150 5868 0,'1'5'0,"-1"9"0,-3 1 0,-1-2 0,-4 2 0,-3 3 0,-1 9 0,1 8 0,-2 7 15,1 6-15,0 6 16,1 5-16,1-11 16,5-10-16,3-12 15,4-12-15,3-13 16,1-11 0,2-5-1,2-11-15,0-9 0,1-8 16,2-5-16,-1-4 15,0 1-15,-2 6 16,-4 12-16,-3 8 16,0 6-16,-1 7 15,-1 3-15,0 4 16,-1-1 0,0-4-16,2-1 15,2-2-15,3-3 16,5-2-16,1-2 15,5 1-15,3-1 16,4 2 0,1 3-16,0 2 15,0 3-15,1 3 16,-2 4-16,-3 4 16,-4 6-16,-6 4 15,-7 6-15,-6 9 16,-6 7-16,-8 8 15,-6 4-15,-5 4 16,0 2 0,11-30-16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22:28.4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6107 11416 0,'-16'-1'0,"6"-1"0,6-1 0,-1 1 0,-2 1 0,-4 1 0,-3-1 16,-3 1-16,-2 2 15,-4-1-15,0 1 16,-3-1-16,-4-1 16,1 0-16,1 0 15,-4 0-15,-2-2 16,1 0-1,-1 1-15,0 1 16,-1 3-16,1 1 16,-2 0-16,-2 0 15,3 1 1,1 1-16,-1 1 16,2 3-16,6-1 15,3 2-15,5-2 16,4-3-16,5-1 15,2-3-15,3-1 16,-1 1-16,1-1 16,2 0-16,-7 5 15,-2 0-15,8-3 16,-1 0-16,4-3 16,2 1-1,3-4-15,3-1 0,2-2 16,-4 3-16,-1 0 15,-3 2 1,-3 3-16,-3 2 16</inkml:trace>
  <inkml:trace contextRef="#ctx0" brushRef="#br0" timeOffset="165968.32">3425 9683 0,'-5'1'0,"-8"5"0,-3-2 0,-3 1 0,0-1 0,0-1 0,4 0 0,1-2 15,0 0-15,-2 2 16,-1-1-16,-4-1 16,-3-1-1,-4 0-15,-1 0 16,-3-1-16,-2 0 16,-1-1-1,-1 1-15,-2 1 0,0 0 16,-2 1-16,0-1 15,1-1-15,1 0 16,3-2-16,1-2 16,1 2-16,-1 3 15,3 4 1,3 1-16,4 0 16,3-1-16,6-1 15,6 0-15,5-3 16,5 1-16,2 0 15,4 0 1,5-1-16,7 1 0,6 3 16,5 1-1,7 0-15,4 1 16,5 1-16,4 2 16,4-1-16,-1 0 15,0 0-15,0-2 16,1-2-16,-2-1 15,-4-3-15,-3 0 16,-5-4-16,-4-1 16,-6 0-1,-3 0-15,-4-1 0,-5 0 16,-6 2 0,-6 0-16,-5 2 15,-4 1-15,-3 0 16,-4-2-1,-5-4-15,-7-2 16,-5-1-16,-7-1 16,-8 2-16,-4-3 15,-6 2-15,-6 1 0,-4 4 16,-2-2-16,2 2 16,3 0-1,2 2-15,7-1 16,5 4-16,3 3 15,6 1 1,8-1-16,7 0 0,11-1 16,6-1-1,6-1-15,5-1 16,5-3-16,5 0 16,7-1-16,8 0 15,7 1-15,4 2 16,6 0-1,4 0-15,0 1 0,2 4 16,-4-2-16,-2 3 16,-4 3-1,-3-1-15,-6-1 16,-4-1-16,-7-2 16,-11 0-16,-5 0 15,-8-2-15,-8-2 16,-7 0-16,-6-1 15,-9-2-15,-10 1 16,-12-1-16,-13 1 16,-19-3-16,-14-1 15,-16-1 1,-1-7-16,35 2 16,49 9-1</inkml:trace>
  <inkml:trace contextRef="#ctx0" brushRef="#br0" timeOffset="173297.58">4851 10402 0,'0'0'16,"0"0"-16,0 0 16,0 0-16,0 0 15,0 0-15,0 0 16,0 0-16,0 0 16,0 0-1,0 0-15,0 0 16,0 0-16,0 0 15,0 0-15,0 0 16,0 0-16,0 0 16,0 0-16,-10 5 0,2-2 0,3-1 0,2-2 0,1 0 0,1-2 0,90-4 0,-83 5 15,0 1-15,0-1 16,4-1 0,0 0-16,-1 1 0,0-1 15,-3 2 1,4-3-16,-1 3 15,-1-1-15,-3 2 16,5-1-16,0-1 16,-2 1-1,0 1-15,0 0 16,-1-1-16,3 3 16,-2-3-16,3 0 15,-1 2-15,0-1 16,0 1-16,1-1 15,1 0-15,-1 0 16,-3 0-16,1 0 16,2 0-16,2 1 15,-3-1-15,-2 3 16,2-3 0,1 1-16,-1-1 15,-3 1-15,4-3 16,1 1-16,-2 0 15,-2 0-15,2 0 16,-1-1 0,2 2-16,-2-1 0,3-1 15,-1 1-15,0 0 16,-2 0-16,2 0 16,0-2-1,0 2-15,-3 1 16,-3-1-16,2-1 15,0-1 1,1 1-16,-2 1 0,0 0 16,0-1-16,-1-1 15,1 2-15,2 2 16,1-2-16,-2 2 16,-2 0-1,-1 0-15,-1-2 16,-1 1-16,-2-1 15,0 1-15,0-1 16,-1 0-16,-1 1 16,2-2-16,-1 1 15,1-1-15,1 1 16,-1 0-16,0-1 16,0 2-16,1-2 15,0 1 1,0 1-16,-1-1 15,0 0-15,-1-1 16,1 1-16,-1 0 16,1 0-1,-1 1-15,1-1 16,0-1-16,0 1 16,-2-2-16,-4 0 15,0 0-15,-1-1 16,-2 1-16,-2 1 15,0 1-15,-4 0 16,0 1-16,-2 0 16,0 0-16,0 0 15,-1-1-15,1 2 16,-1 0 0,1 0-16,3 0 0,-1 0 15,2 1 1,3 1-16,0-2 15,4 1-15,1 2 16,5 1-16,6-2 16,4 1-16,-3-4 15</inkml:trace>
  <inkml:trace contextRef="#ctx0" brushRef="#br0" timeOffset="182843.39">3698 11228 0,'-16'6'0,"5"2"0,7 0 0,6-1 0,1 0 0,-3-7 0,4 4 0,-1-2 0,-1-6 16,-1 0-16,0 0 16,-1 0-16,0 4 15,0 3-15,0-2 16,1-1-1,0-1-15,5 0 0,1 0 16,-2 2 0,0 1-16,-1-1 15,3 0-15,-3 0 16,-1 0-16,0 0 16,-1 0-16,3-1 15,1-2-15,-2 2 16,1 1-16,0 0 15,-1 0-15,-1 3 16,5 0-16,0-5 16,-1 1-1,-1 0-15,0 3 16,-2-1 0,4-4-16,-1 4 15,1 0-15,-2-3 0,1 0 16,1 1-16,1-1 15,-1 0-15,0 1 16,-2 0-16,2 0 16,0 0-1,0 1-15,0 0 16,3-1-16,0 0 16,-2-2-1,-1 2-15,-1 0 0,3 1 16,0-1-16,-1 0 15,-2 1-15,2-1 16,-1 0-16,0-2 16,0-1-16,3 1 15,-2-2 1,0 1-16,-2 1 16,5 0-16,0 1 15,-3 0-15,2 2 16,0-1-16,-1 0 15,1 1-15,-1 0 16,0 1-16,-1-2 16,3 2-1,0-1-15,0-1 0,2 0 16,0 0 0,-1-4-16,2 3 15,1 1-15,0-2 16,-1 2-16,-1 1 15,3-4 1,-3 2-16,0 0 16,0 0-16,0 1 0,2-2 15,-1 2-15,-2 0 16,1-1 0,1 1-16,-2 0 15,1-1-15,0 0 16,-1 1-16,1 0 15,-1 0 1,-2 0-16,4 0 0,-2 0 16,-1 1-1,1-2-15,-1 1 0,-2-1 16,-2 1-16,2 0 16,1 0-1,-1 0 1,-3 0-16,0 0 15,0 3-15,4-2 0,-2-2 16,-2-1-16,0 1 16,-2 1-1,1 0-15,-1-2 16,0 1-16,-2 1 0,1 1 16,1 1-1,-2-3-15,0 0 16,0 1-16,-2 0 15,1 0-15,-2 0 16,1 0-16,-1 0 16,-1 2-1,2-1-15,-1 1 16,-1 0-16,0-3 16,0 3-1,1-1-15,0-1 0,0 0 16,0 0-16,-1 0 15,1 0-15,1 0 16,-1-1-16,-1-1 16,1 2-16,0 2 15,1-1 1,-1-1-16,0-1 16,1-1-16,-1 1 15,0 0-15,0 0 16,1 0-16,-1 0 15,-1 0-15,0 2 16,1 0-16,0-1 16,0 0-16,0 0 15,1-1 1,-1 0-16,1 1 16,-1 0-16,0 0 15,0 2 1,0-2-16,0 0 0,0-1 15,0 2-15,0 1 16,0-2-16,0 0 16,0 0-16,0 1 15,-1 0 1,0-1-16,1 0 16,0 0-16,0-2 15,-1 2-15,2 0 16,-2 0-16,1 0 15,0 0 1,0-1-16,0 0 16,0-1-16,0 1 0,0 2 15,0 0-15,0 0 16,0-1 0,0 0-16,0 0 15,0 0-15,0 0 16,0-2-16,0 1 15,0 1-15,0 2 16,0-1-16,0 1 16,0 0-16,0-2 15,0 1-15,0-1 16,0 1-16,-1-1 16,1 1-1,1-1-15,-1 0 16,0-1-1,0 1-15,0 1 0,0-1 16,0 1-16,0 0 16,0 0-1,1 0-15,-1 0 0,0 0 16,0 0-16,1-2 16,-1 1-1,0 0-15,0 0 16,0 0-16,0 1 15,0-1-15,0 0 16,1 1-16,-1-1 16,0 2-16,0-2 15,0 0-15,0 1 16,0-1-16,0 1 16,0-1-1,0 0-15,0-1 16,1 2-16,-1-1 15,0 0-15,0 0 16,0-4-16,0 0 16,-1-1-16,2-1 15,1 3 1,11-7-16,10-3 16,8-3-16,-1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26:05.1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4875 9253 0,'-26'13'0,"-37"19"0,18-16 0,12-9 0,12-10 0,1-1 0,-14 10 16,-7-2-16,-7-3 15,-10 0 1,-13-3-16,-18 2 15,-22 4-15,-27 7 16,-39 9-16,14 0 16,76-7-16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26:31.77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13269 3167 0,'-6'6'0,"-5"7"0,-1 1 0,2 0 0,0-2 0,-2 2 0,3 1 0,0 3 16,-3 5-16,2 3 15,-1 4-15,3 2 16,0 1-16,4 3 15,1-6-15,0-3 16,5-7-16,4-8 16,4-7-16,2-8 15</inkml:trace>
  <inkml:trace contextRef="#ctx0" brushRef="#br0" timeOffset="321.08">13700 3077 0,'-7'12'0,"-12"18"0,-7 2 0,-7 7 0,-10 7 16,0 6-16,6 3 15,8 1-15,9 1 16,7-6-16,6-6 16,8-8-16,-1-22 15</inkml:trace>
  <inkml:trace contextRef="#ctx0" brushRef="#br0" timeOffset="1385.33">13845 3997 0,'-7'8'0,"2"2"0,6 1 16,1-4-16,4-1 0,0-1 0,-1-1 0,3-3 0,-1-1 15,1-1 1,2-4-16,2-1 0,-2-3 16,-1-4-16,-2-3 15,-4-2 1,1-2-16,-2-5 16,-3-1-16,-1-1 15,-1 2 1,-1 1-16,3 1 15,1 4-15,2 3 0,-2 2 16,-3 3-16,3 2 16,3 3-16,2 4 15,4 3-15,4 3 16,6 3 0,7 4-16,6 5 15,2 3 1,1 3-16,-1 2 0,0 2 15,-6 0-15,-1 1 16,-6-5 0,-2 1-16,-7-1 15,-8-2-15,-5-4 16,-8-3-16,-1-1 16,-1-3-16,0-3 15,5-1-15,2-4 16,4-2-1,7-7-15,3-4 0,5-7 16,4-2-16,5-6 16,-13 9-16</inkml:trace>
  <inkml:trace contextRef="#ctx0" brushRef="#br0" timeOffset="1682.03">14599 3238 0,'-3'8'0,"-1"11"0,-1 2 0,-2 6 0,-2 12 0,9-39 0,-7 53 0,3 12 15,6 12-15,5 11 16,4 6-16,-5-3 16,2-2-1,-2-10-15,4-13 16,4-17-16,-10-18 16,-7-16-16,-1-14 15</inkml:trace>
  <inkml:trace contextRef="#ctx0" brushRef="#br0" timeOffset="1853.06">14489 3662 0,'3'-7'0,"2"-10"0,0 2 0,1 1 0,3-1 0,-9 15 0,18-19 0,12-3 0,6 0 16,4 3-16,-1 3 0,2 3 16,-24 11-16</inkml:trace>
  <inkml:trace contextRef="#ctx0" brushRef="#br0" timeOffset="2385.51">14896 3961 0,'-1'-1'0,"0"-2"0,2-4 0,1-4 0,4-11 0,2-6 0,3-6 0,4 2 0,1 2 15,-1 6-15,-1 7 16,-1 5-16,-2 5 16,-3 5-16,-2 3 15,-2 7-15,0 3 16,-1 5 0,3 5-16,4 5 15,5 6-15,2 3 16,2 0-16,2-5 15,0-8-15,-1-10 16,-3-17-16,2-8 16,-5-13-16,3-7 15,0-4-15,-1-4 16,-3-1-16,-7 5 16,-1 8-1,-6 13-15,2 8 16,0 16-1,1 7-15,0 13 0,-1 4 16,-1 5-16,-1-2 16,0-2-16,-4-22 15</inkml:trace>
  <inkml:trace contextRef="#ctx0" brushRef="#br0" timeOffset="2577.01">15296 3394 0,'-3'4'0,"-2"6"0,2-2 0,5 1 0,6 1 0,0 1 0,0-1 0,8-1 0,8-2 16,-10-5-1</inkml:trace>
  <inkml:trace contextRef="#ctx0" brushRef="#br0" timeOffset="3477.75">15580 3941 0,'1'-2'15,"0"-2"-15,2-1 0,0-3 0,2-11 0,3-11 0,4-6 0,7-5 0,5 1 16,6 2 0,2 5-16,3 10 15,-9 13 1,-7 8-16,-4 10 15,-2 7-15,-5 7 0,-1 3 16,-4 4-16,-3 0 16,-6 1-16,-1-3 15,1-5-15,1-6 16,3-7-16,7-10 16,6-14-1,6-7-15,9-9 16,7-3-16,1 3 15,1 6-15,-8 13 16,-1 9-16,-2 9 16,-8 14-16,-1-1 15,-3 0-15,-3 1 16,3-3-16,3-7 16,1-4-1,1-7-15,1-6 16,-1-4-16,-3-6 15,0-5-15,-4-3 16,-2-3-16,-4 1 16,-6 2-16,-2 7 15,-6 7 1,-3 7-16,-6 9 16,-3 7-16,0 6 0,-2 6 15,1 6 1,5-2-16,6-1 15,9-2-15,8-6 16,10-2-16,10-4 16,6-3-16,6-2 15,0 2 1,-5 4-16,-4 4 0,-7 7 16,-8 3-16,-7 4 15,-10 5 1,-7 2-16,-7 0 15,-6 2-15,-7-4 16,-3-4 0,-7-1-16,-7-5 15,-1-5-15,-4-8 0,4-9 16,8-9-16,9-8 16,12-6-16,12-3 15,5-4-15,8 2 16,7 0-1,-5 13-15</inkml:trace>
  <inkml:trace contextRef="#ctx0" brushRef="#br0" timeOffset="4508.85">17210 2963 0,'6'8'0,"6"9"0,-2-3 0,-3-3 15,-7-11-15,5 10 0,-3 4 0,-8 9 0,-6 9 0,-3 12 0,-5 14 16,-7 12-16,-4 12 16,2-3-1,-5 2-15,1-6 16,12-2-16,9-6 15,6-10-15,10-16 16,6-12-16,7-12 16,5-9-16,1-8 15,1-9-15,1-7 16,2-7-16,1-3 16,-6-3-1,0-3-15,-6-1 16,-1 1-16,-3 2 15,-3 3-15,-7 9 16,-4 3-16,-6 9 16,-3 10-16,-3 8 15,-2 10-15,0 6 16,6 7-16,7 2 16,9 1-16,9-3 15,6-6 1,5-14-16,1-5 15,2-15-15,-2-6 16,-6-11-16,2-6 16,1-5-16,-4-3 15,0-3-15,-1 1 16,-3 6-16,-3 5 16,-5 7-16,-2 7 15,-3 7-15,1 3 16,-2 4-1,1 0-15,-1 0 16,0 1-16,1-2 16,2 2-1,1 0-15,0 2 0,-2 1 16,3-3-16,2 2 16,2 2-16,0 0 15,1 3-15,0 3 16,2 3-1,-3 0-15,3 4 16,0 0 0,-2 0-16,0-1 15,-5 2-15,-3-3 0,-2-1 16,-2-3-16,-4-3 0,-1 1 16,-4-2-16,-6 0 15,-2-2 1,-4-2-1,-4 0-15,-2-3 16,2-2-16,4-3 16,1-1-16,6-3 15,6-3-15,6 5 16</inkml:trace>
  <inkml:trace contextRef="#ctx0" brushRef="#br0" timeOffset="5009.39">18067 3060 0,'0'0'0,"-1"2"0,4 0 0,0 4 0,-3 9 0,-2 12 0,-4 12 0,-4 15 16,-3 13-16,-5 10 15,-5 14-15,0-4 16,1-11-16,10-9 16,6-12-1,15-17-15,6-11 16,4-9-16,2-11 15,-1-9-15,-3-11 0,-2-10 16,-3-8 0,2-9-16,-3-4 15,0-2-15,0 6 16,0 12 0,-1 14-16,-8 12 0,-3 14 15,-2 12-15,0 15 16,7 7-16,3 1 15,4-4-15,4-8 16,2-9-16,-5-16 16,-3-3-1,-2-11-15,-3-2 16</inkml:trace>
  <inkml:trace contextRef="#ctx0" brushRef="#br0" timeOffset="5212.49">18011 3342 0,'2'-2'0,"1"-3"16,4 2-16,10 4 0,11 6 0,7 1 0,2-2 0,-5-2 0,-7-4 15,-13-4 1,-17-1-16</inkml:trace>
  <inkml:trace contextRef="#ctx0" brushRef="#br0" timeOffset="5478.14">16993 3231 0,'1'0'0,"5"0"0,6 0 0,9 5 0,10 2 0,1 1 0,-2 2 16,-16-5-16</inkml:trace>
  <inkml:trace contextRef="#ctx0" brushRef="#br0" timeOffset="5947.33">18579 2662 0,'3'6'0,"4"9"0,1 2 0,1 3 0,2 6 0,-11-26 0,12 32 0,-2 3 0,-4-3 15,-2-4-15,-2-5 16,-8-19-16</inkml:trace>
  <inkml:trace contextRef="#ctx0" brushRef="#br0" timeOffset="6150.49">18823 2533 0,'7'4'0,"7"6"0,-7 5 0,-2 11 0,-1 13 0,-4-39 0,5 44 0,-2-2 16,-1-2-16,3-6 16,-6-24-16</inkml:trace>
  <inkml:trace contextRef="#ctx0" brushRef="#br0" timeOffset="7556.01">14123 1459 0,'-3'2'0,"-5"0"0,-1-3 0,-5-5 0,-2-6 0,-2 3 0,-6 5 0,-4 6 0,-4 7 15,-6 10 1,-2 7-16,-2 7 0,-2 11 16,3-7-1,6 4-15,7-7 16,9-6-16,12-8 15,14-4-15,12-6 16,11-5-16,9 1 16,11-2-16,4 6 15,4 4 1,0 3-16,0 5 16,-4 3-16,-6 2 15,-7 3-15,-16 3 16,-11 1-16,-12 1 15,-12 2-15,-11 2 16,-9 1-16,-12 2 16,-6 3-16,-8 4 15,0-1 1,4 0-16,3-4 16,8-10-16,6-9 15,8-14-15,8-16 16,16-5-16</inkml:trace>
  <inkml:trace contextRef="#ctx0" brushRef="#br0" timeOffset="7902.07">14097 1111 0,'-1'18'0,"1"25"0,-4-4 0,-2 0 0,6-39 0,-7 40 0,0 6 16,-4 15-16,-1 18 16,1 20-16,-1 17 0,17 21 15,2-7-15,-7-5 16,-6-15-16,-2-57 16</inkml:trace>
  <inkml:trace contextRef="#ctx0" brushRef="#br0" timeOffset="9400.37">14676 1531 0,'0'0'0,"4"7"0,4-3 0,-3-1 0,0 2 0,-1 0 0,-1 1 0,20 27 0,-3-10 15,3 6 1,4 2-16,2 4 16,2 2-16,2 3 0,0 1 15,-1 0-15,5 5 16,2 0-1,-2-2-15,-4-4 16,-2-5-16,-2-5 16,-5-6-16,-2-6 15,-7-8-15,-6-6 16,-5-7 0,-6-4-16</inkml:trace>
  <inkml:trace contextRef="#ctx0" brushRef="#br0" timeOffset="9696.54">14819 2021 0,'3'-9'0,"3"-10"0,0-5 0,5-5 0,5-9 0,-16 38 0,21-44 0,6-5 16,3 0-16,3 0 15,-1 5-15,-2 3 16,1 7-16,-3 5 16,-2 7-16,-2 2 15,-1 4 1,1 3-16,2 2 15,-13 8-15</inkml:trace>
  <inkml:trace contextRef="#ctx0" brushRef="#br0" timeOffset="10072.25">15675 1911 0,'0'0'0,"4"-2"0,3-1 0,3 0 0,7 0 0,10-2 0,5 1 0,2 2 16,2 0 0,3 0-16,-5 0 15,-5 0-15,-8 0 0,-10 0 16,-1 1-16,-7 1 15,-9 1-15</inkml:trace>
  <inkml:trace contextRef="#ctx0" brushRef="#br0" timeOffset="10339.31">15582 1628 0,'6'2'0,"11"2"0,0-8 0,2-4 0,9-5 0,-28 13 0,39-13 0,8 3 15,2 5-15,-2 3 16,-1 4-16,-9 0 15,-8 0-15,-22-5 16</inkml:trace>
  <inkml:trace contextRef="#ctx0" brushRef="#br0" timeOffset="11134.26">16572 1825 0,'-4'-2'0,"-4"-4"0,7-3 0,5-3 0,2-8 15,-2-7-15,-4 27 0,2-35 0,1-6 0,1-8 16,0-6-16,-4 0 16,3 3-1,-1 17-15,-4 24 16,-13-25 15,6 23-15,2 4-16,-2 4 15,2 2-15,2 3 0,3 0 0,3-1 0,1 1 0,-2 20 47,3 4-47,-4 7 16,2 8-16,0 6 0,1 8 0,-2 7 15,0 8-15,-1 9 0,-1-10 0,-4-11 16,-2-11 0,-3-13-16,-2-14 15,3-12 1,4-8-16</inkml:trace>
  <inkml:trace contextRef="#ctx0" brushRef="#br0" timeOffset="11664.96">16951 1312 0,'0'10'0,"-5"13"0,-3-1 0,-1-3 0,9-19 0,-5 19 0,1 1 0,-2 10 0,2 11 15,5 9 1,6 10-16,3 4 16,3-6-16,8-17 15,1-15-15,4-12 16,5-11-16,3-9 15,-1-6 1,1-8-16,2-8 0,-4-6 16,-4-7-1,-3-10-15,-2-11 16,-5-12-16,-12-6 16,-10 2-16,-10 10 15,-18 26-15,-6 24 16,-5 18-1,-6 12-15,-8 4 0,1 5 16,5 3-16,6 5 16,8 7-16,24 22 62,-3-10-62,9 3 0,2-3 0,-1-6 0,-5-10 0,4-27 16</inkml:trace>
  <inkml:trace contextRef="#ctx0" brushRef="#br0" timeOffset="11986.4">17675 1589 0,'-2'18'0,"-2"26"0,0 3 0,-3 6 0,-2 4 0,1-3 16,-2-7-16,2-7 15,3-11-15,1-9 16,-2-4-16,-2-3 16,0-8-16</inkml:trace>
  <inkml:trace contextRef="#ctx0" brushRef="#br0" timeOffset="12274.84">17663 1243 0</inkml:trace>
  <inkml:trace contextRef="#ctx0" brushRef="#br0" timeOffset="18435.06">19527 3633 0,'0'0'0,"0"0"16,0 0-16,0 0 15,0 0 1,0 0-16,0 0 16,0 0-16,0 0 15,0 3-15,-3-3 0,2 0 0,-1 1 0,2 1 0,0-1 0,50 15 0,-41-23 0,-1-1 0,-2-2 16,-4 2-1,-1-2-15,-1 3 16,-1 0 0,0 7-16,-7-9 15,-4 5-15,-1 4 16,0 9-16,6-1 16,8-5-16,-13 9 15,3 1-15,2 0 16,1 1-16,-1-4 15,1-3-15,5-3 16,5-3-16,3-4 16,3-2-16,3-3 15,0-2 1,-3-1-16,-1 1 16,-2 0-16,-1 2 15,-3 0-15,-8 7 16,1 1-16,0 1 15,-3 3-15,6-3 16,-8 5-16,9-4 16,4-2-16,-10 6 15,5-4-15,2-1 16,4-4 0,-4 3-16,2-2 15,-2 1-15,5-2 47,-1-2-31,0 3-16,-5 4 0,1-4 0,0 3 0,-2 1 0,-2 2 0,-1 2 15,-1-6-15,2 3 16,-4 1-16,3-5 16</inkml:trace>
  <inkml:trace contextRef="#ctx0" brushRef="#br0" timeOffset="19290.59">20875 2790 0,'0'-1'0,"1"0"0,1-5 0,-2 0 0,-5 0 0,-5 0 0,-3 3 0,-8 3 0,-8 4 0,-5 3 0,-5 4 16,-3 3 0,-1 3-16,-3 5 15,0 2-15,6-2 0,2 1 16,9 0-1,8-3-15,11-1 16,6 0-16,6-1 16,11-2-1,8 1-15,5-1 16,0-4-16,2 0 16,-1-1-16,-2-1 15,0 0-15,-1 5 16,-1 4-16,-2 5 0,-2 4 15,2 5 1,-6 4-16,-6-1 16,-7 1-1,-6-3-15,-7 0 0,-7 1 16,-5-3-16,-4 1 16,-2-3-1,-5-3-15,2-2 16,-2-5-16,-2 0 15,1-3 1,2-3-16,0-2 0,5-3 16,3-4-16,7-7 15,8-9-15,6-10 16,7-6-16,9-12 16,-1 13-16</inkml:trace>
  <inkml:trace contextRef="#ctx0" brushRef="#br0" timeOffset="19711.91">20689 2610 0,'-1'4'0,"-1"4"0,4 0 0,-2-1 0,-1 1 0,-1 3 0,1 4 0,-5 1 0,-1 9 0,0 12 15,1 13-15,6 10 16,-3 8-16,3 8 16,-4-3-16,-4 1 15,-2 6-15,3 7 16,7 2-16,-3-4 16,-3-7-1,-2-14-15,-1-13 0,2-13 16,4-29-1</inkml:trace>
  <inkml:trace contextRef="#ctx0" brushRef="#br0" timeOffset="20150">21002 2941 0,'0'0'0,"-2"-3"0,4 3 0,4 1 0,2 4 0,2 2 0,-1 4 0,2 5 0,4 6 15,4 8-15,3 5 16,7 6-16,3 4 15,0 7-15,7 1 16,-3 2-16,2 1 16,-1-2-16,-2-3 15,-5-8-15,-7-6 16,-8-8-16,-8-11 16,-5-11-16</inkml:trace>
  <inkml:trace contextRef="#ctx0" brushRef="#br0" timeOffset="20431.95">21061 3494 0,'4'-6'0,"7"-9"0,0-3 0,2-6 0,7-12 0,-20 36 0,27-42 16,8-7-16,8-2 0,7 1 15,0 3 1,-2 8-16,-3 3 16,-8 9-16,-6 3 15,-4 7 1,-17 11-16</inkml:trace>
  <inkml:trace contextRef="#ctx0" brushRef="#br0" timeOffset="21836.78">22303 3467 0,'-1'6'0,"0"10"0,-1 2 0,-2 5 0,-1-2 0,-2-2 0,-2 0 0,-2 2 16,-1 5-1,0 6-15,-3 7 16,0 5-16,-1 3 16,1 10-16,0-4 15,1-1-15,1-5 16,1-9-16,2-9 15,4-12-15,4-11 16,2-12-16</inkml:trace>
  <inkml:trace contextRef="#ctx0" brushRef="#br0" timeOffset="22118.38">22306 3018 0</inkml:trace>
  <inkml:trace contextRef="#ctx0" brushRef="#br0" timeOffset="29667.34">13749 4585 0,'-8'6'0,"-10"7"0,0 5 0,3 2 0,15-20 0,-15 22 0,0-2 0,1 3 16,0 0-1,0 1-15,0 2 16,3 2-16,3 0 31,5 4-31,0-1 0,10-6 16,3-8-16,7-12 15,8-12-15,-11-6 16</inkml:trace>
  <inkml:trace contextRef="#ctx0" brushRef="#br0" timeOffset="29916.11">14183 4519 0,'-9'4'0,"-9"5"16,2 5-16,0 1 0,0 5 0,16-20 0,-19 19 0,-2 1 0,-1 2 15,0 5-15,5 1 16,2-1 0,8 0-16,2-7 15,7-12-15,2-12 0</inkml:trace>
  <inkml:trace contextRef="#ctx0" brushRef="#br0" timeOffset="30664.57">14544 5054 0,'5'-8'0,"9"-10"0,-8-2 0,-3-5 0,-3 25 0,0-32 0,-2 13 0,16-21 47,-2 11-31,-5 2-16,7-1 16,0 1-16,-7 8 15,7 1 1,-3 9-16,-7 5 15,7 3-15,1 3 16,3 4-16,4 4 0,3 2 0,4 3 0,5 2 0,2-1 16,3-1-16,-1 2 15,-2-1-15,-5-2 16,-4 0-16,-6 1 16,-8 3-1,-8 2-15,-12 3 16,-1 0-16,3-1 15,-1-2-15,0 0 16,-1-3-16,0-7 16,6-7-16,-4-6 15,1-10-15,5 1 16</inkml:trace>
  <inkml:trace contextRef="#ctx0" brushRef="#br0" timeOffset="30914.5">15343 4374 0,'0'0'0,"-27"49"0,4-15 16,0 5-16,23-39 0,-22 44 0,5 7 0,3 9 0,7 10 0,3 5 0,5 3 15,4 0-15,0-12 16,0-10-16,1-13 16,-9-16-16,-3-14 15,4-13-15</inkml:trace>
  <inkml:trace contextRef="#ctx0" brushRef="#br0" timeOffset="31133.74">15148 4726 0,'4'-5'0,"7"-5"0,-2 2 0,1-1 0,10-2 0,-20 11 0,35-14 0,8 0 0,2 1 15,-2 0-15,-6 0 16,-23 8-16</inkml:trace>
  <inkml:trace contextRef="#ctx0" brushRef="#br0" timeOffset="31602.34">15541 4909 0,'3'-3'0,"3"-3"0,3-3 0,3-3 0,2-2 0,-1-1 0,2 1 0,5 1 16,4 2-16,4 5 0,1 8 16,-4 7-1,-6 8-15,-4 6 16,-4 4-16,-6 2 16,-1-1-16,-2-2 15,7-7 1,5-9-16,3-8 15,2-9-15,2-9 16,0-7-16,-2-5 16,-2-5-16,-1 0 15,-6 2-15,-2 4 16,-5 9-16,-2 8 16,-2 6-16,-1 10 15,1 8-15,1 9 16,-1 6-1,0 2-15,-1-1 16,-3-7-16,-3-8 16,3-18-16</inkml:trace>
  <inkml:trace contextRef="#ctx0" brushRef="#br0" timeOffset="31790.91">16033 4583 0</inkml:trace>
  <inkml:trace contextRef="#ctx0" brushRef="#br0" timeOffset="32717.09">16224 4997 0,'0'-7'0,"2"-10"0,2 0 0,3-2 0,7-4 0,-14 23 0,8-14 0,23-19 47,-4 19-47,-2 1 15,6 4 1,-4 4-16,-5 5 0,-3 7 0,-6 4 0,-7 7 0,-4-1 0,-6 2 15,-2 2-15,-5-1 16,1-3-16,2-4 16,2-4-1,2-6-15,6-8 16,7-9-16,6-7 16,6-5-16,4-1 15,3 1-15,1 5 0,-3 6 16,-1 9-1,-4 8 1,-2 7-16,-4 6 0,-4 5 16,1-1-16,-2-1 15,1-3 1,3-5-16,0-3 0,2-6 16,2-4-16,2-5 15,2-4-15,2-3 31,0-3-31,-1-3 0,-2 1 16,-5 3-16,-7 1 16,-7 4-1,-7 4-15,-7 5 16,-4 7-16,-6 6 16,-1 7-1,-2 5-15,2 1 16,2-2-16,4-3 0,10-5 15,8-4 1,9-3-16,9 0 0,9 2 16,4 2-16,2 6 15,4 8 1,-7 8-16,-10 1 16,-9 4-16,-6-6 15,-7 5 1,0-3-16,3 1 15,-2 0-15,-11 2 0,-7-1 16,-16-8 0,-7-5-16,-4-10 0,-3-11 15,6-13 1,6-11-16,7-5 16,12-3-16,13 2 15,10 4-15,12 4 16,4-3-16,4 1 15,-1-1-15,-1-6 16,-16 13-16</inkml:trace>
  <inkml:trace contextRef="#ctx0" brushRef="#br0" timeOffset="33650.48">17913 4303 0,'2'10'0,"-1"11"0,-4 1 0,-3 6 0,-1 13 0,-1 10 15,-8 3-15,-9 6 16,-6 2-16,-3-1 16,-4-4-16,9-1 15,9-5-15,7-13 16,6-13-1,4-12-15,6-8 16,5-6-16,4-3 0,2 0 16,6 1-1,-3 4-15,-1 1 16,3 0-16,-1 3 16,1-1-16,2 0 15,2-6-15,2-4 16,0-9-1,1-6-15,1-6 0,0-6 16,0-4-16,-6-3 16,-7 5-16,-6 6 15,-6 10 1,-7 11-16,-5 8 16,-4 13-16,-5 11 15,2 11-15,3 9 16,4 2-16,10-6 15,6-5-15,9-12 16,11-15-16,-4-10 16,4-9-16,0-6 15,0-7-15,1-4 16,-3-1 0,-1-2-16,0-2 15,-5 6-15,-3 2 16,-6 6-16,-2 5 15,0 6-15,-3 9 16,2 5-16,1 6 16,3 4-16,4 0 15,7 2-15,1 2 16,1-2 0,1-2-16,-1-1 15,-2 2 1,-7 0-16,-5 0 15,-7 4-15,-6 1 0,-5 2 16,-5-1-16,-1-2 16,-2-3-16,2-7 15,3-8-15,7-10 16,7-12-16,4 1 16</inkml:trace>
  <inkml:trace contextRef="#ctx0" brushRef="#br0" timeOffset="34165.74">18827 4314 0,'-4'4'0,"-1"1"0,-8 20 0,4-4 0,0 7 0,9-28 0,-11 36 0,0 6 16,-3 9-16,-1 8 0,0 8 0,2 3 0,4-1 15,3-8 1,5-11-16,6-13 0,7-14 16,6-10-1,3-9-15,2-10 16,2-9-16,-1-9 15,0-6 1,-5-7-16,-10 15 0,7-14 47,-5 9-31,-4 7-16,-3 8 0,2 1 15,-4 13 1,-1 5-16,1 10 15,4 1-15,2 8 0,4 4 0,5 5 0,4-4 16,4-4-16,2-7 0,-5-7 16,3-12-16,-7-6 15,-4-6 1,-9 0-16</inkml:trace>
  <inkml:trace contextRef="#ctx0" brushRef="#br0" timeOffset="34338.1">18757 4527 0,'5'3'0,"8"1"0,-4-2 0,4-3 15,6-2-15,6 3 0,-1 0 0,-5 1 0,-7 0 16,-14 0-16</inkml:trace>
  <inkml:trace contextRef="#ctx0" brushRef="#br0" timeOffset="34574.69">17750 4492 0,'10'4'0,"18"5"0,13 5 0,5 1 0,3 1 0,-22-9 15</inkml:trace>
  <inkml:trace contextRef="#ctx0" brushRef="#br0" timeOffset="36711.47">20329 4258 0,'-6'-1'0,"-7"-2"0,0 1 0,1 0 0,-2 2 0,-3 3 0,-5 2 0,-9 3 0,-5 2 15,0 3-15,2 3 16,5 1-16,4-1 16,5 2-16,8-2 15,9-2-15,7 0 16,4-2-1,7 2-15,4 1 16,6 1 0,4-1-16,4 1 0,1 2 15,-1 1-15,-2 1 16,-3 4-16,-5 1 16,-6 2-16,-2 2 15,-8 0-15,-3-2 16,-6 1-1,-10 0-15,-5 3 16,-7 2 0,-6 2-16,-4-1 15,0-7-15,6-7 0,4-9 16,5-7-16,4-8 16,5-9-16,4-6 15,6-8 1,-1 10-16</inkml:trace>
  <inkml:trace contextRef="#ctx0" brushRef="#br0" timeOffset="37055.92">20276 3946 0,'-4'12'0,"-4"14"16,2-3-16,-1 1 0,7-24 0,-5 28 0,0 10 0,3 9 0,2 9 15,0 11-15,-2 11 16,-2 7 0,-1 8-16,-4 8 15,6 3 1,1-8-16,-4-9 16,0-2-16,4-50 0</inkml:trace>
  <inkml:trace contextRef="#ctx0" brushRef="#br0" timeOffset="37837.67">20640 4269 0,'-1'2'0,"-3"2"0,2 0 0,2 0 0,1 1 0,2 2 0,1 4 0,4 5 0,3 7 0,4 6 16,4 8 0,3 7-16,5 3 15,2 5-15,5 2 16,-2-2-16,-1-2 16,-3-5-16,-3-1 15,-6-5-15,-2-3 16,-5-7-16,-6-6 15,-7-4-15,-10-5 16,0-8-16</inkml:trace>
  <inkml:trace contextRef="#ctx0" brushRef="#br0" timeOffset="38094.39">20717 4697 0,'6'-13'0,"7"-13"0,3 6 0,5 3 0,-21 17 0,30-15 0,7-4 0,5-4 16,6-3-16,-3-4 15,0 1-15,-13 7 16,-23 14 0</inkml:trace>
  <inkml:trace contextRef="#ctx0" brushRef="#br0" timeOffset="38649.55">21262 3967 0,'-3'-3'0,"-2"-3"0,8 8 0,4 5 0,7 6 0,-4-1 0,-1 1 0,-4 0 15,1 5-15,0 4 16,0 3-16,2 2 15,0 0-15,-4-2 16,0-5-16,-1-8 16,-2-6-16,-5-12 15</inkml:trace>
  <inkml:trace contextRef="#ctx0" brushRef="#br0" timeOffset="39242.96">21595 3847 0,'-3'2'0,"0"4"0,4 2 0,3-1 0,2-2 0,0 3 0,-3 4 0,0 6 0,0 6 0,0 4 16,-2 4-16,-4-3 0,0-1 16,-3-3-16,-1-19 15</inkml:trace>
  <inkml:trace contextRef="#ctx0" brushRef="#br0" timeOffset="41728.04">21929 4827 0,'-4'0'0,"-5"0"0,1-2 0,-3-1 0,-1 0 0,2 10 0,-1 2 0,-1 9 0,-3 11 0,-6 13 16,-4 12-16,-2 9 16,-4 12-16,-2 0 15,4-8-15,4-11 16,2-12-16,9-18 15,10-21-15</inkml:trace>
  <inkml:trace contextRef="#ctx0" brushRef="#br0" timeOffset="42008.82">21952 4387 0,'-12'-10'0,"2"5"0,1 4 0,1 4 0,0 6 0,1 4 0,2 1 0,1 1 16,3-6-16</inkml:trace>
  <inkml:trace contextRef="#ctx0" brushRef="#br0" timeOffset="85869.05">4094 8228 0,'0'0'0,"0"0"0,-8 7 0,6-5 0,4-2 0,4-3 0,4-1 16,2 0-16,34 2 0,-29 2 0,0 0 16,1-1-1,3-2-15,-1 0 0,2 1 16,0-1-16,2-3 15,0 4-15,1 0 16,3 0-16,-2 2 16,1 1-16,0-2 15,2 2-15,2 0 32,0-1-32,0 0 0,1-1 15,0-2-15,2 3 16,-1 0-16,0-1 15,1 1-15,1 2 16,0 0-16,0 1 16,0-1-1,0-1-15,1 1 16,2-1-16,3 0 16,3 0-16,-1 1 15,-1 1-15,-2 0 16,0 0-16,-3 0 15,0 2-15,1-1 16,0-1-16,1-2 16,-2 1-1,0 0-15,1 1 16,-1-1-16,1-1 16,0 2-16,3 0 15,-4-2-15,-1 0 16,-2 0-16,-2-1 15,0 4 1,1-1-16,0-1 16,2 1-16,3 0 0,0-3 15,0 0 1,-3 2-16,-1 0 16,0-1-16,-2 0 15,2 3-15,-1-1 16,-2 0-16,0-2 15,-1-1 1,-2 0-16,1 0 0,-1 2 16,-1-2-16,1 0 15,0 0 1,-1 1-16,0 1 16,-2 1-16,-2-3 15,0 1-15,0 0 16,-2 1-1,-3-1-15,2-1 16,-3-1-16,-2-1 16,-2 0-16,-2 0 15,0 1-15,-1-1 16,-1 1-16,-1 3 16,0 1-16,-2-1 15,2-2 1,-3 1-16,-1-1 0,-1 0 15,0 0-15,-1 0 16,0 1-16,-2 0 16,1-1-16,-1 0 15,3-1-15,0 1 16,0 0 0,-1 1-16,3-1 15,2 0-15,0 0 16,2 0-16,-1-1 15,0 2-15,1 3 16,-1-1-16,0 0 16,-3 0-16,-1-1 15,2 0 1,-1-2-16,-2-1 16,-1-1-16,-2 1 15,-1 0-15,1-3 16,1-3-16,-5-4 15,2 0-15,1-1 16</inkml:trace>
  <inkml:trace contextRef="#ctx0" brushRef="#br0" timeOffset="88939.14">4260 9007 0,'0'0'0,"0"0"16,0 0 0,0 0-16,0 0 0,0 0 15,0 0-15,0 0 0,-7 8 16,3-5-16,3 0 0,1-3 0,0 0 0,1 0 0,-48 14 0,29-11 15,-2-2-15,-1-1 16,-4 0-16,-1 0 16,-1-3-16,-6 0 15,1 0-15,-3-2 16,-3 3-16,-1 0 16,-4 2-16,-3 1 15,-1 1-15,-3 1 16,0-1-1,-1-2-15,-2-1 16,-2 2-16,-2 1 16,0 2-1,-2 2-15,1 1 0,1-1 16,2-2-16,-1-2 16,3 0-16,3 1 15,5 1-15,8 1 16,9-3-1,7-1-15,8-1 16,7-1 0,5-1-16,4 1 0,1-1 15,2 2-15,-1-1 16,0 2-16,-2 0 16,-1 0-16,0-1 15,1-2-15,-1 0 16,0 0-16,-2 1 15,0 0 1,0-1-16,-3 0 16,2 1-16,-1 0 15,1 0-15,-1 4 16,3 0-16,0 2 16,0 0-16</inkml:trace>
  <inkml:trace contextRef="#ctx0" brushRef="#br0" timeOffset="91004.46">5088 9063 0,'0'0'0,"0"0"16,0 0-16,0 0 16,0 0-16,0 0 15,0 0-15,0 0 16,0 0-16,-8 13 0,3-6 0,5-5 0,1-2 0,0-2 0,1 0 0,-65 9 0,43-5 15,-3 0 1,-1-1-16,-3 2 16,2-3-16,-1-1 15,-3 2-15,0-2 16,0 2-16,2-2 16,0 1-16,1 0 15,2 0-15,4-2 16,3 1-16,6 0 15,4 0 1,4 0-16,3 2 16,2-1-16,1 0 15,3 1-15,3-1 16,1 0-16,3-1 16,4 0-16,2-2 15,2-1-15,3-1 16,2 0-16,0-1 15,-2 1 1,1-1-16,0-1 16,-3 2-16,-1 2 15,-3 1-15,2 0 16,0 1-16,-2-1 16,2 0-16,-4 0 15,-3 0-15,-4 0 16,-1 1-16,-2-1 15,-3 1-15,-2-1 16,-1 1 0,-3 2-16,-1 0 15,1 0-15,-1 0 16,1-1-16,2 2 16,-1-2-1,1 1-15,2-1 0,0 0 16,0 0-16,-1-1 15,0 1-15,0 0 16,0 0-16,0 0 16,0 1-1,-1-2-15,-1 1 16,1 0-16,0 0 16,-1 0-16,0 0 15,0 1-15,-1 1 16,-3 0-16,3 0 15,1-1-15,0 2 16,4-3-16</inkml:trace>
  <inkml:trace contextRef="#ctx0" brushRef="#br0" timeOffset="92696.56">5508 9086 0,'0'0'0,"0"0"15,0 0-15,-4 7 0,6-6 0,1-2 0,0 0 16,3 1-16,2 1 0,50 5 0,-39-5 0,1 2 16,3-1-16,0 1 15,2-1-15,0-3 16,3 2-16,2-4 15,-2 4-15,2-1 16,2 2-16,2 0 16,-2-1-16,1 0 15,2 0 1,-1-2-16,-1 0 16,1-3-16,-1 2 15,-2-1-15,1 0 16,2 2-16,2 0 15,0-1-15,3 1 16,2 0-16,0 1 16,0-2-1,1 1-15,-2 0 0,0 1 16,0-1 0,-2 0-16,-2-1 15,-3 2-15,0-1 16,2 1-16,0-3 15,1 0 1,-1-2-16,-2 0 16,0 2-16,-4 2 0,-1-1 15,-8-1-15,0 0 16,-3 1-16,-2-1 16,-3 1-1,-1-1-15,-2-1 16,1 2-16,-3 2 15,0 1 1,-1 2-16,-1 1 0,-3-2 16,-1 0-16,1 0 0,-2-1 15,0 0 1,-1-1-16,-1-1 16,3 1-16,-2-1 15,0 1-15,2-1 31,-2 1-31,2 0 16,0 1-16,-2-2 16,2 2-16,-1-1 15,1 0 1,-1 0-16,0 0 0,0 0 16,-1 0-16,0-1 0,1 1 15,0-2 1,0 3-16,-1-2 15,-1-2-15,1 2 16,0 1-16,2 0 16,-3-1-16,2 1 15,2-3-15,-1 0 16,2-1 0,-2-4-16,2-1 15,-2 3-15</inkml:trace>
  <inkml:trace contextRef="#ctx0" brushRef="#br0" timeOffset="94466.45">7475 9089 0,'0'0'0,"0"0"0,-1 6 15,1-2-15,2-4 0,3-2 0,4-1 0,2 1 0,44-1 0,-30 2 0,0 1 16,2 2-16,-1-1 15,2 2 1,-3-2-16,1 0 16,-2 0-16,1-1 15,-4 0 1,-1 0-16,-2-2 0,-1 1 16,-3 0-16,-3-1 15,-2 0 1,1-1-16,-3 0 0,-2 2 15,-1-1 1,-2 1-16,-2 1 16,0-1-1,-4 3-15,-1 0 0,-1 0 16,0 2-16,0-2 16,-3 1-1,-2 1-15,-4-2 16,-2-2-16,-4 0 15,-3-2-15,-1-1 16,-2-1-16,-2 0 16,1 0-16,-2 0 15,1 0-15,0 1 16,7 2-16,1 1 16,3 1-16,3 1 15,3-1 1,5 1-16,3 0 15,3-1-15,5-2 16,5 0-16,0 0 16,0-1-16,3 1 15,1-1-15,2-2 16,3 2-16,3 0 16,0-2-16,2 3 15,1-4-15,0 1 16,1 0-1,-3 0-15,0 1 16,0 1-16,-5 1 16,-3 1-16,-3 0 15,-1 0-15,-4 1 16,-3 0-16,-2-1 16,-1 0-16,-2 1 15,-1 0 1,-1-1-16,1 0 15,0 1-15,1-1 16,1-1-16,0 1 16,1-1-16,1 1 15,0 1-15,-1-1 16,1 0-16,1 2 16,3-1-16,-2-3 15,2 1-15,0 0 16</inkml:trace>
  <inkml:trace contextRef="#ctx0" brushRef="#br0" timeOffset="95602.11">8388 9076 0,'7'6'0,"10"5"0,-3-3 0,-4-2 0,-2-5 0,-8-1 0,12 3 0,4-1 0,4 1 0,2 0 0,9-1 16,7-2-1,7-1-15,3-2 16,4 1-16,2-2 16,2 1-16,-6 3 15,2 1 1,2-1-16,-3-2 15,-2-2-15,-4-4 16,-1-1-16,4 1 16,3 5-16,1 2 15,-1 4-15,13 6 16,1-1-16,-4-1 16,-8-3-1,-6-2-15,-7-3 0,-6-1 16,-3-1-16,3 4 15,-6-3 1,-2-1-16,0 2 16,-3 0-16,-8 0 15,-6 3-15,-4 0 0,-3 0 16,-2-1 0,-1 0-16,-1 0 15,0-1-15,-3 2 16,-2 0-16,-1 0 15,-1 2-15,6-4 47,-1 1-31,-14 1-16,-1-4 16,-8 4-16,12 1 15,-9 1-15,-14 6 16,3-10-16,-4-5 0,-4-4 0,-2-7 15,-7-7-15,25 1 0</inkml:trace>
  <inkml:trace contextRef="#ctx0" brushRef="#br0" timeOffset="124684.12">4206 10810 0,'0'0'0,"0"0"0,0 0 16,0 0-16,-12 2 0,9-6 0,1 1 16,0 0-16,1 2 0,-1-1 0,-43 13 0,28-5 0,-3-1 0,-4 0 15,-1-2 1,-4 2-16,1-1 15,-5 0-15,-2-2 16,-2-1 0,-2-1-16,-4-1 15,-2-1-15,-5-4 16,-1 3-16,-4 4 16,-1 0-16,-2 0 15,0 1-15,-1-2 0,1-4 16,-1 0-1,3 1-15,1 1 16,1 0-16,3 0 16,2 0-1,4 3-15,3 4 0,4-1 16,7 1 0,4-1-16,6-1 15,5 0-15,3 0 16,4-1-16,3-2 15,3 0-15,2 0 16,2 0-16,1 0 16,1 0-16,-1 0 15,0 0-15,0 2 16,-1-2 0,0-1-16,-1 2 15,-1-2-15,1 0 16,-1 1-1,1 0-15,2 0 0,0 2 16,-1 0-16,2-3 16,4-2-16,6 3 15,7 1-15,11-2 16,9-2-16,-9 4 16</inkml:trace>
  <inkml:trace contextRef="#ctx0" brushRef="#br0" timeOffset="125462.12">6471 10876 0,'-2'-1'0,"-4"-1"0,2 1 0,2 0 0,0 0 0,-1 2 0,-2 3 0,-2 2 0,-3 1 0,0 0 16,1-1-16,2-2 0,-20 4 15,-2-1 1,5-3-16</inkml:trace>
  <inkml:trace contextRef="#ctx0" brushRef="#br0" timeOffset="126024.58">6138 10842 0,'-20'-4'0,"-25"-3"0,0 2 0,1 2 0,44 3 0,-45 0 0,-5 0 0,-4-3 15,-2 1 1,-4-1-16,-3 2 15,0 0-15,1 1 0,-1 2 16,-1 0 0,6-1-16,1 2 15,0-3-15,2-1 16,2 1-16,2 2 16,3 1-16,4 0 15,4-1 1,4 0-16,1 0 15,1-1-15,3-2 16,3 1-16,2-1 16,7 0-16,1 1 15,3-1-15,3 0 16,3 0-16,4 1 16,2-1-1,2 1-15,1 0 0,1 0 16,-1 0-1,2 0-15,0 1 16,-2 0-16,1 0 16,-1-1-16,0 1 15,-1-1-15,1 0 16,0 0 0,0 0-16,-1 1 0,1-1 15,-1-1-15,2 1 16,0 0-1,-1 0-15,0-1 16,5 1-16,3 0 16,7 2-16,15-4 15,9 0-15,-9 2 16</inkml:trace>
  <inkml:trace contextRef="#ctx0" brushRef="#br0" timeOffset="127384.67">8541 10879 0,'-3'4'0,"-4"6"0,-4-3 0,-1-2 0,3-4 0,0-1 0,-1 1 0,-1 0 0,-2-1 0,-4-1 16,-4 0-16,0 1 0,0 0 15,-6 1-15,-2 0 16,2 0-16,-4 0 15,-5 1 1,0-1-16,-3 1 16,0-1-16,-3 0 15,-2 1-15,1-2 16,-4 0-16,1 0 16,-5 2-16,-6 0 15,1-1-15,1 2 16,0 0-16,0 0 15,0-1 1,-1 0-16,0 1 16,-1-2-16,3 1 15,2-2-15,2 1 16,5 0-16,6-1 0,1-1 16,6 1-1,3 0-15,4 0 16,1 0-16,2 1 15,3 0-15,5 0 16,4-3 0,5 2-16,3-1 15,2 0-15,1 1 16,1 0-16,0 0 16,0 0-16,-2-1 15,1 0-15,-1 1 16,0 1-1,0-2-15,0 1 16,-1 0-16,0-1 16,0 1-16,-1 1 15,2-2-15,0 1 16,0-1-16,0 0 16,0 1-16,0-1 15,1 2-15,-1-2 16,-1 1-1,1 0-15,1 0 0,8 0 16,0-1-16,-1 2 16</inkml:trace>
  <inkml:trace contextRef="#ctx0" brushRef="#br0" timeOffset="-178190.93">784 10418 0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30:56.79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11335 6767 0,'-5'6'0,"-4"10"0,10 2 0,9 7 0,14 11 0,-24-36 0,29 44 0,3 6 16,4 1-16,8-2 15,7-5-15,11-3 16,7 1 0,1 3-16,3 0 0,-3-1 15,4-1-15,3-3 16,6 0-16,7 3 15,6 0-15,-7-5 16,6 4 0,-28-17-16,9 3 15,-7-3 1,7-1-16,-1-1 0,-11-6 16,-2-3-16,-4 1 15,-7-4-15,-6-1 16,-8-2-16,-8-2 15,-1-3-15,0-3 16,-3-4-16,-3-1 16,-5-2-1,-8 0-15,3 0 16,0-4-16,-1-4 16,0-2-16,-1 3 15,0 0 1,0 0-16,0 2 15,1 3-15,2 3 16,2 4-16,-2 3 16,2 3-16,1 3 15,-2 1-15,-5 8 16,-6 2-16,-3 4 16,-1-1-16,-1 2 15,-2-4-15,-1-2 16,2-1-16,-3-2 15,4-3-15,10-4 16,7-5-16,11-3 16,2 0-16,1 0 15,-3-3 1,-2-5-16,-3-3 16,-7-3-16,-4-3 15,-5 0-15,-5-5 16,-7-3-16,-3-2 15,-13 3 1,-11 2-16,-7 5 0,-7 4 16,4 5-16,13 1 15,26 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31:32.92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1647 3474 0,'-11'-1'0,"-12"0"0,2-2 0,1 1 0,6 2 0,2 2 0,7 5 0,0 6 16,2-2-16,-4 1 0,-2-1 16,-1-1-1,-3 4-15,-2 3 16,0 1 0,-3 3-16,1 4 0,2 4 15,-1 2-15,2 4 16,1-1-16,-1-1 15,1 2-15,3 4 16,1-1 0,-1 4-16,3 4 0,0 1 15,1-1 1,2-2-16,4-1 16,7 0-16,3-2 15,5-3-15,5-2 16,6-9-16,2-6 15,1-4-15,1-7 16,0-7 0,-1-6-16,-7-7 15,-10 1-15</inkml:trace>
  <inkml:trace contextRef="#ctx0" brushRef="#br0" timeOffset="585.92">2929 3243 0,'5'2'0,"12"2"0,-1 3 0,-1 2 0,-2 1 0,-13-10 0,13 9 0,-2-2 0,-6 0 16,-4-1-16,-1-1 16,3 2-1,1 1-15,4 8 16,4 7-16,-1 2 16,2 7-16,-1 4 15,0 5 1,-4-1-16,-6 2 0,-5-6 15,0 0-15,0 5 16,-3-1-16,0-2 16,0 1-1,0 0-15,2 1 16,-2-3-16,-1-3 16,-7-3-1,-3-1-15,-4-3 0,-3-5 16,3-4-16,7-6 15,11-12-15</inkml:trace>
  <inkml:trace contextRef="#ctx0" brushRef="#br0" timeOffset="11265.26">8569 3447 0,'0'0'0,"9"4"0,-17-7 0,5-2 0,-1 6 0,-1-6 0,-26 11 0,-33 2 0,2-2 16,-15 11 0,-7 9-16,3-1 0,0 3 0,2 4 0,8 3 0,13 3 0,28-7 15,25-7 1,15-3-16,16-1 16,12-2-16,11 2 15,11-2-15,4 1 16,3-1-16,-3-1 15,-2 1 1,-8 0-16,-11 3 16,-11 4-16,-13 4 15,-8-1 1,-9 0-16,-6 0 0,-10 1 16,-7-2-16,-8 0 15,-13 3-15,-12-2 16,-10 3-16,-6-3 15,-3 2-15,2-5 16,0 0-16,11-7 16,9-3-1,25-5-15,20-8 16,21-9 0,8-4-16</inkml:trace>
  <inkml:trace contextRef="#ctx0" brushRef="#br0" timeOffset="11718.14">9091 3868 0,'16'2'0,"23"1"0,4-2 0,3-3 0,9-2 0,10 4 0,7 1 16,9 5-16,9 5 16,-1 1-16,-16-3 15,-3-1 1,-24-7-16,-1-2 15,-11-4-15,-12 0 0,-15-1 16,-11 2-16</inkml:trace>
  <inkml:trace contextRef="#ctx0" brushRef="#br0" timeOffset="11999.41">9546 3611 0,'-6'19'0,"-8"22"0,1-8 0,1-7 0,2-3 0,0 6 0,0 11 16,1 12-16,3 16 15,-1 7-15,6-10 16,3-13-16,-5-29 16,-6-16-16,6-13 15</inkml:trace>
  <inkml:trace contextRef="#ctx0" brushRef="#br0" timeOffset="12592.94">10442 3381 0,'3'3'0,"4"4"0,2-1 0,5-3 0,13-3 0,11-1 0,12 3 0,8 2 0,-3 5 15,-4 4-15,-12 11 16,-13-2-16,-10 2 15,-15 2-15,-7-2 16,-14 0-16,-14 0 16,-9-2-16,-10 1 15,-2-2 1,8-4-16,10-1 16,17-3-16,17-2 15,12 0-15,16 2 16,9-2-16,9 3 15,3 1 1,-4 1-16,-5 3 0,-9 0 16,-5 3-16,-8 2 15,-14 1-15,-5 1 16,-13 4 0,-10 2-16,-18 4 15,-14 1-15,-7 1 16,-2 0-16,7-3 15,9-4-15,21-4 16,20-17-16</inkml:trace>
  <inkml:trace contextRef="#ctx0" brushRef="#br0" timeOffset="13006.27">11652 3480 0,'8'1'0,"11"6"0,3 5 0,-2 3 0,0 4 0,-1 3 0,1 7 0,3 6 15,6 8-15,3 4 16,6 6-16,5 3 16,2-3-1,-2-2-15,-4-1 16,-1-6-16,0-5 15,-7-8-15,-5-10 16,-6-8-16,-5-8 16,-3-7-16,-2-8 15,-6 1 1</inkml:trace>
  <inkml:trace contextRef="#ctx0" brushRef="#br0" timeOffset="13311.51">12093 3437 0,'-9'14'0,"-10"20"0,2-5 0,1 0 0,16-29 0,-13 29 0,-3 10 0,-8 7 0,-3 7 16,-7 9-16,-2 1 15,-2 3-15,1 0 16,4-1-16,2-5 0,9-13 16,2-18-1,2-10-15,-3-13 16,14-7-1</inkml:trace>
  <inkml:trace contextRef="#ctx0" brushRef="#br0" timeOffset="13600.42">11526 3776 0,'6'-2'0,"12"0"0,4 2 0,4 0 0,18 1 0,-44-1 0,62 5 16,13 0-16,2 1 15,3-3-15,-1 2 16,-10-5-16,-1 1 16,-3 1-1,-12-2-15,-20-2 16,-26-3-16,-9-3 15,-7-4-15,-8-6 16,10 5-16</inkml:trace>
  <inkml:trace contextRef="#ctx0" brushRef="#br0" timeOffset="13822.3">11979 3447 0,'-3'9'0,"-4"12"0,-1-2 0,5-1 0,3-18 0,1 22 0,-1 7 0,-2 10 16,-1 12-16,-6 10 0,-4 13 16,-4-4-16,8-8 15,3-23 1,6-10-16,2-26 15</inkml:trace>
  <inkml:trace contextRef="#ctx0" brushRef="#br0" timeOffset="14499.36">12985 3247 0,'28'-1'0,"40"0"0,-1 7 0,-4 5 0,-63-11 0,60 19 0,-4 4 16,-1 5-16,-6 7 15,-5 9-15,-5 7 16,-8 4-1,-12-1-15,-14-2 16,-15-2-16,-16-4 16,-13-2-16,-8-3 15,-3-4-15,0-6 16,-2-7-16,1-2 16,-7-3-16,-8 1 15,-3-2 1,1-3-16,8-9 15,10-8-15,19-9 16,24-7-16,17-4 16,14-2-16,10-2 15,10 3-15,8 8 16,-3 8-16,-5 10 16,-2 12-1,-6 4-15,-4 4 0,1 1 16,3 2-16,5 4 15,3 4 1,2 1-16,-2-1 16,-1-2-16,-4-6 15,-20-17-15</inkml:trace>
  <inkml:trace contextRef="#ctx0" brushRef="#br0" timeOffset="15280.83">13824 4400 0,'-14'0'0,"-20"0"0,3 2 0,3 2 0,28-4 0,-30 8 0,-8 1 16,-8-3-16,-8-4 15,-14-4-15,-15-2 16,-9-4-16,-7 1 16,-11 4-16,0-1 15,-2 0 1,-13 0-16,4-1 15,-7 5-15,1-3 16,-12 4-16,-3-1 16,-3 1-16,-3 1 15,3 3-15,-14 3 16,4 1-16,-14 1 16,-3-1-16,-9 1 15,-3 3 1,-1 2-16,1 1 0,2-2 15,-2-3 1,-4 0-16,-8 3 16,-14 2-16,-22 5 15,-14 2-15,-14 6 16,-6 13-16,8 12 16,16 2-1,136-25-15</inkml:trace>
  <inkml:trace contextRef="#ctx0" brushRef="#br0" timeOffset="28701.91">7512 3316 0,'-8'14'0,"-10"17"0,-2-4 0,3-2 0,17-25 0,-17 27 0,0 4 0,-2 3 15,0 5-15,-4 9 16,-6 10-16,-2 5 16,3 3-16,1 5 15,-1 7-15,1 12 16,9 6-16,1 23 16,31-19-1,6-8-15,13-19 16,3-21-16,-11-15 15,-15-29-15</inkml:trace>
  <inkml:trace contextRef="#ctx0" brushRef="#br0" timeOffset="29327.09">11152 3102 0,'5'14'0,"8"19"0,0-12 0,3-5 0,4-4 0,4 8 0,-1 8 0,-4 12 16,-4 12-16,-8 19 16,-16 10-16,-8 4 15,-7 8-15,-11 1 16,-2-1 0,-3-8-16,2-14 15,-4-5-15,-4-12 0,-3-6 16,7 1-1,-1 0-15,20-27 16</inkml:trace>
  <inkml:trace contextRef="#ctx0" brushRef="#br0" timeOffset="45280">19230 3365 0,'0'0'0,"5"-1"0,-3 0 0,0-1 0,1 2 0,6 0 0,5 0 0,36 10 0,-18-1 0,6 4 16,-5-4 0,-1 3-16,-4 3 15,-3 2-15,-12 2 0,-5 5 16,-5 5-1,-4 8-15,-5 4 16,-6 0-16,-11-2 16,-11-3-16,-7 1 15,-5 0-15,1-1 16,6-4 0,9-9-16,10-9 15,11-8-15,7-7 16,6-7-16,10-4 15,5 0-15,5 2 16,5 1 0,2 6-16,0 4 15,-3 5-15,-4 6 16,-5 2-16,-3 6 0,-5 2 16,-7 2-1,-9 6-15,-8 1 16,-7 3-16,-8 4 15,-5 3-15,-12 2 16,-2 0-16,-1 0 16,2 1-1,-3 0-15,-4 0 0,-5 2 16,4-6-16,8-6 16,13-13-16,25-19 15,13-12 1,13-10-16,-6 4 15</inkml:trace>
  <inkml:trace contextRef="#ctx0" brushRef="#br0" timeOffset="45750.21">20516 3299 0,'-3'10'0,"-4"15"0,-2-1 0,-3 5 0,12-29 0,-19 36 0,-6 10 0,-3 5 16,-3 8-16,-4 7 15,-1 3 1,-1 4-16,0 5 0,-4 3 15,2 4 1,2 3-16,2-3 16,5-6-16,7-10 15,8-10-15,5-11 16,8-6-16,3-27 16</inkml:trace>
  <inkml:trace contextRef="#ctx0" brushRef="#br0" timeOffset="46405.47">20839 3361 0,'16'-4'0,"22"-6"0,-4 1 0,-1 0 0,-33 9 0,31-7 0,1 9 0,4 9 15,2 5-15,-1 8 16,-1 6 0,-11 8-16,-11 9 15,-10 3-15,-10 9 16,-7 4-16,-6 2 16,-5-1-16,-7 3 15,-7 1-15,-8 1 16,-6 1-16,-6 1 15,4-10-15,4-15 16,4-11 0,8-21-16,9-16 15,9-13-15,10-11 16,11-10-16,11-7 16,12-3-16,11 2 15,5 9-15,5 12 16,-2 14-1,1 14-15,0 13 16,-2 11-16,0 7 0,3 5 16,1 2-1,2-5-15,2-5 16,-2-10-16,-4-9 16,-7-6-16,-5-10 15,-8-7-15,-15 0 16</inkml:trace>
  <inkml:trace contextRef="#ctx0" brushRef="#br0" timeOffset="46830.68">21808 3595 0,'5'1'0,"7"2"0,0 2 0,1 1 0,7 7 0,8 7 0,7 8 0,8 5 15,6 6 1,4 5-16,4 4 16,-4-2-16,-4-3 15,-4-7-15,-5-8 16,-5-9 0,-6-5-16,-7-4 0,-7-4 15,-7-6-15,-3-5 16,-3-6-16,-3 2 15</inkml:trace>
  <inkml:trace contextRef="#ctx0" brushRef="#br0" timeOffset="47092.88">22348 3455 0,'-4'-6'0,"-6"-1"0,1 5 0,0 8 0,-1 8 0,-1 7 0,-1 9 0,0 12 15,-2 14-15,-2 9 16,1 12-16,2 13 16,-2 3-16,1-2 15,1 2-15,2-17 16,4-10-16,5-17 15,-3-10 1,-3-11-16,-2-5 16,1-8-16,3-11 15</inkml:trace>
  <inkml:trace contextRef="#ctx0" brushRef="#br0" timeOffset="47405.05">22123 3466 0,'-1'12'0,"-2"18"0,2 6 0,0 6 0,1-42 0,0 54 0,3 9 0,3 8 16,1 3 0,4 1-16,-1-5 0,-2-11 15,-1-15 1,-6-9-16,-5-9 16,-2-7-16,-3-2 15,-2-1 1,7-4-16</inkml:trace>
  <inkml:trace contextRef="#ctx0" brushRef="#br0" timeOffset="47609.24">21918 3947 0,'6'-5'0,"7"-5"0,4 3 16,5 4-16,13 1 0,-35 2 0,50-8 0,15-2 0,11-2 15,8-2-15,-3 3 16,-9 3 0,-16-1-16,-35 2 15</inkml:trace>
  <inkml:trace contextRef="#ctx0" brushRef="#br0" timeOffset="48576.92">23119 3227 0,'0'0'15,"0"0"-15,2-1 0,3 2 0,1-2 0,0-3 0,-1 0 0,0 0 0,46-16 0,-24 15 16,6 3-1,1 4-15,1 6 0,1 8 16,-4 5-16,-2 5 16,-12 9-16,-5 0 15,-9 0-15,-13 1 16,-7-1-16,-9 1 16,-9 1-16,-7-1 31,-3-1-31,-1-3 0,7-5 15,7-12-15,8-8 16,8-7 0,9-4-16,7-1 0,8-1 15,9-1 1,9 1-16,7 1 16,6 2-16,0 2 15,0 6-15,-2 6 16,-1 5-16,-5 6 15,-11 9-15,-1 3 16,-6 5-16,-6-2 16,-8 2-1,-11 4-15,-7 3 0,-9 1 16,-7-1 0,-5-2-16,-1-5 15,2-9-15,2-9 16,-2-10-16,0-7 15,1-7-15,0-2 16,20 0-16</inkml:trace>
  <inkml:trace contextRef="#ctx0" brushRef="#br0" timeOffset="54796.67">16051 6031 0,'4'-4'0,"3"-4"0,0 2 0,1 0 0,8 1 0,8 0 0,3 2 0,6-1 16,5 3-16,1 2 15,0 3 1,-6 2-16,-8 3 16,-8 4-16,-16 4 15,-12 6-15,-12 6 16,-14 5-16,-6 3 15,-6 1-15,-5 0 16,4-7-16,3-3 16,26-16-16,-13 5 47,12-7-32,11-6-15,-6 0 16,8-2-16,5-6 15,8 1-15,4-1 0,7 1 0,7 0 0,6 2 0,7 4 16,3 2-16,2 1 16,-1 2-16,-1 2 15,-5 2 1,-5 4-16,-4-2 16,-8 0-16,-6 5 15,-10 1-15,-12 4 16,-9 4-16,-6 4 15,-9 2-15,-6-1 16,-4 1-16,0-11 16,-2-4-1,4-7-15,3-2 16,5-2-16,5 4 16,4 0-16,7-3 15,8-2-15,13-5 16</inkml:trace>
  <inkml:trace contextRef="#ctx0" brushRef="#br0" timeOffset="55155.05">16648 6173 0,'4'2'0,"3"4"0,-1-1 0,1 3 0,3 5 0,7 4 0,-17-17 0,22 21 0,10 6 0,6 1 16,2 0-16,2 1 15,2 1-15,-10-6 16,-3-2 0,0-2-16,-1 0 15,-8-3-15,-7-5 16,-9-12-16,-10-2 15</inkml:trace>
  <inkml:trace contextRef="#ctx0" brushRef="#br0" timeOffset="55483.52">17017 6064 0,'-8'18'0,"-12"25"0,-4 1 0,-6 5 0,30-49 0,-33 57 0,1 7 0,3 6 0,5 5 16,9-5-1,0-5-15,-1-10 16,0-4-16,4-31 16</inkml:trace>
  <inkml:trace contextRef="#ctx0" brushRef="#br0" timeOffset="55764.65">16650 6387 0,'4'-3'0,"7"-4"0,3 1 0,6 1 0,11 2 0,-31 3 0,38-5 0,11-1 16,6 0-1,0-1-15,-5 0 0,-6 0 16,-30 4-16</inkml:trace>
  <inkml:trace contextRef="#ctx0" brushRef="#br0" timeOffset="56017.64">16928 6069 0,'-8'5'0,"-9"11"0,0 7 0,3 7 0,14-30 0,-7 42 0,7 5 0,6 7 15,4 4-15,4-1 16,-3-2-16,-5-9 16,-10-13-16,-1-23 15</inkml:trace>
  <inkml:trace contextRef="#ctx0" brushRef="#br0" timeOffset="57843.36">17525 6102 0,'-3'2'0,"0"2"0,7 2 0,5 0 0,3 1 0,-2-1 0,-1 5 16,-3 3-16,0 3 0,5 4 0,2 2 15,5 2 1,5 3-16,2 0 16,2 1-16,4 0 15,-1-3 1,-8 0-16,-4-8 0,-3 0 15,-4-3 1,-6-3-16,-6-6 16</inkml:trace>
  <inkml:trace contextRef="#ctx0" brushRef="#br0" timeOffset="58154.74">17541 6369 0,'3'-7'0,"1"-9"0,3 5 0,3 2 0,4 2 0,-14 7 0,20-12 0,9-9 0,9-3 16,6-2 0,0-1-16,1-3 15,-1 4 1,-15 9-16,-9 5 16,-2 4-16,-16 7 0</inkml:trace>
  <inkml:trace contextRef="#ctx0" brushRef="#br0" timeOffset="58374.77">17700 6141 0,'-5'5'0,"-8"8"0,-2 5 16,-2 10-16,1 10 0,16-38 0,-11 43 0,5 6 0,2 3 0,2 1 15,0-4 1,-6-8-16,-1-10 16,-3-11-16,8-17 15</inkml:trace>
  <inkml:trace contextRef="#ctx0" brushRef="#br0" timeOffset="58592.52">17512 6224 0,'5'0'0,"5"-1"0,0 1 0,2 0 0,7-3 0,11 0 0,6-1 0,4 1 0,4 0 15,-22 1 1</inkml:trace>
  <inkml:trace contextRef="#ctx0" brushRef="#br0" timeOffset="59206.37">18372 5856 0,'0'0'0,"15"1"0,-6-5 0,5 8 0,14 0 0,1 5 0,-7 6 0,2 3 0,-5 5 16,-4 5-16,-5 7 0,-9 6 0,-7 5 16,-9 1-16,-6 4 15,-4 3-15,-5 3 16,-4 0-16,-2-2 0,-1-6 16,5-10-16,4-14 15,6-10-15,15-16 16,-21-15 31,4-13-47,3-11 15,11-8-15,-2 7 16,14 3-16,17 14 16,-1 5-16,5 8 0,3 10 0,3 12 0,1 13 0,1 13 15,0 0 1,1-1-1,4-4-15,2-13 16,7-10-16,0-12 0,-2-6 16,1-3-16,-27 5 15</inkml:trace>
  <inkml:trace contextRef="#ctx0" brushRef="#br0" timeOffset="59704.79">19094 6020 0,'5'3'0,"5"2"0,-3 0 0,1 17 0,2 1 0,3 5 0,-13-28 0,16 31 0,5 5 0,6 4 0,5 1 0,7 0 16,-1-6-16,-3-4 0,-7-4 15,-8-4-15,-7-3 16,-6 1-16,-7-11 16</inkml:trace>
  <inkml:trace contextRef="#ctx0" brushRef="#br0" timeOffset="59998.74">19120 6305 0,'1'-1'0,"1"-1"0,1-1 0,7-1 0,9-5 0,11-4 0,10-6 16,8-5-16,6-5 15,1-3-15,-3-3 16,-10 6-16,-8 8 16,-8 10-1,-16 11-15</inkml:trace>
  <inkml:trace contextRef="#ctx0" brushRef="#br0" timeOffset="60251.69">19340 5985 0,'-5'10'0,"-7"18"0,-2 8 0,2 13 0,12-49 0,-10 68 0,6 7 15,4-3-15,3-4 16,0-21-16,-7-11 16,-2-2-16,1-19 15</inkml:trace>
  <inkml:trace contextRef="#ctx0" brushRef="#br0" timeOffset="60452.19">19053 6188 0,'7'1'0,"9"2"0,-3-3 0,9 2 0,5-2 0,-27 0 0,37-2 0,11-5 15,7-4-15,1-2 16,4-1-16,-33 6 16</inkml:trace>
  <inkml:trace contextRef="#ctx0" brushRef="#br0" timeOffset="61249.88">19982 5880 0,'0'6'0,"-2"9"0,1-1 0,2-3 0,4 3 0,-5-14 0,8 14 0,2 3 0,4 2 0,4 7 0,6 8 16,5 9-16,3 2 15,2 4-15,1-2 16,-7-13-16,-9-7 16,-10-7-16,-13-13 15</inkml:trace>
  <inkml:trace contextRef="#ctx0" brushRef="#br0" timeOffset="61499.63">19895 6237 0,'4'-7'0,"6"-6"0,-1 4 0,0 4 0,3 2 0,8-1 0,10-6 0,9-7 0,11-7 16,7-8-16,7-6 16,3-7-16,-13 9 15,-13 9 1,-13 10-16,-13 10 0,-14 8 16</inkml:trace>
  <inkml:trace contextRef="#ctx0" brushRef="#br0" timeOffset="61781.81">20187 5925 0,'-5'9'0,"-6"12"0,2 5 0,3 9 0,5 12 0,4 9 0,2 1 0,-1-2 15,-4-5-15,-6-9 16,-5-7-16,2-21 16</inkml:trace>
  <inkml:trace contextRef="#ctx0" brushRef="#br0" timeOffset="62046.79">19947 6025 0,'0'1'0,"-4"-1"0,12 0 0,3-2 0,7 7 0,7-3 0,7 0 0,8 0 0,8-2 0,7-2 0,0-1 16,-1 0-16,-10-1 15,-29 1 1</inkml:trace>
  <inkml:trace contextRef="#ctx0" brushRef="#br0" timeOffset="62999.38">20865 5618 0,'6'-5'0,"6"-3"0,5 2 0,-2 5 0,5-4 0,3 8 0,0 2 0,2 3 0,2 1 0,2 3 0,0 6 16,0 6-16,-5 5 0,-4 6 15,-9 7-15,-9 10 16,-10 4-16,-7 2 16,-6 1-16,-8 5 15,-6 1-15,-4-1 16,-2 1-1,-2-7-15,-1-8 16,1-11-16,3-7 16,2-10-16,5-14 15,6-13-15,6-15 16,9-12-16,6-10 16,9-6-1,7 3-15,11 6 16,7 10-16,5 15 0,3 8 15,5 13-15,4 13 16,3 7 0,3 9-16,3 4 15,1-6-15,-2-7 16,-8-11-16,-10-3 16,-21-12-1</inkml:trace>
  <inkml:trace contextRef="#ctx0" brushRef="#br0" timeOffset="64627.97">22163 6774 0,'2'4'0,"4"7"0,-6-5 0,-7 0 0,-5-2 0,-4 0 0,-4-1 0,-4-2 0,-3 2 16,-3 1-16,-3 1 15,-3-3 1,-5-2-16,-3 1 15,-4-3-15,-4-1 16,-3-3-16,-3 2 16,-4 2-16,-4-1 15,-5-1-15,-3 3 0,-3-3 16,-4-1 0,-4 1-16,-2 3 15,-3-2 1,-4 6-16,-3-1 0,0 2 15,-7-2-15,0 3 16,0 1-16,-3-5 16,0 6-1,0-3-15,0-3 16,-2 6-16,0-1 0,-1 2 16,-1 0-1,0-3-15,2-3 16,0 5-16,-2 3 15,-2 0-15,2 0 16,1-1-16,2-3 16,3 4-1,2 1-15,7-1 16,4-3 0,-3 0-16,1-1 0,5 1 15,0 1-15,5 3 16,11-5-16,2 1 15,2-1-15,6 2 16,5-1-16,5-1 16,1 1-1,1 0-15,7 1 16,8-2-16,3-3 16,5-4-16,2 0 15,8 1-15,0-1 16,6 1-16,3-2 15,1-2-15,1 0 16,5-1-16,1 3 16,1-1-1,0 2-15,1 2 16,2 3-16,0 2 16,-1 2-16,3 4 15,-1 3-15,-2 2 16,-3 2-16,1 3 15,-1 1-15,1 1 16,-4-1 0,0-1-16,-5 0 15,1-2-15,-5-3 16,-1-4-16,1-4 16,-2-6-16,-5-6 15,-5-7-15,-9-7 16,-4-6-1,-3-4-15,-2-2 16,0 2-16,5 5 0,13 8 16,5 3-16,2 1 15,3 2-15,4 2 16,3 1 0,4 2-16,0 1 15,3-3-15,2-2 16,3-1-1,4-3-15,6 0 0,5-1 16,6-2-16,8 1 16,8 2-16,6 1 15,-1 3-15,-6 3 16,-12 3-16,-27 2 16</inkml:trace>
  <inkml:trace contextRef="#ctx0" brushRef="#br0" timeOffset="70577.7">15244 3446 0,'0'0'0,"-16"-3"0,8 1 0,2-2 0,5-1 16,-2-1-16,3-2 0,11-15 0,0 10 0,5 1 15,5 0-15,6 1 16,3 3-16,2 0 16,3 3-16,0 5 15,-2 2-15,-2 4 16,-1 3 0,-4 5-16,-8 5 15,-2 3-15,-8 3 16,-5 4-16,-10 2 15,-7 1-15,-8 2 16,-9-2-16,-1 0 16,-5-2-1,1-3-15,4-2 16,6-2-16,8-3 16,7-8-16,7-5 15,4-5-15,5-2 0,8-4 16,8-1-16,7 0 15,6-1-15,4 3 16,3 2-16,2 3 16,3 6-16,-1 3 15,-3 5-15,-4 9 16,-1 4-16,-6 6 16,-9 5-1,-8 0-15,-9 3 16,-10 2-16,-10-2 31,-9 2-31,-6 0 0,-16-4 16,-14-5-16,-11-8 15,-9-4 1,-11-8-16,14 2 16,-3-5-16,-1-4 0,8-7 15,2-8 1,6-4-16,9-2 15,10-1-15,8 2 16,14-2-16,13 7 16</inkml:trace>
  <inkml:trace contextRef="#ctx0" brushRef="#br0" timeOffset="71344.28">15551 2692 0,'-1'-3'0,"-3"-6"0,4 4 0,2 1 0,0 1 0,5-4 0,7-3 0,5-2 0,6-1 0,6 1 15,3 1 1,4 5-16,-3 5 0,-5 5 16,-3 4-1,-8 5-15,-6 1 16,-4 6-16,-8 0 15,-8 2-15,-6 2 16,-4 2-16,-6 1 16,-4 1-1,3-2-15,-1-1 0,4-3 16,11-8-16,13-5 16,3-6-1,6-3-15,11-1 16,3 1-16,3 3 15,4 2-15,0 6 16,-3 5 0,-3 3-16,-7 6 15,-8 2-15,-5 0 16,-12 1-16,-5 0 16,-8 4-16,-10-2 15,1-3-15,-4-4 0,-1-6 16,1-4-1,1-8-15,6-7 16,-2-4-16,7-10 16,9-2-16,13-6 15,6 8-15</inkml:trace>
  <inkml:trace contextRef="#ctx0" brushRef="#br0" timeOffset="72031.69">15945 1900 0,'-4'1'0,"-3"1"0,4 1 0,11-15 0,8 3 0,5-5 0,9 1 16,5 2-16,6 1 0,7 4 0,1 5 0,-4 4 0,-2 5 16,-12 5-16,-10 2 15,-7 3-15,-6 1 16,-6 3-16,-11 4 0,-8 2 15,-8 2 1,-5 4-16,-8-1 16,-6 2-16,5-4 15,10-6 1,7-6-16,12-7 0,15-7 16,16-7-1,14-7-15,13-3 16,7 0-16,1 3 15,-5 7-15,-9 6 16,-16 10-16,-6 2 16,-8 4-1,-5 5-15,-17 7 0,-13 8 16,-13 7-16,-13 5 16,-16 4-16,-7-3 15,34-29 1</inkml:trace>
  <inkml:trace contextRef="#ctx0" brushRef="#br0" timeOffset="77420.63">16151 3047 0,'0'0'16,"0"0"-16,-6 7 0,3 2 0,2-5 0,1 0 0,3-1 0,4 3 0,40 7 0,-25-7 15,5 1-15,1 1 16,2-1-16,1-1 16,2 0-1,0 0-15,1-3 16,2-2-1,4-5-15,3-1 0,-2-1 16,-2-2-16,-3-6 16,-2-1-16,-2-2 15,1-3-15,3-4 16,-2-3-16,-3 1 16,-6 1-16,-6-3 15,1-4 1,1-5-16,1-5 15,1-3 1,0-2-16,-6 1 16,-9 5-16,-4 1 0,-4 0 15,-1 1-15,2-1 16,-1 2-16,-5 0 16,-6 4-1,-6 4-15,-2 2 16,0 3-16,-1 3 15,3-1-15,3 5 16,3-1-16,0 2 16,3 2-16,-1 2 15,-2 2 1,3 0-16,2 1 16,1 2-16,1 1 0,-1 2 15,1 1-15,-1 1 16,-2 0-1,-3 3-15,0 0 16,0 0-16,2 0 16,3 0-16,0-1 15,2-1 1,1 1-16,1-1 16,1 1-16,1 0 0,0 0 15,0-1-15,1 2 16,-1 0-1,-1 0-15,0-1 16,0 2-16,-1-1 16,0 0-1,0 0-15,1 0 0,0 1 16,0-1-16,1 0 16,-1 0-16,0-1 15,0 2-15,0-1 16,0 0-16,0 0 15,0 0 1,0 0-16,1 0 16,-1 0-16,0 0 15,0 1-15,0-1 16,0 0-16,1 1 16,-1-1-16,-6 1 15,0-1 1,-9 1-16,-3-1 15,5 0-15</inkml:trace>
  <inkml:trace contextRef="#ctx0" brushRef="#br0" timeOffset="79015.89">16144 4295 0,'9'3'0,"10"1"0,-5 1 0,0 1 0,1-2 0,5-5 0,7-6 0,4-6 16,3-6-16,1-7 16,1-8-16,0-7 15,-5-6 1,-8-2-16,-4-5 15,-2-2-15,-2-5 0,-3-1 16,-2-2 0,-5 4-16,-2 3 15,-3 4-15,-3 2 16,0 3-16,-1 5 16,0 4-1,2 4-15,2 2 0,1 4 16,0 3-1,-5 5-15,-3 4 16,2 6-16,-1 5 0,0 2 16,0 1-1,2 1-15,0 0 16,2 0-16,1-1 16,0 2-16,1 1 15,1 0-15,-1-1 16,1 1-16,-1-1 15,0 0 1,0 0-16,0 0 16,-1 0-16,1 1 15,-2 1-15,2-1 16,0 0-16,0 0 16,-1-1-16,1 1 15,0 0-15,0 0 16,1 0-16,-1 0 15,0 0 1,0 1-16,0-1 16,0 0-16,-1-1 15,1 0-15,0 0 16,0-1-16,-4-1 16,4 3-16,-2-2 15,-3 2-15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33:34.06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7082 5530 0,'-3'12'0,"-6"13"0,-3-3 0,-3-1 0,15-21 0,-18 23 0,1 7 0,3 8 16,4 7-16,2-1 16,4 1-16,-1-16 15,-2-14 1,2-18-16</inkml:trace>
  <inkml:trace contextRef="#ctx0" brushRef="#br0" timeOffset="1077.22">7457 5205 0,'0'6'0,"-1"8"0,-5 0 0,-5 3 0,-9 1 0,-2 4 0,-1 4 16,2-2-16,6-5 15,5-6-15,9-6 16,6-4-16,8-3 16,5-4-16,6-3 15,9-2 1,-7 3-16,7 1 16,0 5-1,0 5-15,-5 6 16,-6 4-16,-8 3 0,-9 2 15,-11 3-15,-8 0 16,-6 0-16,-5 1 16,-3 0-16,-1-1 15,1 3 1,-1-1-16,-2 0 16,4-5-16,2-1 15,5-5-15,8-5 16,7-6-16,5-8 15,4-11-15,5 4 16</inkml:trace>
  <inkml:trace contextRef="#ctx0" brushRef="#br0" timeOffset="1752.46">7456 5128 0,'-2'14'0,"-3"18"0,0 2 0,-3 1 0,8-35 0,-9 42 0,0 6 0,3 7 0,5 8 16,6 9-16,7 4 16,3 0-16,1-7 15,-9-13-15,-17-24 16,-2-24 0</inkml:trace>
  <inkml:trace contextRef="#ctx0" brushRef="#br0" timeOffset="3328.75">7910 5364 0,'5'-1'0,"8"0"0,-2 0 0,0-2 0,-2-1 0,2 1 15,-3 2-15,2 3 0,0 4 0,3 3 0,-1 6 16,-3 6 0,-5 7-16,-3 4 15,-6 5-15,-4-1 16,-3-3-16,-2-5 0,0-8 16,7-14-1,6-16-15,5-10 16,4-13-16,7-6 15,3-6-15,4-5 16,0 7 0,1 8-16,1 14 0,-3 9 15,-2 9-15,-2 5 16,-2 7 0,-5 7-16,-3 7 0,-3 4 15,-4 2-15,-1-1 16,2-1-1,3-5 1,0-7-16,2-6 0,1-6 16,5-5-16,1-4 15,3-6-15,-1-5 16,1-6 0,1-3-16,2-1 15,-1-1-15,-2 3 0,-1 4 16,-7 9-1,-3 5-15,-5 8 16,-4 8 0,0 8-16,-4 5 15,1 5-15,1 2 16,3-3-16,5-3 16,3-6-16,2-9 15,3-7-15,3-10 16,4-7-16,1-7 15,0-7-15,2-4 16,-2 1-16,-2 3 16,-2 7-16,-5 6 15,-3 9-15,-6 8 16,-5 7 0,-4 10-16,-1 6 15,1 4-15,2 1 16,3-4-16,3-5 15,2-6-15,4-8 16,1-6-16,3-5 16,3-7-16,2-4 15,2-2-15,0-2 16,-3 6-16,0 4 16,-2 5-1,-2 5-15,-2 2 16,-2 3-16,-2 0 15,-2 1-15,0 0 16,2 1-16,3 0 16,2-2-16,0-3 15,0-3 1,2-1-16,1-3 0,2 1 16,-2 3-1,0-1-15,-4 3 16,-2 7-16,-3 5 15,-2 1-15,-4 5 16,-2 1 0,0 0-16,0-2 15,3-4-15,2-4 16,3-5-16,3-4 16,-1-8-16,3-7 0,1-5 15,6-3 1,3-5-16,-1 4 15,-3 7 1,0 4-16,1 5 16,1 3-16,-4 3 0,-2 3 15,-3 3-15,2 4 16,-3 2-16,0-1 16,-4-2-16,1 0 15,2-1-15,2-3 16,0-1-1,0-1-15,1-3 16,4-2-16,-9 1 16</inkml:trace>
  <inkml:trace contextRef="#ctx0" brushRef="#br0" timeOffset="3689.06">9241 5060 0,'7'1'0,"-2"2"0,4 0 0,-2 2 0,4 1 0,-1 2 0,0 1 16,0 0-16,-1 2 0,-1-1 15,-5 0 1,-4 0-16,-11 7 16,-8 3-16,-3 3 15,1 4-15,-1-1 16,6-1-16,11-2 16,10-7-1,10-7-15,9-6 16,7-8-16,7-8 0,-8 1 15,-2 0-15,-5 4 16,-7 5 0,-19 12-16</inkml:trace>
  <inkml:trace contextRef="#ctx0" brushRef="#br0" timeOffset="50922.69">8826 9998 0,'0'0'0,"19"9"0,-14-7 0,-4-2 0,-1-2 0,1 2 0,4 0 16,1 2-16,-5-4 31,3 2-31,1 0 0,2 2 0,0-2 16,-2 1-16,0-1 15,0 0-15,0 0 16,-1 0 0,-3 0-16,-2 1 15,-3 1-15,-4 1 16,-5-1-16,-2-1 15,-4 0-15,-1 0 16,1 1-16,-4-1 16,13 0-16,-11 3 47,-6-4-32,2-3-15,1 5 16,3 0-16,-9-2 15,-10 1 1,8 0-16</inkml:trace>
  <inkml:trace contextRef="#ctx0" brushRef="#br0" timeOffset="50953.58">8516 10026 0</inkml:trace>
  <inkml:trace contextRef="#ctx0" brushRef="#br0" timeOffset="51559.95">7473 10016 0,'-14'0'0,"-10"-4"0,-30 0 0,9 1 0,45 3 0,-73 0 0,7-3 0,-3 0 15,-3 0-15,0 1 0,4 0 0,4 0 0,7-1 0,-6 0 16,2 1-16,1 1 16,-10-3-16,1 1 15,-2-2-15,0 2 16,-6 0-16,-1 0 16,2 2-1,0-1-15,-1-1 0,4 0 16,-2 1-1,-1 2-15,-3 2 16,0 0-16,1 0 16,0 1-16,2 3 15,0 0-15,1 0 16,-1 1-16,1-2 16,1-1-16,3 0 15,0 0-15,2-1 16,4 0-1,3 1-15,-2 0 16,4-1-16,0 1 16,2 2-1,1 0-15,1 0 16,1 1-16,0-2 0,-1 0 16,-3 3-16,-2 2 15,8 1-15,13-1 16,25-4-16</inkml:trace>
  <inkml:trace contextRef="#ctx0" brushRef="#br0" timeOffset="54796.79">8667 10035 0,'-9'3'0,"-11"2"0,1-3 0,1-2 0,-2-4 16,-3-2-16,-5-2 0,-5-1 0,-5 0 15,-7-2 1,-6 1-16,-8 2 16,2 3-16,4 2 15,-1 0-15,-13-3 16,-8-1-16,-3 2 16,-1 5-16,-9 3 15,17 8 1,-10 1-16,4 1 0,-2-4 15,9-1-15,15 5 16,-9-9-16,0-1 16,5-1-16,7-2 15,3-1-15,3 2 16,6 0-16,7 0 16,7-2-1,12-1-15,16-2 16,9-2-16</inkml:trace>
  <inkml:trace contextRef="#ctx0" brushRef="#br0" timeOffset="55906.44">8402 7592 0,'6'4'0,"10"5"0,-2-1 0,1 1 0,3 4 0,-18-13 0,23 19 0,6 6 0,4 9 16,1 7-16,4 9 15,0 9-15,-3 2 16,0 3-16,2 1 16,0 1-16,2 2 15,-3-4-15,-5 0 16,-2-6 0,-1-2-16,-2-5 15,-5-5-15,1-6 16,-4-8-16,-3-8 15,-1-5-15,-3-6 16,-1-3-16,-2-5 16,0-4-16,0-3 15,1-2-15,4-3 16,1-1 0,3-2-16,1 1 15,-2 2-15,-2 3 16,-3 2-16,-4 1 15,-3 2-15,-2 1 16,-1 0-16,-6 1 16,-3 3-16,-7 1 15,0 0 1,-5 1-16,1-2 16,-3 2-16,3-1 15,3-2-15,3-1 16,1 0-16,0 1 15,4 0-15,5 0 16,6 3-16,4 2 16,8 4-16,3 1 15,6 1 1,2 3-16,3-2 16,2-4-16,-1-4 15,-3-7-15,-3-3 16,-3-7-16,-6-3 15,-2-6-15,-9-4 16,-5-7-16,-12-8 16,-10-9-16,-15-8 15,-12-5 1,-16-5-16,-1 5 0,7 11 16,10 13-16,33 19 15</inkml:trace>
  <inkml:trace contextRef="#ctx0" brushRef="#br0" timeOffset="58804.75">9787 6620 0,'3'5'0,"2"5"0,0-3 0,3-1 0,8 3 0,7 7 16,6 4-16,3 5 0,3 7 16,0 5-16,-1 8 15,-1 6-15,2 3 16,3 5-16,0 2 15,-1 5-15,3 6 16,-7 8-16,1 1 16,0 6-1,-1 0-15,-1-1 16,2 3-16,-1-1 16,-4-4-1,-5-3-15,-8-10 0,-6-5 16,-5-8-16,-3-7 15,3-4-15,-7-11 16,-5-6-16,-6-7 16,-4-4-1,-1-4-15,1-1 16,2-1 0,5 3-16,2 2 0,7 0 15,4-4-15,-5 1 16,-3-2-16,5-2 15,22 4-15,12-2 16,5-2-16,9 4 16,-20-4-1,-13-7-15,-11-3 16,-8-5-16,10 2 16,-2 0-16,-2 1 15,-1 0-15,-2 0 16,-4 2-16,-9 3 15,2-2-15,-2 1 16,-39-6 0,10 2-16,-6 1 15,-4-5-15,28 21 16,19 9-16,24 3 0,4 0 16,-9-7-16,-1-4 15,1-4-15,2-1 16,8-1-16,1-3 15,-2-3 1,-1-4-16,0-2 16,-3-5-16,-3-5 0,-6-6 15,-1-8 1,-10-10-16,-15-15 16,-12-7-16,-2-1 15,-23-7-15,15 27 16,33 34-16</inkml:trace>
  <inkml:trace contextRef="#ctx0" brushRef="#br0" timeOffset="65172.36">12920 3506 0,'1'6'0,"0"9"0,-1 2 0,0-3 0,-1-3 0,-2 1 0,-2 3 0,-1 6 0,-4 5 16,1 5-16,-3 9 15,0 3 1,0 5-16,2 4 16,2-7-16,5-6 15,2-10-15,0-15 16,-2-13-16,0-9 15</inkml:trace>
  <inkml:trace contextRef="#ctx0" brushRef="#br0" timeOffset="65406.03">13340 3567 0,'-1'6'0,"0"7"0,-2-1 0,2-1 0,1 7 0,0-18 0,-3 29 0,-1 12 0,-6 6 16,-4 1-16,2-8 15,-1-3-15,7-34 16</inkml:trace>
  <inkml:trace contextRef="#ctx0" brushRef="#br0" timeOffset="67047.78">14041 4033 0,'-9'12'0,"-9"10"0,7-1 0,4 0 0,7-21 0,-3 26 0,-4 9 0,-2 10 16,-3 6-16,-6 7 16,-4 9-16,0 2 15,1 3-15,0 3 16,1 0 0,3-3-16,-5-9 0,1-14 15,0-14 1,3-14-16,14-20 15</inkml:trace>
  <inkml:trace contextRef="#ctx0" brushRef="#br0" timeOffset="67344.25">13973 3757 0</inkml:trace>
  <inkml:trace contextRef="#ctx0" brushRef="#br0" timeOffset="68360.17">13938 3762 0,'0'0'0,"0"3"0,0-2 0,0 2 0,3 3 0,4 4 0,3 3 0,20 30 0,-15-13 0,-2 5 16,-1 5 0,-4 3-16,-4 5 15,-7 4-15,0 2 16,-7 4-16,-4 2 16,-3 3-16,-3 2 15,-4 2-15,-3 2 16,-3-1-16,-5-1 15,4-11 1,-5-11-16,16-20 16,5-20-16,-2-17 15,13-6-15</inkml:trace>
  <inkml:trace contextRef="#ctx0" brushRef="#br0" timeOffset="69171.6">15031 3250 0,'-2'4'0,"-1"3"0,3 1 0,1 1 0,3 2 0,3 3 0,-2 3 0,-1 3 0,0 8 15,0 5-15,-1 3 0,1-2 16,0-5 0,-1-5-16,-3-7 15,0-10 1,-6-10-16</inkml:trace>
  <inkml:trace contextRef="#ctx0" brushRef="#br0" timeOffset="69406.69">15293 3202 0,'6'11'0,"5"13"0,-2-5 0,-4 1 0,-2 3 0,-2 8 0,-1 6 0,-1 2 15,-2 0-15,3 1 16,0-8-16,-2-21 15</inkml:trace>
  <inkml:trace contextRef="#ctx0" brushRef="#br0" timeOffset="70458.53">16955 3736 0,'3'10'0,"4"11"0,-1-3 0,-4-1 0,-2-17 0,-5 20 0,-2 6 0,-8 9 0,-9 11 0,-10 12 16,-10 17-16,-8 7 15,-8 10-15,3 6 16,7-7-16,11-11 16,18-15-16,16-38 15</inkml:trace>
  <inkml:trace contextRef="#ctx0" brushRef="#br0" timeOffset="71265.99">18712 3065 0,'-9'14'0,"-12"15"0,5-7 0,5-5 0,11-17 0,-7 16 0,0 1 0,-3 6 0,0 2 0,5 2 16,2-1-1,-3-2-15,9-7 0,3-8 16,-1-12-1</inkml:trace>
  <inkml:trace contextRef="#ctx0" brushRef="#br0" timeOffset="71500.31">19025 3082 0,'-8'9'0,"-9"11"0,1-2 0,-1 3 0,-1 6 0,-1 8 16,4 1-16,5-4 0,5-4 16,8-5-1,3-19-15</inkml:trace>
  <inkml:trace contextRef="#ctx0" brushRef="#br0" timeOffset="72829.67">20068 3579 0,'0'0'0,"0"0"16,0 0-16,0 0 15,0 0 1,0 0-16,0 0 15,0 0-15,1 1 0,0 0 0,-2-1 0,0 0 0,1-1 0,-1 0 0,-15 49 0,18-49 16,3-3-16,1-3 16,1-3-16,0-2 15,-1-2-15,-2 1 16,-3 1-16,-1 1 16,-3 3-1,-5 7-15,1 3 16,-6 6-16,1 2 15,-1 2-15,1 4 16,1-2-16,6-1 16,2-5-16,4-6 15,5-3-15,1-4 16,3-2-16,0 0 16,-1 1-16,-3-1 15,0 2 1,-3 2-16,-2 1 15,-4 3-15,-2 3 16,-2 1-16,0 1 16,1-5-16,5 2 15,2-3-15,4-6 16</inkml:trace>
  <inkml:trace contextRef="#ctx0" brushRef="#br0" timeOffset="73327.95">20803 2806 0,'0'0'0,"6"6"0,2 7 0,3 9 0,-3 8 0,-4-3 0,-3-5 0,-1-1 16,-2-3-16,0-1 15,-2-4 1,2-3-16,3-4 0,3-4 15,4-5-15,0-1 16</inkml:trace>
  <inkml:trace contextRef="#ctx0" brushRef="#br0" timeOffset="73528.24">21093 2753 0,'0'6'0,"1"8"0,1-4 0,1 0 0,-3 4 0,0-14 0,2 20 0,-1 7 0,0 7 16,-5 5-16,-6 0 15,-9 3-15,3-21 16</inkml:trace>
  <inkml:trace contextRef="#ctx0" brushRef="#br0" timeOffset="78625.64">22574 4123 0,'1'-5'0,"2"-6"0,0 4 0,1 7 0,23-14 0,-1 10 0,7 2 0,6 2 0,5 3 0,0 4 16,-2 5-16,-3 4 15,-8 7-15,-12 1 16,-12 2-16,-14-2 15,-12 2-15,-9 3 16,-10-1 0,-7-2-16,-3 5 0,0-4 15,2-3 1,8-9 0,11-4-16,9-5 0,9-3 15,8 0-15,5 4 16,9 0-16,8 3 15,10 0-15,8 3 16,5-2-16,3 2 16,-2 3-16,-3 3 15,-14 4-15,-14 6 16,-14 3-16,-11 1 16,-13 1-16,-11 2 31,-12 1-31,-6 2 15,-8 1-15,-4-1 16,4-7-16,8-11 16,14-8-16,13-7 15,12-5-15,8-2 16,7-4-16,8-4 16,7-2-16,-5 2 15</inkml:trace>
  <inkml:trace contextRef="#ctx0" brushRef="#br0" timeOffset="78875.52">23221 4705 0,'0'0'16</inkml:trace>
  <inkml:trace contextRef="#ctx0" brushRef="#br0" timeOffset="79391.37">23838 4145 0,'0'0'0,"-20"27"0,1-6 0,0 1 0,19-22 0,-22 20 0,4 7 0,0 5 0,2 7 0,4 8 16,4 10-16,7 8 0,4 3 0,8-3 15,6-11 1,7-16-16,6-15 0,4-10 16,5-8-1,3-8-15,2-5 16,3-8-16,2-11 16,-1-11-16,0-13 15,-2-10-15,-1-11 16,-5-8-16,-5 2 15,-8-1-15,-17 41 16,-6-31 31,-25 28-47,-34-3 16,-11 17-16,-13 26 15,-10 7-15,-8 16 0,-5 17 0,0 17 0,4 31 0,48-46 16</inkml:trace>
  <inkml:trace contextRef="#ctx0" brushRef="#br0" timeOffset="82093.6">19370 4182 0,'0'0'0,"0"0"16,0 0 0,0 0-16,-6-1 0,0 2 0,3-1 0,3-1 0,3-1 0,3 0 0,92-2 0,-55 5 15,6-2-15,8 1 16,7 1-16,8-3 15,-1 1-15,3-2 16,2 4-16,3 0 16,4 1-16,5 1 15,5 3 1,2-6-16,-5 2 16,-8 1-16,-3-1 15,-11 1-15,-8 4 16,-12-1-16,-9 2 15,-9-3-15,-8-1 16,-8-1-16,-6-1 16,-4-1-1,-5-1-15,-1 0 16,0 0-16,1-1 0,0 1 16,-1-1-1,2 0-15,-1 0 16,-1 1-16,-1 0 15,0 0-15,0 1 16,1 0-16,0 0 16,0-1-1,2 0-15,-1 0 0,-1-1 16,2 1-16,0 0 16,0-1-1,0 0-15,0 0 16,-1 1-16,-1 0 15,0 0-15,0 0 16,0 1-16,0-2 16,-5 1-16,3-3 15,-2 0-15,-1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36:11.23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15317 4113 0,'0'2'0,"0"3"0,5 2 0,3 1 0,6 1 0,17 0 0,10-1 0,7-4 16,5-6-16,2-7 16,-2-11-16,-7-7 15,-11-6 1,-4-1-16,-8 2 15,-8 3-15,-6 0 16,-4 1 0,-5-1-16,-8 1 0,-6 0 15,-7-2-15,-7 5 16,-11 6 0,-6 11-16,-9 15 0,-2 14 15,-2 15-15,3 6 16,6 5-1,7 2-15,6 2 16,8-2 0,11-1-16,8-5 0,6-6 15,12-7-15,13-9 16,11-6-16,7-10 16,5-9-16,6-10 15,6-8-15,3-8 16,4-10-1,3-6-15,0-5 16,0-3-16,-4 6 16,1 2-16,0 9 15,-1 3-15,-2 7 16,-8 7-16,-6 9 16,-6 10-1,-10 7-15,-8 7 16,-5 5-16,-5 5 15,-6 2-15,-9 3 16,-5 3-16,-6 1 16,-5 0-16,-2 1 15,-2-1-15,-1-5 16,5-8 0,8-6-16,6-11 15,10-8-15,12-13 16,11-13-16,10-13 15,10-11-15,8-5 0,4-2 16,5 10 0,1 17-16,-9 14 15,-10 11-15,-11 5 16,-10 10 0,-6 5-16,-4 7 0,-5 5 15,-3 4 1,-5 5-16,-2 4 15,-2 3-15,-2-1 16,5-3 0,2-3-16,2-6 0,5-8 15,5-8 1,4-6-16,3-7 0,3-6 16,3-2-16,3-3 15,1 2 1,4 2-16,-3 0 15,1 1-15,-2 2 16,1-6-16,-2-1 16,-1-3-1,-2-3-15,-3 0 0,-4-3 16,-3 0-16,-6-1 16,-5 0-16,-5-1 15,-4 2-15,-7-1 16,-6 3-1,-8 3-15,-9 6 16,-10 6 0,-5 9-16,-2 10 0,-3 14 15,2 10-15,9 5 16,8 3-16,8 3 16,9-1-16,15-3 15,13-2-15,7-6 16,2-10-16,1-14 15,2-13 1,-16-10-16</inkml:trace>
  <inkml:trace contextRef="#ctx0" brushRef="#br0" timeOffset="265.81">17823 2996 0,'0'13'0,"0"14"0,-2-8 0,-4-2 0,6-17 0,-12 23 0,-9 12 0,-7 18 16,-10 19-16,-13 30 0,-14 25 15,-8 35 1,12 16-16,28-88 16</inkml:trace>
  <inkml:trace contextRef="#ctx0" brushRef="#br0" timeOffset="3046.75">15476 5892 0,'-4'24'0,"-3"31"0,10-6 0,9-12 0,18-14 0,8-14 0,6-14 0,5-13 16,3-11 0,4-10-16,3-11 15,-1-7-15,-3-5 16,-6-3-16,-10 6 15,-8 5-15,-5 9 16,-6 4 0,-15-5-16,-13-2 15,-8-1-15,-1 2 0,2 7 16,3 11-16,-2 10 16,-5 8-1,-8 4-15,-5 5 16,-6 7-16,-7 7 15,-3 10-15,2 8 16,-2 10-16,0 9 16,3 1-16,2-2 15,3-5 1,4-6-16,5-3 0,8-5 16,17-2-1,20 3-15,17 4 16,8-4-16,-1-3 15,-8-7-15,-9-5 16,-1-3-16,-1-3 16,6 2-1,0 2-15,1 1 16,2 1-16,-4-5 16,-3-2-16,-2-3 15,-2-3-15,-4-3 16,1-5-16,0-2 15,0-4-15,-1-2 16,1-3-16,2-1 16,-9 8-16</inkml:trace>
  <inkml:trace contextRef="#ctx0" brushRef="#br0" timeOffset="4047.42">15855 5318 0,'-2'2'0,"-2"4"0,-1-1 0,-5 1 0,-4 0 0,3-1 0,0-2 0,0 1 0,-1 2 16,-1 2-16,2 3 15,4 2-15,1 4 16,-1 0-16,0 2 16,0-1-16,-4 0 15,4 0-15,1 0 16,3 3-16,8 5 31,8 2-31,9 5 0,3 1 16,3-3-16,-4-4 15,-9-11-15,1-4 16,-2-6-16,4-1 16,8 0-1,7-2-15,3-5 16,6-2-1,-4-9-15,0-2 0,-3-7 16,-2-7-16,-2 2 16,0-2-16,-2-2 15,-2-2-15,0-2 16,1 1 0,-3 4-16,1 5 15,-3 3-15,-3 7 16,-5 3-16,-4 4 15,-6 5-15,0 4 16,-3 2-16,0-1 16,2 2-16,2-2 15,4-1-15,1-2 16,3-5-16,0-2 16,8-5-16,3 0 15,3-4 1,2-2-16,0 0 15,0 1-15,-1 2 16,-1 0-16,-3 4 16,-3 1-16,-2 2 15,3 0-15,-1 1 16,-1 3 0,0 1-16,-4 3 0,-1 3 15,-2 6 1,-5 5-16,-3 7 15,-10 9-15,-5 10 16,-9 10-16,-3 11 16,-6 10-1,2 2-15,5 0 16,4-8-16,8-34 0</inkml:trace>
  <inkml:trace contextRef="#ctx0" brushRef="#br0" timeOffset="19469.37">22900 4318 0,'-2'6'0,"0"-3"0,-5-1 0,-4 2 0,-3 2 0,-3-3 0,-1 0 0,-5 0 15,-2 3 1,-3 1-16,-2-1 16,-3-2-16,-1-3 15,-5-3-15,-2-3 16,-3-7-16,0-8 15,0-5-15,-2-2 16,2-5-16,0-6 16,2-5-16,0-2 15,3-4 1,6-2-16,5 0 16,8-2-16,8-3 0,9-3 15,10-3 1,5 2-16,9 0 0,10-4 15,9 0 1,7 1-16,8 0 16,4 8-1,-2 11-15,1 6 0,-6 9 16,-1 9 0,-4 5-16,-3 7 15,-5 3-15,-6 5 16,-5 5-16,-7 6 15,-8 3-15,-8 6 16,-10 6 0,-10 2-16,-10 5 0,-12 4 15,-11 6-15,-8 2 16,-8 4 0,-3 1-16,-2 0 15,-1-3-15,-1 5 16,8-2-16,-1-1 15,-3 1 1,7-4-16,1-1 0,-1 0 16,13-2-1,9-2-15,10 2 0,6 0 16,7 2-16,6 2 16,7 2-1,9 1-15,9 1 16,8-2-1,9-3-15,6-8 0,8-9 16,8-15-16,6-18 16,5-19-16,6-22 15,4-20-15,3-15 16,7-14-16,-7 10 16,-2-5-16,-4-4 15,-36 44 1</inkml:trace>
  <inkml:trace contextRef="#ctx0" brushRef="#br0" timeOffset="26328.61">24332 3734 0,'0'0'0,"0"13"0,-3-4 0,0-3 0,0-3 0,0 0 0,2 3 0,-7 20 0,2-11 16,0 2-16,0 4 15,-1-1-15,0 3 16,0-3-16,0 1 15,2-3-15,-2 3 32,-2-3-32,1-4 15,-1 1-15,-2 1 16,0 1-16,-1-1 16,0 2-16,0-1 0,0-1 15,-2-2-15,0 0 16,1 1-1,-1 0-15,0 3 16,-3 0-16,1-2 16,-2 0-16,0-1 15,-1-1-15,1-1 16,-1 0-16,1-1 16,1 2-16,-1 0 15,0-1-15,-3 0 16,0 0-1,-1-2-15,0-5 16,1-4-16,2-2 16,1-2-16,2-1 15,2-1-15,1-1 16,1-2-16,0-4 16,4-1-1,0-6-15,3-4 16,2-2-16,0-1 0,2-3 15,1-1 1,1-1-16,-1-1 16,3 0-16,0 0 15,0-1-15,1 0 16,3 0-16,3 2 16,1 2-1,3 2-15,1 3 16,4 1-16,5-1 15,4 3-15,1-1 0,4 4 16,-2 0 0,4 2-16,-1 3 15,-2 1-15,2 1 16,2-1 0,2-3-16,-1-2 15,0-2-15,-2 0 16,-1-1-16,-3-3 15,-4-3-15,-1-9 16,-3-3-16,-3-3 16,-4-1-16,-2-1 15,-3 1 1,0-4-16,-3 0 0,-2 0 16,-4 4-16,-2 4 15,-2-1 1,0 0-16,-1 1 15,-2 2-15,-2 4 16,-4 4-16,-6 4 16,-3 4-16,-4 4 15,-4 8-15,-3 3 16,-1 8-16,-2 7 16,3 1-16,-1 7 15,3 2-15,0 3 16,3-1-1,1 7-15,-2 4 16,2 7 0,-4 8-16,3 0 0,-1 3 15,4-1-15,3 2 16,5-1-16,6-1 16,5 0-16,5-1 15,7-3-15,8-1 16,6 0-16,7 2 15,6 5 1,7 8-16,7 7 16,4 6-16,4 5 15,0-3-15,-4-9 16,-3-7-16,0-11 16,-24-32-16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37:28.5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3477 4905 0,'0'0'0,"8"-2"0,1-3 0,-3 2 0,-1 2 0,1-1 0,-2 1 0,12-7 0,-5 4 0,3 0 16,1 4-16,4 0 16,2 0-1,0 0-15,3 2 16,1-1-16,4-1 16,1-2-16,1 1 15,3-1-15,1-1 16,6 1-16,4 1 15,3 1-15,3 0 16,3-1 0,3-3-16,0 1 0,3 0 15,5 0-15,4 3 16,3 1 0,2-2-16,3 0 15,-1 0 1,0 0-16,0-4 15,1 5-15,5-3 16,2-3-16,2 6 0,0 0 16,-3 4-16,-3-1 15,0 2-15,-5 0 16,-4-4-16,-6 1 16,-5 1-16,-4-2 15,-5 1-15,-7-3 31,-6 1-31,-5 0 0,-7 1 16,-6 0-16,-6-3 16,-4 1-16,-5-1 15,-3-1-15,-2 2 16,-1 1-16,-1-1 16,1 1-1,0 0-15,1 1 16,0-1-16,0 0 15,1 1-15,0-1 16,-1 0-16,1 0 16,0 0-16,0 0 15,-1 0-15,0 0 16,-1 0-16,-1 2 16,0-2-1,-1 4-15,1-1 16,1-3-16,-1 2 15,2-1-15,0 0 16,0-1-16,0 0 16,0 1-16,-1 0 15,2-1 1,0-1-16,1-2 16,1 0-16,-2 0 15,1 2-15,-1-1 16,-1 1-16,1 0 15,-1 0-15,0 0 16,0 1-16,2-2 16,2-3-16,3-3 15,4 0 1,-8-8-16,4-6 16,-1 10-16</inkml:trace>
  <inkml:trace contextRef="#ctx0" brushRef="#br0" timeOffset="5218.32">6603 4859 0,'0'0'0,"0"0"16,0 0-16,-4 7 0,4 1 0,1-3 15,2-6-15,4-4 0,2 0 0,47-5 0,-34 8 0,4 0 16,0 1-16,5 0 16,3 0-16,0 0 15,2-2-15,1-1 16,1 3-16,4-1 15,6 1-15,7 0 16,4 1 0,0-1-16,-1 0 0,2-1 15,4 3 1,4-2-16,2 0 16,0-3-16,1 3 15,-2 0-15,2 4 0,1 0 16,2 1-1,-4 2 1,2-2-16,7-5 0,1-4 16,0 0-16,-1-2 15,-3-2 1,-14 12-16,5-9 16,-7 0-16,-18 3 15,-10 3-15,-9 1 16,-6 2-1,-4 1-15,-2-3 0,2 1 16,3-4-16,-5 2 16,-3-1-16,-4-1 15,-3 0-15,-2 1 16,0 0 0,-2 1-16,1-1 15,0 1 1,2 0-16,-1 1 0,1-1 15,0 0-15,1 0 16,4 2-16,4-1 16,-2 0-16,-1 0 15,-3-2-15,-5 1 16,-2 0 0,-2 1-16,-1-1 15,3 0-15,-1 1 16,4-1-16,0 0 15,2 1-15,0-1 16,1 0-16,0 0 16,0 0-16,0 0 15,0 0 1,0 0-16,-2 0 16,-2 0-16,-2 0 15,-1-1-15,2 1 16,0 0-16,1 0 15,2 0-15,0 0 16,1-1-16,0 2 16,0-1-16,0 0 15,1-2 1,-4-4-16,-1-2 0,3 1 16</inkml:trace>
  <inkml:trace contextRef="#ctx0" brushRef="#br0" timeOffset="6469.39">9548 4845 0,'2'2'0,"2"1"0,1 0 0,4 1 0,5 1 0,10-1 0,5 1 15,5 1-15,2-2 16,4 0-16,2 0 16,2 0-16,1 1 15,-2 2 1,7-1-16,-6 0 0,-3-1 16,-1-2-16,-1 1 15,-4-3 1,-3-1-16,-4 1 15,-3 0-15,-6 2 16,-4-1-16,-3-4 16,-1 0-1,-2-1-15,2 1 0,2 1 16,-4 1-16,-2 1 16,-4-1-16,1 0 15,-1 0-15,4-2 16,0 2-1,3 0-15,0 0 16,-1 2 0,3-1-16,-1-1 0,-1 0 15,0 0-15,-1 1 16,-1-2-16,-7 0 16,-1 1-16,-3 2 15,3-2-15,3-1 16,1-2-1,-1 2-15,3 0 16,3-1-16,2 1 16,2-3-16,-9-2 15,2-2-15,-6 1 16</inkml:trace>
  <inkml:trace contextRef="#ctx0" brushRef="#br1" timeOffset="13827.99">5256 10770 0,'0'0'15,"0"0"-15,-12 3 0,13-6 0,2-1 0,-4-1 0,-3 4 0,-3 0 0,-45 9 0,28-5 16,-1 0-16,0 0 0,-1-2 16,-1-1-16,-1 0 15,-1-1 1,-1 1-16,2 1 16,-5 0-16,-1 1 15,-3 1-15,1 0 16,-2 1-1,-1-1-15,-2-2 16,2 0-16,-1 3 0,-3 2 16,-2 1-1,1 0-15,0-3 16,2-1-16,3 0 16,3 0-16,-2 1 15,-1 2 1,-2-2-16,0 1 0,2-1 15,3 0-15,4-1 16,2 0 0,1-1-16,4 0 0,3-2 15,0 1 1,5 3-16,2-1 16,2 0-1,1 2-15,2-1 0,3-2 16,2 0-16,2 0 15,0-3-15,-1 0 16,-3 0 0,0-2-16,0 2 15,2 0 1,0 0-16,2 0 0,1 1 16,2 0-16,2 1 15,4 2-15,-1-3 16,4-3-16,8 0 15,5 1 1,-3-2-16,5-1 16,-9 7-16</inkml:trace>
  <inkml:trace contextRef="#ctx0" brushRef="#br1" timeOffset="14797.06">7354 10793 0,'-11'1'0,"2"-2"0,2 1 0,2 0 0,-2 1 0,-4 0 0,-4 1 0,-5 2 16,-3 0 0,-5 0-16,-3-1 15,-2-1-15,0-1 16,-2-2-16,1 0 15,-3 2-15,-1-2 16,-4 2-16,-3 3 16,-3-1-1,-4 0-15,3 0 16,4 3-16,2 3 16,-3 0-16,-1-1 15,0 1-15,-2 2 16,0 3-16,5 1 15,4 2-15,1 1 16,21-12-16</inkml:trace>
  <inkml:trace contextRef="#ctx0" brushRef="#br1" timeOffset="19781.48">9356 10862 0,'11'0'0,"-1"-6"0,-2-1 0,-3 0 0,-4 1 0,-2 1 0,1 5 0,-1-4 0,-1 2 15,3-2-15,0 1 16,0 0-16,-1 0 16,1 1-1,2-1-15,1 1 16,-2 0 0,-5 1-16,1 0 0,-1 1 15,1-1-15,-1-1 16,2 2-16,-2 0 15,1 1-15,1 0 16,1 0-16,0-1 16,-1 0-16,-5 2 15,-1 0 1,2 0-16,-1 1 16,0-2-16,2 0 15,-5 1-15,-1 0 16,1 1-16,-1-1 15,-6-2-15,1 0 16,2 1 0,0-2-16,-4 1 15,1 0-15,-1-2 16,-3 2-16,1-1 16,2 1-16,5 1 15,-2 1-15,-4-2 16,-3 1-16,6-1 15,-2 3-15,-5-2 16,2 0 0,1 0-16,-2-1 15,1 1-15,-3 0 0,1 0 16,2-1 0,-1 1-16,1-1 15,-1 0-15,2 0 16,0 0-16,0 0 15,1 1 1,-2 0-16,-2 0 16,1-1-16,-1 0 15,0 0-15,0 0 16,1 0-16,1-1 16,0 2-16,0-1 15,-1 2 1,1 0-16,0 1 15,-2-1-15,2-1 0,-1 1 16,1 0 0,0 1-16,-1 0 15,1-2-15,0 0 16,-1 0-16,1 0 16,1 1-16,-1-1 15,2-1-15,-1 0 16,2 1-16,-1 1 15,0-1-15,2-1 16,-1 2-16,-1-1 16,-2 1-1,0 1-15,-2 0 16,-1 0-16,1 0 16,1-2-1,4 1-15,7 1 0,3 0 16,10 1-16</inkml:trace>
  <inkml:trace contextRef="#ctx0" brushRef="#br1" timeOffset="39265.75">5517 11822 0,'0'0'0,"0"0"16,0 0-1,0 0-15,0 0 0,0 0 16,0 0-16,-21 8 0,14-4 0,6-4 0,4 0 0,1-1 0,0-1 0,-43 7 0,31-4 15,-2 0 1,0-1-16,-5-1 16,-1-1-16,6-1 15,-7 1 1,-4-1-16,1 0 16,-5-1-16,1 2 0,-3-1 15,-4 0-15,3 1 16,0-1-16,-3 3 15,-1 0 1,-3 2-16,-1 1 16,-1-2-16,0 2 15,1-1-15,4 0 16,-4-2-16,1 1 16,4 1-16,-5 6 15,1 2 1,1 0-16,3-1 0,4-1 15,15-8-15</inkml:trace>
  <inkml:trace contextRef="#ctx0" brushRef="#br1" timeOffset="39578.76">4358 11785 0,'-14'-2'0,"-21"-2"0,-1 2 0,-2 0 0,38 2 0,-40-1 16,0-1-16,-2 0 0,1-1 15,1-2-15,3 4 16,3-3-1,4 1-15,4-1 16,3 0-16,6 1 16,6 1-16,6 0 15,5 3-15,3 2 16,2-1-16,1 0 16,-2-1-16,2-1 15,-1 0-15,0 1 16,-1 2-16,-3 0 15,0 0 1,-5 1-16,-2 1 16,-1 1-16,2 0 15,9-1-15,2 2 16,4-5-16</inkml:trace>
  <inkml:trace contextRef="#ctx0" brushRef="#br1" timeOffset="41690.71">5021 11748 0,'-19'2'0,"-24"3"0,12-3 0,10-2 0,21 0 0,-9 0 0,0 2 0,-1 2 0,-2 4 0,-2 1 16,0 1-16,-7 3 16,13-6-16,-21 4 15,12-3-15,-1-2 16,-3 2-16,1-1 15,0-2-15,2 0 16,-1 1-16,1-1 16,11-2-16</inkml:trace>
  <inkml:trace contextRef="#ctx0" brushRef="#br1" timeOffset="42358.22">4680 11863 0,'0'0'0,"0"0"0,-2-2 15,-2 2-15,-1 1 16,-2 1-16,-2 2 16,-1-1-16,0 1 15,-12 5-15,-4 2 16,-6 3 0,-1 0-16</inkml:trace>
  <inkml:trace contextRef="#ctx0" brushRef="#br1" timeOffset="42968.89">4426 11772 0,'-32'-3'0,"5"1"0,3 2 0,4 2 0,5 1 0,5 0 0,4-1 0,5-1 0,1-1 16,2 1-16,0-1 16,4 0-16,2 0 15,5-1-15,6-2 16,3-1-16,9 5 16,3 3-16,-1 2 15,-6 4 1,-3-1-16,-7-2 15,-10 2 1,3-7-16,-7-4 16,-4-2-16,-1-3 0,-2 0 15,-3 6-15,-5 3 16,2 2-16</inkml:trace>
  <inkml:trace contextRef="#ctx0" brushRef="#br1" timeOffset="48917.31">11490 11838 0,'-6'0'0,"-9"-1"0,-6-4 0,-4-3 0,-5-2 0,30 10 0,-30-9 0,0 2 16,-3 1-16,-1 0 16,-2 0-16,-2 2 15,-7-1 1,-12-1-16,-21-4 0,-23-2 16,-20 1-16,-21-2 15,29 10-15,31 8 16,53 0-16</inkml:trace>
  <inkml:trace contextRef="#ctx0" brushRef="#br1" timeOffset="51031.06">5089 12655 0,'-11'-1'0,"-14"-1"16,-1 3-16,4 0 0,22-1 0,-17 2 0,-1 1 0,-7 2 0,-3-2 0,-4-3 15,-6-2 1,-8-1-16,-8 0 16,-11 1-16,-7-2 0,-14 3 15,-9 1-15,-9-3 16,1 4 0,3 7-16,10 0 15,14 1 1,39-4-16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39:18.4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5626 10181 0,'0'0'0,"0"0"15,0 0 1,0 0-16,0 0 16,0 0-16,0 0 15,0 0-15,-11 4 0,7-5 0,4-3 0,4 1 0,-1 0 0,1 0 0,-70 20 0,50-18 16,0-2-16,-1 0 16,-1 0-16,-1-1 15,-3-1-15,0 1 16,-1 0-16,-3 0 15,0 0 1,-2 0-16,-2 4 0,0-3 16,0-1-1,-1 1-15,1 1 16,-3 2 0,-2-1-16,0 0 15,0 0-15,0-2 0,-1 0 16,2 0-1,-3 1-15,2-3 0,-2 3 16,-2 0-16,0 1 16,0-1-16,-1 1 15,2 2 1,-3 1-16,-1 1 16,-2-2-16,2-2 15,2-2-15,0 1 16,1 0-16,0 0 15,-2 2-15,1 1 16,-2-2-16,0 1 16,0-1-16,1 1 15,2 2 1,1-1-16,0 0 16,-2 1-16,0 0 15,-2 0-15,-2 0 16,-4-1-16,-6-1 15,-7 0-15,-4 0 16,1-1-16,28 1 16</inkml:trace>
  <inkml:trace contextRef="#ctx0" brushRef="#br0" timeOffset="3671.67">7447 10147 0,'0'0'0,"0"0"0,-9-1 0,0 3 0,5-1 0,1 0 0,0-1 0,-3 1 0,-40-16 0,23 9 16,-6 2-16,1 3 15,-2 1-15,-3 2 16,-4 1-16,-1-1 16,-3-2-16,-1 2 15,-5-8-15,0 3 32,-2 3-32,3 0 0,-4 2 15,-4 3-15,0-2 16,0 0-16,0 1 15,2 0-15,0-1 16,1-1-16,-1-2 16,2-1-1,4-2-15,11 0 16,19-2 0,20-3-16,14 2 15</inkml:trace>
  <inkml:trace contextRef="#ctx0" brushRef="#br0" timeOffset="15906.5">10268 7468 0,'1'-3'0,"-2"-2"0,-1 0 0,-5 0 0,-4-2 0,-6-3 0,-1 0 0,-6-1 16,-3 1-16,-6 3 16,-3 1-16,-1 3 15,-1 2-15,-2 3 16,-1 5-16,-6 2 15,-2 2-15,-5 5 16,-2 3 0,-2 2-16,3 3 15,-4 4-15,-3 3 0,2 3 16,2 4 0,2 1-16,2 3 15,5 4-15,-2 3 16,-4 5-16,4 0 15,1 4 1,-2 1-16,8 3 16,0-4-16,2 4 15,2 1-15,0-1 16,4 0 0,4-1-16,5-3 0,7-4 15,3-4-15,1-4 16,-2-3-1,-3-4-15,0-4 0,0-6 16,2-5-16,6-5 16,1-2-1,2-4-15,4-4 16,3-3-16,2-4 16,4-4-16,2-1 15,0-1-15,4-2 16,0 1-16,5-1 15,2 1-15,3-1 16,2 0-16,3 4 16,1 1-16,2 0 15,1 3-15,-5 3 16,-4-1 0,-3 2-1,-8 1-15,-5 1 0,-9 0 16,0-2-16,-5 2 15,-1 0-15,2 3 16,-1 1-16,-2 2 16,2 1-16,-3 0 15,1-1 1,2 3-16,4 1 16,2 0-16,2 2 15,4 1-15,4 2 16,1 0-16,2 2 15,1-3-15,0-2 16,-3-6-16,-2-4 16,-3-4-16,-2-3 15,-1-3 1,-1-2-16,-1-1 16,-2-3-1,0-4-15,-3-5 0,-4-2 16,1-7-16,-3-3 15,-3-8-15,0-4 16,-4-5-16,-2 0 16,4-1-1,8 6-15,9 6 0,6 4 16,6 16-16</inkml:trace>
  <inkml:trace contextRef="#ctx0" brushRef="#br0" timeOffset="22968.99">14027 3454 0,'5'9'0,"4"11"0,-8-1 0,-4 2 0,3-21 0,-12 28 0,-2 11 0,-3 10 15,-1 9-15,-4 8 16,-5 5-1,-3 0-15,-3 2 0,-5 2 16,6 0-16,-2 0 16,3-3-16,3-1 15,7-4-15,0-3 16,5-5-16,6-6 16,11-6-1,4-5 1,10-4-16,3-6 0,5-2 15,7-5-15,7-3 16,8-3-16,10-4 16,6-4-16,8-3 15,6-2-15,4-1 16,4 0-16,6-2 16,7-2-1,5-1-15,2-4 16,4 2-16,1 2 15,8 2-15,9 1 16,3-2-16,3-3 16,3-1-16,4 0 15,-5 0 1,1 0-16,1 2 16,4-3-16,1 2 15,0 4-15,-1-3 16,-4 0-16,4-1 15,5 2-15,8 6 16,1 1 0,-6-4-16,4-2 15,6 2-15,1 4 16,-6-1-16,0 0 16,2-2-16,-3 3 0,-2 0 15,-5 2 1,-4 3-16,0-3 15,-2 0-15,6 2 16,-7 0-16,-7-4 16,-5-1-16,-6 0 15,-5 0-15,-10-2 16,-9 2 0,-5-1-16,-12-4 15,-11 0-15,-9-1 16,-13 0-16,-10-1 15,-7-5-15,-10-2 16,-4-1 0,-4-4-16,-1-4 0,-1-5 15,-3-7-15,0-4 16,-4-7 0,-2-3-16,0-3 15,-5-6-15,3-1 16,4-7-16,4-4 15,2-3-15,6-3 16,5 0-16,-1-2 16,4-2-16,1-5 15,-2-1-15,1 2 16,4 1-16,-5 4 16,0 3-1,-3 8-15,-1 8 16,-4 4-1,-1 2-15,-3 5 0,-3 3 16,-2 4 0,-6 5-16,-7 6 0,-8 3 15,-7 3-15,-12 3 16,-12 3-16,-13 1 16,-15 5-1,-14 3-15,-10 2 16,4 7-16,-9 3 15,1-6-15,-5-4 16,-16-5-16,-1 3 16,2 13-16,-1 0 15,-11-5-15,-8-4 16,5-1-16,-3 4 16,2-1-1,-2 4-15,-2-2 16,0 1-16,2-3 15,-3 4-15,0-1 16,5 1-16,7-1 16,-3-1-16,2-1 15,-3 0-15,4 0 16,4-2 0,3-3-16,-2 1 0,7 1 15,0-1 1,3-3-16,6-1 15,-3 2-15,0 0 16,2-1-16,7 0 16,2-3-1,4 4-15,0 0 16,0 0-16,-1 2 0,5-3 16,2-1-16,-1 0 15,7-1-15,3 2 16,-1 2-1,5 2-15,8 0 16,0 0-16,6 1 16,6 2-1,-3 3-15,-3 6 0,3 4 16,1 3 0,2 3-16,-1 1 0,7-3 15,14-6-15,13-5 16,13-7-1,20-7-15</inkml:trace>
  <inkml:trace contextRef="#ctx0" brushRef="#br0" timeOffset="23578.49">14811 2183 0,'6'2'0,"6"1"0,-4-2 0,-4 1 0,-3 3 0,-1 7 0,-1 8 0,-3 8 0,-2 10 0,-5 8 0,1 9 16,-3 5-1,-1 7-15,-3-2 16,-4-1-16,-3-2 15,-3-5-15,-4-9 16,0-6-16,-1-6 16,-1-2-16,-7 0 15,-1 2 1,-3 3-16,-3-2 16,2-2-16,6-7 15,14-11-15,11-10 0,14-6 16,11-6-1,12-4-15,13-3 16,8-4-16,4-1 0,2 0 16,4-2-1,3 0-15,-1-2 16,4-1 0,-3 1-16,-10-1 0,-17-1 15,-17-1-15,-16 12 16</inkml:trace>
  <inkml:trace contextRef="#ctx0" brushRef="#br0" timeOffset="23781.27">14700 2248 0,'9'0'0,"13"-1"0,-3-1 0,-4-4 0,6-5 0,12 0 0,10 2 0,9 6 0,3 6 16,4 7-16,-7 2 16,0-3-16,-29-8 15</inkml:trace>
  <inkml:trace contextRef="#ctx0" brushRef="#br0" timeOffset="25171.45">15598 2385 0,'-1'10'0,"0"10"0,1-2 0,-2-3 0,-1 1 0,-2 2 0,-2 5 0,2 8 0,-3 7 15,0 8-15,2 7 16,2 8-16,3 0 16,-2-5-16,-1-4 15,-4-8-15,-3-14 16,1-13-16,4-13 15,5-14 1,0-12-16,2-13 16,2-14-16,-3-11 15,3-8-15,3-7 16,7-4-16,6 5 16,8 9-16,2 12 15,-3 12-15,-2 10 16,-2 10-16,2 7 15,-4 9-15,1 4 16,0 7 0,-5 8-16,-3 9 15,-4 10-15,1 10 16,-4 11-16,-2 11 16,3 7-1,0 1-15,0-3 0,5-9 16,3-13-16,1-16 15,1-16-15,-1-16 16,0-15-16,-1-16 16,-3-15-1,-3-12-15,-2-9 16,2-7-16,-1 0 16,5 10-1,4 9-15,0 17 0,-1 10 16,-3 14-16,-5 10 15</inkml:trace>
  <inkml:trace contextRef="#ctx0" brushRef="#br0" timeOffset="25812.48">16455 2244 0,'1'6'0,"-1"9"0,-2-3 0,0-1 0,1 1 0,1-12 0,-2 15 0,2 12 15,-8 14 16,8 13-15,-1 5-16,2 8 0,1 7 16,2 6-16,6 7 0,-5-35 0,-3-20 15,-5-16-15,-3-13 16,-1-10-16,2-12 16,-1-8-16,0-15 15,-5-12-15,1-9 16,3-10-16,-3-3 15,6 4-15,11 16 16,-2 13 0,1 7-16,0 6 15,4 6-15,1 2 16,2 3-16,1 0 16,0 2-16,1 1 15,2 0-15,3 4 16,2 3-16,2 3 15,-1 3-15,3 4 16,-3 6 0,-6 3-16,-7 7 15,-3 4-15,-10 5 16,-6 6-16,-8 9 16,-7 7-16,-6 7 15,4 2 1,0-7-16,13-14 15,13-17-15,7-22 0</inkml:trace>
  <inkml:trace contextRef="#ctx0" brushRef="#br0" timeOffset="26202.89">17001 2196 0,'2'13'0,"1"18"0,-1-4 0,-2 0 0,-2 3 0,-2 9 16,1 12-1,6 7-15,7 7 0,11-3 16,6-9-16,4-16 15,-2-16-15,1-18 16,-1-13-16,-2-16 16,-3-13-16,-1-13 15,-1-9 1,-2-9-16,-11 30 16,22-50 15,-11 35-31,-1 8 0,-4 8 0,-5 16 0,1 12 15,-7 12-15</inkml:trace>
  <inkml:trace contextRef="#ctx0" brushRef="#br0" timeOffset="26453.11">17901 2035 0,'7'30'15,"-7"-19"-15,6 10 0,-10-31 16</inkml:trace>
  <inkml:trace contextRef="#ctx0" brushRef="#br0" timeOffset="26734.19">17822 2019 0,'15'5'0,"21"6"0,-6-8 0,-1-4 0,0-3 0,10 2 0,8 2 0,0 0 16,3 4-16,-30-4 15</inkml:trace>
  <inkml:trace contextRef="#ctx0" brushRef="#br0" timeOffset="27320.93">17930 2076 0,'4'9'0,"1"14"0,-6-4 16,-2-2-16,3-17 0,-7 15 0,-1 5 0,8-20 0,-7 28 0,-2 6 0,0 6 15,-1 4-15,0 8 16,0 1-16,-3 0 16,5 3-1,5 2-15,3 4 0,1-1 16,3-4-16,0-7 16,-2-13-1,-5-14-15,-4-12 16,-2-13-16,-1-11 15,1 0 1</inkml:trace>
  <inkml:trace contextRef="#ctx0" brushRef="#br0" timeOffset="27843.74">17899 2006 0,'-2'2'0,"-5"-3"0,0-3 0,-3 0 0,-4 0 0,-2 3 0,-5-2 0,-5 3 16,-4 3 0,-3-1-16,-4 2 15,5-1-15,9 0 0,-1 1 16,6 1-1,1 1-15,7-3 16,-1-2-16,5-5 16,3-2-16</inkml:trace>
  <inkml:trace contextRef="#ctx0" brushRef="#br0" timeOffset="29187.21">20762 1895 0,'2'0'0,"2"1"0,-1 1 0,-3 5 0,-3 4 0,0-1 0,-2 0 0,-4 0 0,-5 2 0,-7 7 16,-3 4-16,2 5 15,3 3-15,4 4 16,1 1-16,14-6 16,3-11-16,1-9 15,8-11-15,1-5 16,-6-5-16</inkml:trace>
  <inkml:trace contextRef="#ctx0" brushRef="#br0" timeOffset="30516.1">20748 1849 0,'0'0'15,"0"0"-15,0 0 16,0 0-16,0 0 16,0 0-16,0 0 0,0 0 15,0 0 1,0 0-16,-9 11 0,8-3 0,0 0 0,1-2 0,0-1 0,0-3 0,27 7 0,-14-5 16,2 1-16,-1 4 15,2 4-15,-1 1 16,-5 5-16,1 3 15,-6 4 1,-3 5-16,-6 2 16,-2 2-16,-9 6 15,3-4-15,-3-1 16,4 0-16,-2-5 16,-1 1-16,0-3 15,5-2 1,1-6-16,1-5 15,3-6-15,1-5 0,3-3 16,3-5-16,5-4 16,5-5-16,4-5 15,4-7 1,6-6-16,5-5 16,7-2-16,3-1 15,3-1 1,-1 10-16,-1 5 0,-4 8 15,-4 7-15,-2 6 16,-2 6 0,-1 2-16,-1 2 0,-1 5 15,-4 3 1,0 2-16,-4 3 16,-5 4-16,-5 3 15,-8 4 1,-4 3-16,-4 2 15,-6 2-15,-5 3 16,-1 2-16,2-2 16,2-2-16,2-11 15,8-11-15,6-14 0,5-11 16,7-14 0,-4 4-16</inkml:trace>
  <inkml:trace contextRef="#ctx0" brushRef="#br0" timeOffset="31593.44">21623 2346 0,'10'2'0,"13"-2"0,-3 0 0,-3-2 0,-17 2 0,16-6 0,-1-5 0,1-1 0,1-1 15,-1-3-15,-2-3 16,-4 0 0,-4-2-16,-7 1 15,-4 3-15,-4 2 16,-8 5-16,-4 3 16,-4 4-16,-4 2 15,-3 6-15,6 7 16,1 8-16,4 5 15,4 5 1,6 1-16,8 4 16,7-3-16,1-9 0,4-9 15,6-8 1,4-12-16,6-5 16,5-10-16,3-3 15,0-5-15,1 2 16,0 5-16,-2 6 15,-3 9 1,5 6-16,0 5 0,-3 6 16,-5-1-1,-8-1-15,-5 4 16,-6 1-16,-9 2 16,-6 2-16,-6 4 15,-4-2 1,-2 0-16,3 0 15,4-4-15,4-7 0,5-9 16,9-12-16,7-8 16,10-9-16,10-7 15,6 0 1,3-1-16,1 5 16,-5 13-16,-9 6 15,-7 6 1,-5 5-16,-5 6 0,-4 9 15,-2 3-15,-6 5 16,-3 2-16,-3 1 16,-4 3-16,-3-2 15,-1-5 1,3-5-16,2-6 16,5-5-16,8-8 15,6-7-15,6-3 16,10-5-16,3 1 15,1 2-15,1 4 16,-6 6 0,-6 9-16,-3 8 0,-3 4 15,-3 0-15,1 0 16,2 0 0,3-6-16,4-6 15,3-8 1,1-7-16,-1-7 15,-1-3-15,-4-4 16,-7-3-16,-5 4 16,-7 4-16,-4 5 15,-2 9-15,-4 5 16,0 7-16,1 7 0,1 8 16,1 6-1,4 4-15,3 2 16,4 0-16,4-3 15,0-7-15,-3-5 16,-1-11-16,-8-11 16</inkml:trace>
  <inkml:trace contextRef="#ctx0" brushRef="#br0" timeOffset="32187.88">22777 2230 0,'2'3'0,"4"3"0,0-4 0,-1-2 0,1-1 0,4 0 0,8 1 0,6 1 0,3-1 0,4 0 16,0 1-16,-2 1 16,-4 3-16,-5-2 15,-4-2-15,-9-1 16,1-1-16,-9-2 15,-2-2-15</inkml:trace>
  <inkml:trace contextRef="#ctx0" brushRef="#br0" timeOffset="32422.8">22840 2042 0,'6'2'0,"8"0"0,-3 0 0,1 2 0,2-1 0,5-2 0,2-5 0,-1-3 0,-6 1 0,-8 0 15,-7 3 1</inkml:trace>
  <inkml:trace contextRef="#ctx0" brushRef="#br0" timeOffset="32812.01">23419 1631 0,'-3'5'0,"-4"11"0,-1-1 0,-2 0 0,-2 0 0,-2 6 0,-1 2 0,0 4 16,0 2-16,2-3 15,2-2-15,4-9 16,3-2 0,0-1-16,1-7 0,3-2 15</inkml:trace>
  <inkml:trace contextRef="#ctx0" brushRef="#br0" timeOffset="33032.06">23661 1597 0,'-3'12'0,"-2"16"0,-1-5 0,1-7 0,-1-8 0,-3 6 0,-1 7 0,-3 6 15,-2 5-15,-3 0 16,1 2-16,0 0 16,3-10-16,1-10 15,12-14-15</inkml:trace>
  <inkml:trace contextRef="#ctx0" brushRef="#br0" timeOffset="34961.54">23594 2065 0,'5'2'0,"7"3"0,-2-2 0,-1-3 0,-2-3 0,2 0 0,-9 3 0,10-4 0,2-4 0,3-2 0,1 0 16,1 2-16,3 0 16,3-1-16,-1 4 15,-3 2 1,-3 5-16,-4 8 0,-5 4 15,-4 2 1,-6 7-16,-6-1 16,-1 1-16,-5 1 15,-1-1-15,2-5 16,3-6-16,3-5 16,4-7-16,6-9 15,7-8 1,6-7-16,9-5 0,6-3 15,1 2-15,1 7 16,-3 6 0,-6 9-16,-5 5 15,-9 10 1,-9 13-16,-4 0 16,-5 5-16,-3 4 0,1-2 15,-1-3-15,2-4 16,2-5-16,-2-3 15,1-7-15,5-4 16</inkml:trace>
  <inkml:trace contextRef="#ctx0" brushRef="#br0" timeOffset="36186.12">24176 1922 0,'-4'2'0,"-4"6"0,-1 5 0,1-1 0,-3 2 0,0-2 0,-4 2 16,-2 7-16,2 5 16,4 4-16,5 1 15,6-2-15,8-6 16,5-7-16,7-4 15,2-12 1,2-2-16,2-8 16,1-3-16,-3-4 15,1-6-15,-1-4 16,0-4-16,-5-2 16,-2-2-16,-8 4 15,-8 8-15,-7 9 16,-6 2-16,-3 1 15,-6 8 1,-1 1-16,-1 5 16,3 3-16,0 6 15,3 5-15,4-1 16,4-1-16,2-1 16,3-5-16,4-2 15,4-1 1,6-8-16,6-2 15,3-1-15,5-6 16,5-3-16,2 0 16,0 3-16,0 3 15,-4 2-15,-3 3 16,-5 3-16,-4 4 16,-4 8-16,-4 5 15,-3 1-15,-4 0 16,-1 2-16,-2-1 15,-3-1 1,-1-4-16,-1-1 16,-1-5-16,2-2 15,3-6-15,4-3 16,4-3-16,5-8 16,5-4-16,8-5 15,5-1-15,4 0 16,-1 4-16,-3 6 15,-4 5-15,-4 5 16,-5 5 0,-6 10-16,-6 6 15,-5 2-15,-5 1 16,-2 0 0,-2 1-16,0-2 0,0-6 15,1-5-15,3-5 16,3-4-16,8-7 15,6-6-15,9-6 16,7-4-16,2 1 16,3 4-1,-3 5-15,-3 4 16,-7 7-16,-4 3 16,-7 11-16,-1 5 15,-3 2-15,-4 0 16,5-5-16,3-4 15,5-2-15,4-3 16,3-2-16,6-8 16,1-6-1,-1-3-15,1-6 16,-3-3-16,-4-1 16,-6 1-16,-6 1 15,-6 5-15,-5 5 16,-5 11-16,-1 10 15,-1 5 1,0 8-16,2 4 16,5 1-16,5 3 0,5-7 15,5-6 1,2-7-16,1-2 16,2-6-16,-12-1 15</inkml:trace>
  <inkml:trace contextRef="#ctx0" brushRef="#br0" timeOffset="36578.67">25092 1454 0,'6'7'0,"10"8"0,-4-1 0,-4-1 0,-2-6 0,-6-7 0,7 5 0,0 4 0,2 4 16,-1 4-16,-4 6 0,-1 5 0,-5-4 16,-3-3-1,-3-8-15,-2-9 16,0-8-16,1-7 15,1-14-15,4 14 16</inkml:trace>
  <inkml:trace contextRef="#ctx0" brushRef="#br0" timeOffset="36750.06">25316 1442 0,'3'11'0,"3"12"0,-2-7 0,0 2 0,-4-18 0,1 17 0,0 3 0,-2 4 0,-3 0 15,-4-5 1,-1-3-16,1-11 16</inkml:trace>
  <inkml:trace contextRef="#ctx0" brushRef="#br0" timeOffset="41405.62">20678 2576 0,'3'3'0,"7"2"0,3 1 0,-1-2 0,2-1 0,-4-3 16,-1 0-16,-2 0 0,0 0 0,1 0 0,3-1 15,3-3-15,4 0 16,5-1 0,2-1-16,2-1 15,0-2-15,2 5 0,1 3 16,2 1-16,-3 2 15,0 3-15,0-2 16,-1-2-16,3 7 16,4 2-16,0 2 15,2-4-15,1 4 32,0-9-32,-3-6 0,-2-8 15,-4-1-15,2 6 16,4 6-16,3-5 15,3 2 1,3-6-16,4 1 16,-1 3-16,-1 3 15,-3 5 1,-1 2-16,0-3 0,4-1 16,3-2-16,0-2 15,1 3-15,-1 0 16,-1-1-16,2 1 15,-1 0-15,1-2 16,-3 1 0,-5-1-16,0 0 15,-2 0-15,0 2 16,1 0-16,0 2 16,-1 1-16,0-1 15,-5 1-15,-5 0 16,-5-2-16,-2 0 15,-5 1-15,1 0 16,-4 1 0,-2 0-16,-5 0 15,-2-2 1,-5 0-16,0-1 0,-3-1 16,1 0-16,-2 0 15,-4 3-15,-1-1 16,-3-2-16,-2-1 15,-6 1 1,-1 1-16,-5 2 16,-3 4-16,-4-2 15,-4 1-15,-2 0 16,-2-1-16,-1 0 16,0 1-16,3-8 15,2 4-15,1 1 16,-2-1-1,-2 0-15,-4 0 0,-2-2 16,-1 1-16,1-2 16,3 2-1,1 0-15,2 1 16,-5 2-16,-3 1 16,-4 1-16,1-4 15,2-1 1,4-1-16,-1 2 0,-3 2 15,-2 2-15,-2-2 16,3-1-16,4 0 16,2 0-1,-1 3-15,0 5 16,-3 4-16,3 1 16,3 1-1,3-1-15,3-1 0,-4 5 16,-6-5-16,0-16 15,-2-6 1,3-3-16,7-5 0,8 16 16,4 4-1,2 9-15,3 0 16,4-9-16,3 1 16,3 0-16,5-2 15,0 0-15,1-1 16,4-1-16,3 1 15,1 0-15,3-2 16,3 0-16,4 0 16,7 3-16,6 7 15,4 0 1,8-3-16,2-6 16,2-4-16,-1-4 15,0-10-15,-2-6 16,2 1-16,5 2 15,4 0 1,6-2-16,3 0 16,2 3-16,2 2 15,5 4-15,4 2 0,0 3 16,0 1 0,-1-1-16,-4 2 15,-4 1-15,-3 1 16,1 4-16,-4-1 15,-2-1-15,-1-1 16,-2-2 0,-3-1-16,-5 2 15,-2 1-15,-3 1 16,-2-4-16,-6-1 16,-2-2-16,-5 1 15,-1-4-15,-15 10 16</inkml:trace>
  <inkml:trace contextRef="#ctx0" brushRef="#br0" timeOffset="43858.5">23685 2445 0,'4'3'0,"6"2"0,-6-3 0,-2-4 15,0-7-15,4-2 0,6 1 0,3 4 0,3 5 0,2 2 0,4 2 16,4 0 0,3 1-16,3 0 15,5-1-15,2-3 16,3-3-16,4-1 16,1 1-16,-4 0 15,-1 3-15,1 2 16,0 0-16,1-1 15,1 0-15,1 2 16,3 0 0,-2 2-16,1 1 0,-2-2 15,1-2-15,1-4 16,-2 1-16,-2 0 16,-1-1-16,-3 2 15,-3 0 1,-4 0-16,-2 3 15,-4 1 1,-3-2-16,-6 0 0,-4-1 16,-3-1-16,-5-1 15,-4 1-15,-3-1 16,-3 1-16,-2 0 16,-1 0-16,0 0 15,-3 1 1,-4 0-16,-4-2 15,-3-1-15,-6-2 16,-5 2-16,-4-1 16,-4 0-16,-5-2 15,-3 2-15,-2-1 16,1 2-16,1-2 16,0-1-16,-2 3 15,-2 1 1,-2 2-16,-3 1 0,-2 1 15,0-3 1,0-2-16,-2 0 16,2 4-16,1 4 15,1 3-15,3-2 16,7-1 0,7-2-16,7-2 15,8-1-15,8 0 0,5-1 16,3 2-1,2 0-15,4 0 16,3-2-16,4 1 16,2 0-16,4-2 15,6 0-15,6-2 16,8 3 0,6 0-16,6-1 15,5 1-15,7-4 16,4 2-16,-3-5 0,1 1 15,1 3 1,-2 2-16,0-3 16,1 0-16,-1-1 15,0 3 1,0 1-16,0 3 0,-3 2 16,-4 2-16,-6-1 15,-8-2 1,-8 0-16,-8-3 15,-6 0-15,-5-3 0,-5-4 16,-7-4 0,-2-4-1,-4-4-15,4 6 0</inkml:trace>
  <inkml:trace contextRef="#ctx0" brushRef="#br0" timeOffset="45046.46">24144 456 0,'0'0'0,"0"0"0,-4 7 0,4-5 0,3-3 0,2 1 0,-1 3 0,-3 5 0,-8 48 0,4-24 15,-2 8 1,-3 1-16,2 3 16,0 1-1,2 3-15,-5-1 16,4 2-16,3 2 0,2 0 16,-5-5-16,-2-6 15,-1-6 1,0-5-16,-2-4 15,-3-4-15,-3-1 0,0-3 16,1-4 0,0-8-16,1-5 15,2-5-15,5-7 16,5-2-16,5-2 16,7-3-16,6 0 15,7 2-15,4 1 16,1 3-16,3 2 15,0 3 1,0 9-16,-3 8 16,-4 8-16,-3 9 15,-6 7-15,-5 3 16,-3-1-16,-2-8 16,-4-4-16,-4-3 15,-4-8-15,-7-4 16,-4-3-1,-7-5-15,-4-5 16,0-8-16,-4-5 16,2-4-16,0-8 15,6 0-15,3 3 16,10 3-16,5 6 16,5 4-16,6 3 15,10 0 1,-9 4-16</inkml:trace>
  <inkml:trace contextRef="#ctx0" brushRef="#br0" timeOffset="57860.08">7850 10163 0,'0'0'0,"0"0"0,0 0 16,0 0-1,0 0-15,0 0 16,0 0-16,0 0 0,0 5 0,1 0 0,0-1 0,-1 0 0,-3-1 16,0-1-16,75-2 0,-56-2 0,2-1 15,1-1-15,1 1 16,0-1-16,2 0 15,1-2-15,-3 1 16,4-2-16,0 1 16,1-2-16,1 0 15,6-3 1,0 1-16,1 0 16,0 0-16,-2 3 15,3 2-15,-2 0 16,2 0-16,0-1 15,-2 1 1,6-3-16,2 2 16,-3 1-16,1-1 15,0 5-15,1 2 16,3 0-16,-2 1 16,-2 1-16,-1 1 15,-1 2-15,-4-1 16,1 1-1,-2-2-15,-2 1 0,-3 0 16,3 0 0,-2 0-16,-3-2 15,-6 1-15,-2-1 0,-8 1 16,-3-1 0,-4-1-16,-1-1 15,-2-1 1,-3 0-16,-1-2 0,-5 1 15,-3-2-15,-2-2 16,-5 0 0,-3-1-16,-2 0 15,-4-1-15,-1 0 16,-5 2 0,-2-1-16,-4 2 0,1 0 15,-1 1-15,1 0 16,-5 2-16,0 2 15,-2-1-15,1 3 16,2-2-16,0-1 16,2-1-1,2-3-15,0-1 16,0 0-16,0 2 16,0 1-16,3 3 15,3 0-15,0-1 16,7 0-16,7 1 15,7 0-15,7 1 16,5 1-16,4-1 16,2-2-1,1-2-15,3 0 16,1-1-16,6 1 16,8 1-16,4 0 15,8 2-15,3 0 16,3-1-16,4 2 15,0 0-15,0-1 16,-1-1 0,-2-1-16,4 0 15,-1 1-15,3-2 16,3 3-16,3 1 16,4 3-16,2 2 15,2 1-15,-4 2 16,-3 1-16,-2 0 15,-10 2-15,-15 0 16,-21-6 0</inkml:trace>
  <inkml:trace contextRef="#ctx0" brushRef="#br0" timeOffset="63234.54">15814 3545 0,'-11'3'0,"-16"0"0,2-1 0,0-6 0,25 4 0,-25-8 0,-2-1 0,-2 2 15,-6 3-15,-2 2 16,-5 6-16,-7 8 16,-2 7-16,-1 4 15,0 7 1,-1 9-16,-4 4 16,7 3-16,1-1 15,7-4-15,12-6 16,10-8-16,11-8 15,14-10-15,14-10 16,12-8-16,11-6 16,7-3-1,-2-1-15,-4 2 16,-10 9-16,-15 7 0,-21 12 16,-12 12-1,-19 12-15,-16 12 16,-8 8-16,-5 8 15,-1 5-15,-2 7 16,13 7-16,9 3 16,11-1-1,17-1-15,9-12 16,21-17-16,15-22 16,7-20-16,9-18 0,5-16 15,3-12-15,-1-9 16,-5-5-16,-6-3 15,-13 0-15,-10 2 16,-7-1-16,-4 2 16,-3 4-1,-9 10-15,-10 13 16,-12 13 0,-8 14-16,-9 13 0,-8 14 15,4 6 1,10 5-16,7 1 15,13-2-15,13-5 16,7-10-16,8-14 16,5-14-16,-6-9 15</inkml:trace>
  <inkml:trace contextRef="#ctx0" brushRef="#br0" timeOffset="63655.47">15612 4476 0,'13'-3'0,"17"-5"0,-1-2 0,-1-4 0,-28 14 0,29-22 0,0-6 0,1-4 16,-6-5-16,-7-2 15,-6-3-15,-8 2 16,-6 4 0,-5 3-16,-10 11 15,-12 11-15,-13 15 16,-9 16-16,-11 18 15,1 11-15,10 12 16,9 6-16,13 5 0,22 1 31,17-7-31,8-17 16,11-26-16,2-32 16,4-25-16,-16 4 15</inkml:trace>
  <inkml:trace contextRef="#ctx0" brushRef="#br0" timeOffset="64581.77">16318 3711 0,'-6'5'0,"-9"7"0,0-3 0,-8 3 0,-6 5 0,29-17 0,-37 28 15,-5 12-15,0 13 16,-2 16-16,3 8 16,3 10-16,7 4 15,0 2-15,19-3 16,11-12-16,5-16 16,12-26-1,6-28-15,7-19 16,3-15-16,4-14 15,3-12 1,6-8-16,-1-3 0,-4 3 16,-1 7-16,-14 19 15,-9 10 1,-8 8-16,-9 6 0,-9 10 16,-5 11-16,-4 11 15,-7 13 1,-2 8-16,0 8 15,10 4-15,6-8 16,11-12-16,10-9 16,9-12-16,6-10 15,5-12 1,3-11-16,-1-9 16,-1-9-16,1-5 0,1-5 15,-4 3 1,2 9-16,-1 12 15,-7 9-15,-7 13 16,-3 4-16,-3 7 16,-4 10-16,1 5 15,-3 5-15,-2 6 16,1 1 0,-2 1-16,2-1 15,2-9-15,5-5 0,6-14 16,2-9-1,4-17-15,-1-9 16,2-14-16,-3-8 16,-3-7-16,-3 3 15,0 6-15,-2 14 16,-2 12 0,-2 11-16,-2 8 15,-3 9-15,-2 9 16,4 9-16,3 2 15,6 3-15,6-1 16,3-1-16,2-1 16,-1-3-16,-1-1 15,-4-4 1,-11 4-16,-2 2 16,-6-5-16,-6-3 15,-3-5-15,0-9 16,2-7-16</inkml:trace>
  <inkml:trace contextRef="#ctx0" brushRef="#br0" timeOffset="65359.57">17148 4116 0,'3'0'0,"7"-1"0,-4 0 0,-3 0 0,-7 4 0,-4 6 0,-2 7 0,-3 8 0,-2 7 0,4 7 16,3 6-16,8 1 15,6-2-15,10-7 16,3-10-16,3-11 16,3-11-16,-1-12 15,-2-10 1,-4-11-16,1-7 15,-2-5-15,0-3 16,-4-3-16,-4 6 16,-4 4-16,-11 8 15,-5 9-15,-6 9 16,-7 11-16,-1 9 16,-4 9-16,-3 7 15,18-8 1,-21 27 15,15-11-15,5-4-16,7-3 0,7-6 0,10-10 0,10-6 0,8-11 15,8-9-15,1-7 16,6-2-16,-2 1 16,2 1-16,-5 6 15,-8 10 1,-1 3-16,-3 7 0,-2 2 15,-3 3 1,-5 6-16,-8 4 16,-5 3-16,-5 4 15,-4 2-15,-2 0 16,-2-1 0,1-3-16,1-5 15,5-6-15,2-9 0,5-10 16,6-11-1,8-10-15,7-9 16,6-5-16,5-5 16,0 4-16,5 4 15,-6 18-15,-1 6 16,-4 11 0,-4 5-16,-2 6 15,0 9-15,-3 5 0,-2 5 16,-1 2-16,-5-1 15,0 1 1,-3 2-16,-2 2 16,-1 3-16,-3 0 15,-1-11 1</inkml:trace>
  <inkml:trace contextRef="#ctx0" brushRef="#br0" timeOffset="67501.06">15920 6380 0,'6'4'0,"8"6"0,-1-5 0,2 0 0,4-6 0,-19 1 0,26-8 0,5-10 15,4-12-15,1-10 16,0-9-16,2-9 15,-7-4-15,0 6 16,-7 9-16,-5 8 16,-11 11-16,-8 10 15,-8 5-15,-7 10 16,-9 9-16,-4 14 16,-3 12-16,-1 14 15,3 9-15,5 11 16,9-5-16,6-9 15,8-12 1,10-15-16,6-11 16,6-12-16,3-9 15,5-7-15,4-9 16,1-7-16,1-5 16,3-3-1,1-3-15,-1 3 0,0 6 16,1 11-16,-4 8 15,-4 10-15,-7 7 16,-6 7 0,-6 9-16,-6 6 15,-7 7-15,-4 8 16,-7 1 0,0-2-16,2-8 0,3-11 15,5-14-15,5-13 16,7-12-16,10-15 15,5-13-15,5-7 16,2 3 0,3 5-16,0 13 15,-1 10 1,-2 12-16,-4 9 16,-5 8-16,-3 6 15,-3 5-15,-3 8 16,-5 5-16,-3 4 0,-3 3 15,0 0-15,0-1 16,2-5-16,2-8 16,5-8-1,-1-7-15,3-10 16,-1-5-16,3-9 16,2-8-16,4-8 15,2-6-15,0-4 16,0 1-16,3 2 15,-2 5-15,-2 13 16,-2 9-16,-3 10 16,-5 8-1,0 6-15,-4 6 16,-2 4-16,-1 0 16,1-2-16,-1-5 15,3-7-15,7-9 16,5-10-1,6-13-15,7-10 16,5-10-16,5-6 0,-1 3 16,-10 10-16,-9 12 15,-7 11 1,-4 11-16,-12 6 16</inkml:trace>
  <inkml:trace contextRef="#ctx0" brushRef="#br0" timeOffset="67812.03">17668 6052 0,'4'1'0,"3"4"0,0-2 0,-4 0 0,1 2 0,0 2 0,-1 9 0,0 9 0,-4 7 0,-3 6 16,-1 6-16,-2-1 16,0-6-16,0-5 15,6-25-15,3-11 16,6-20-16,3-17 15,-4 11-15</inkml:trace>
  <inkml:trace contextRef="#ctx0" brushRef="#br0" timeOffset="67983.89">17831 5811 0</inkml:trace>
  <inkml:trace contextRef="#ctx0" brushRef="#br0" timeOffset="68531.2">18052 6214 0,'9'-7'0,"7"-9"0,-4 1 0,-2 1 0,-10 14 0,7-16 0,-2-2 0,-3-2 0,-2-2 15,-3 1 1,-2 4-16,-5 5 16,-7 9-16,-7 10 0,-4 13 15,-2 8 1,0 11-16,0 9 16,7-1-16,13-3 15,7-12-15,6-8 16,7-13-16,7-8 15,7-10 1,4-8-16,1-7 0,0-2 16,-1 0-16,-1 0 15,-1 1-15,0-1 16,-4 1 0,0 1-16,0-4 15,-3-2 1,0 0-16,-1 0 15,2 5-15,0 8 0,1 7 16,0 7-16,1 8 16,-1 9-16,-2 3 15,2 4 1,-4-1-16,-4-4 16,-2-4-16,-3-7 15,-9-10 1</inkml:trace>
  <inkml:trace contextRef="#ctx0" brushRef="#br0" timeOffset="70437.23">15817 5684 0,'3'7'0,"3"9"0,-3-5 0,-4-3 0,-7 1 0,0 6 0,-1 9 0,2 9 0,1 8 15,-1 5-15,-1 7 16,-1 5-16,-2-3 16,-3-3-16,-4 2 15,0 2 1,-1 3-16,-2 1 16,-3 4-16,3 1 15,1 1-15,-1-6 16,0 0-16,7-5 15,5-10 1,2-8-16,6-9 0,3-7 16,0-6-16,2-2 15,5-4-15,5-1 16,7-1 0,3 0-16,7-2 15,3 0-15,4-4 16,4-1-16,3-1 15,6-5-15,2-1 16,6 0-16,2-3 16,2 1-16,1-1 15,1 3-15,5 1 16,4-1 0,5 2-16,2 2 15,0-1-15,5 0 16,1 0-16,1 0 15,2-1-15,7 6 16,-4-1-16,1 0 16,5 2-16,-2 1 15,0-3-15,4 1 16,2 4-16,-4-2 16,-4-3-1,-3 1-15,-4 0 16,-1-1-16,-2 0 15,-5-3-15,-1 3 16,-2-2-16,-4-4 16,2 2-16,-8-3 15,-5-1 1,-6-2-16,-2 0 16,-3-1-16,-5-3 15,-8-4-15,-3-5 16,-8-3-1,-6-2-15,-4-1 16,-6 0-16,-2-2 16,-5-1-16,-4-5 0,-2-3 15,-1-6 1,1-3-16,-1-6 0,3-4 16,0-5-1,3-2-15,2 0 16,1 4-16,-3 2 15,3 3-15,-1 1 16,3 2-16,3 2 16,1 0-16,-2 4 15,2 5-15,-3 5 16,-2 5-16,-2 5 16,-4 7-16,-2 5 15,-5 4-15,-2 3 16,-7 2-1,-6 4-15,-7 1 16,-6 2 0,-4 2-16,-5 0 0,-3 0 15,-6 1-15,-2 2 16,-1-3-16,-6 1 16,-4-1-16,-4 1 15,-2-2-15,0 0 16,-1-1-1,-4-1-15,-3 1 16,0-2-16,-5 2 16,-1-1-16,6 1 15,-1 0-15,-6 1 16,2 0 0,-1 3-16,-5-1 0,1 0 15,4 1-15,-2 0 16,0 1-1,1 2-15,0-4 16,0 3-16,4 4 16,0-3-16,1 0 15,5 4-15,-4-5 16,5 1-16,-3 0 16,4 0-1,8 0-15,5 6 16,7 2-16,6 1 15,5 0-15,2 1 16,2 0-16,5-1 16,-11-11-16,0-2 15,3-2-15,12 2 16,14 4 0,11 2-16,10-1 15,7-4-15,-4-4 16</inkml:trace>
  <inkml:trace contextRef="#ctx0" brushRef="#br0" timeOffset="70707.88">15679 5547 0,'-4'-7'0,"-6"-11"0,-7-4 0,-11-6 0,-12-8 0,-6-5 16,-4-2-16,4 1 0,8 4 16,10 9-16,11 10 15,12 8 1,6 10-16</inkml:trace>
  <inkml:trace contextRef="#ctx0" brushRef="#br0" timeOffset="71093.62">15679 6880 0,'-16'10'0,"-23"13"0,-6 4 0,0 0 0,45-27 0,-48 25 0,0 0 0,3 1 16,1 3-16,-2 11 15,0 11-15,-4 8 16,0 3-1,-3 0-15,28-36 16</inkml:trace>
  <inkml:trace contextRef="#ctx0" brushRef="#br0" timeOffset="71593.16">19326 6853 0,'11'10'0,"20"18"0,0-2 0,2 0 0,8 1 0,8 2 0,4 4 0,2 0 16,-6-8-1,-9-9-15,-10-13 16,-6-15-16,-14 0 0</inkml:trace>
  <inkml:trace contextRef="#ctx0" brushRef="#br0" timeOffset="71984.49">19287 5340 0,'8'-9'0,"10"-13"0,-1-3 0,4-3 0,-21 28 0,34-35 0,15-5 15,9 1-15,7 2 0,-6 7 16,-6 6 0,-7 3-16,-4 1 15,-21 6-15</inkml:trace>
  <inkml:trace contextRef="#ctx0" brushRef="#br0" timeOffset="72328.32">19286 6633 0,'1'14'0,"1"19"0,9 6 0,10 6 0,-21-45 0,39 57 0,10 10 16,9 5-16,5 6 15,-8-4-15,-31-42 16</inkml:trace>
  <inkml:trace contextRef="#ctx0" brushRef="#br0" timeOffset="123547.18">6415 3926 0,'13'-2'0,"20"-6"0,-4-9 0,3-7 0,-32 24 0,30-31 0,-5-3 16,-7 0-16,-5 0 15,-6 4-15,-2-5 16,0-3-16,-4-2 16,-6 5-1,-12 3-15,-8 11 16,-5 8-16,-5 13 0,-7 19 15,2 13 1,-1 13-16,-1 12 16,8 3-16,10 0 15,9-7-15,10-8 16,7-7 0,7-9-16,10-11 15,7-7-15,4-5 16,2-6-16,2-7 15,-2-3-15,4-11 16,8-16-16,8-12 16,8-16-1,4-7-15,0-2 16,-8 15-16,-3 8 0,-2 12 16,-11 15-1,1 1-15,-6 6 16,-9 6-16,-6 3 15,-7 4-15,-5 3 16,-7 2-16,-2 2 16,-4 0-1,-6 1-15,-6 4 0,-8 3 16,-5 5-16,-7 5 16,-4 5-16,0 7 15,2 4-15,4 4 16,9-1-1,-1 5-15,1 4 16,3-1 0,9-5-16,11-6 0,13-6 15,13-10-15,7-8 16,3-7-16,4-7 16,6-4-16,11-9 15,5-8 1,0-5-16,-4 3 15,-11 4-15,-13 6 16,-2 5-16,-1 2 16,3 0-16,4-4 15,-5-1-15,-2-1 16,-4-3-16,-2 0 16,-2 1-16,1 3 15,-9 6-15</inkml:trace>
  <inkml:trace contextRef="#ctx0" brushRef="#br0" timeOffset="123843.93">7674 3118 0,'-5'15'0,"-8"21"0,-3-3 0,-3-1 0,19-32 0,-20 36 0,2 8 0,4 10 15,1 9-15,1 9 16,3 7 0,3 3-16,2-2 15,4-9-15,5-20 0,0-21 16,4-23-16,-5-15 15</inkml:trace>
  <inkml:trace contextRef="#ctx0" brushRef="#br0" timeOffset="124013.7">7399 3540 0,'35'-4'16,"-19"-1"-16,1-6 0,2-2 15,2-4-15,13 1 16,11 1 31,-9-1-31,2 0-16,3 1 0</inkml:trace>
  <inkml:trace contextRef="#ctx0" brushRef="#br0" timeOffset="124290.11">7895 3534 0,'16'22'0,"-9"-9"16,-1 6-16,-4-9 15,9 71 17,-8-29-17,-1-1-15,-1-3 0,0-6 0,-2-8 0,-7-17 0,-7-17 16,7-9-16</inkml:trace>
  <inkml:trace contextRef="#ctx0" brushRef="#br0" timeOffset="124437.08">7939 3285 0,'-1'5'0,"4"7"0,7-5 16,2 0-16,2-4 15,-4-4-15,-7-6 16,-8-5-1,-1 1-15</inkml:trace>
  <inkml:trace contextRef="#ctx0" brushRef="#br0" timeOffset="125421.76">8302 3766 0,'9'0'0,"10"0"0,1-3 16,2-1-16,1-6 0,-23 10 0,24-16 0,0-6 0,-2-6 0,-5-5 16,-5-4-1,-6-3-15,-5-2 0,-10 4 16,0 9-16,-3 8 15,-3 7 1,-5 7-16,-4 8 16,-5 2-16,-2 9 15,-2 5 1,1 5-16,1 8 16,3 6-16,8 6 0,7 6 15,7-2-15,8-2 16,11-2-16,10-7 15,9-8-15,6-10 16,4-12-16,-5-10 16,-6-11-1,-3-6 1,-4-10-16,-2-7 0,-4-7 16,-6-6-16,-7-4 15,-12 0-15,-7 4 16,-5 8-16,-1 12 15,-1 15-15,-4 15 16,-4 12 0,-2 8-16,10-3 15,-14 34 17,12-12-17,4 0-15,6-1 0,8-3 0,9-3 16,10-8-16,10-11 0,7-6 15,4-7-15,5-8 16,1-5-16,-1-7 16,-4-1-16,-3 0 15,-3 8-15,3 0 16,0 7-16,1 3 16,-3 5-16,-6 4 15,-13 0-15,5 14 47,-42 20-47,9 2 16,9-5-1,-4-1-15,2-2 0,6-7 0,7-8 0,-4-7 0,-7-10 16,1-12-16,5-10 16,5-11-16,5-8 15,6-4-15,9-2 16,14 7-1,-8 11-15,-4 12 16,0 10-16,-2 11 16,0 5-16,0 3 15,4 3-15,-12-10 16,8 20 31,-12-1-47</inkml:trace>
  <inkml:trace contextRef="#ctx0" brushRef="#br0" timeOffset="125453.34">9021 3751 0</inkml:trace>
  <inkml:trace contextRef="#ctx0" brushRef="#br0" timeOffset="125625.39">9338 3648 0</inkml:trace>
  <inkml:trace contextRef="#ctx0" brushRef="#br0" timeOffset="126608.88">9708 3590 0,'-4'9'0,"-3"14"0,-2 0 0,1 3 0,8-26 0,-7 30 0,1 5 0,4 6 16,2 3-1,0 0-15,1-3 16,-3-7-16,0-13 16,-2-10-16,1-10 15,-1-10-15,-3-9 16,-3-12-16,0-11 15,0-10-15,0-6 16,0-7-16,5-3 16,6 3-1,6 8-15,5 9 16,4 7-16,1 6 16,3 4-16,5 6 15,4 5-15,-1 2 16,-2 2-1,1 7-15,-6 6 16,-4 4-16,-3 5 0,-6 7 16,0 6-16,-4 9 15,-2 5-15,-2 3 16,-2 6 0,-5-3-16,1-4 15,2-2 1,1-14-16,2-4 15,0-9-15,3-6 0,2-5 16,5-7-16,4-6 16,0-6-16,2-4 15,0-3 1,1-1-16,2 0 16,0 0-16,-4 4 15,-4 3 1,-1 4-16,-1 3 0,-1 0 15,0 2-15,2-1 16,-1 2-16,3 0 16,1 1-16,-1 2 15,-5-1-15,-5 1 16,-3 0 0,0 0-16,1 2 15,-1-1-15,8 6 16,-11-5 15,-7-5-15,23 1-1,-7-3-15,-6 2 0,0-10 16,-1-2 0,1-1-16,-1 0 0,-1-1 0,-3-3 15,2 4-15,-1 2 0,2 3 0,2 8 16,4 10-1,-1-13 17,-32 28-32</inkml:trace>
  <inkml:trace contextRef="#ctx0" brushRef="#br0" timeOffset="126874.64">9994 3030 0,'5'67'0,"1"-8"0,2-4 0,-8-55 0,9 48 0,3-5 16,3-7-16,3-7 15,1-8-15,-3-7 16,-1-7-16,-1-8 16,-2-8-1,-1-5-15,-6 3 16,12-3 15,1 9-15,-8-7-16,7 19 15,-1 8-15,-3 1 16,3-2-16,-1 3 0,-1-2 0,0-2 0,-4-5 16,-1-10-16,-3-9 0</inkml:trace>
  <inkml:trace contextRef="#ctx0" brushRef="#br0" timeOffset="127343.8">10443 3236 0,'2'11'0,"2"12"0,-1 0 0,-3 4 0,0-27 0,-3 32 0,3 6 0,4 5 16,1 2-16,0 1 15,1-1-15,-2-6 16,-6-4-16,-2-4 15,-1-7 1,1-8-16,1-12 0,-1-18 47,3-12-31,-1-6-16,0-11 0,1-9 0,0-9 0,1-4 0,1 7 15,6 7-15,6 12 16,6 9-16,1 8 15,-2 6-15,-2 4 16,-2 3-16,-3 4 16,2 3-16,1 2 15,6 8-15,3 8 16,0 7 0,-3 8-16,-6 7 15,-7 6-15,-7 3 16,-16 1-16,-4-7 15,0-1-15,9-19 16</inkml:trace>
  <inkml:trace contextRef="#ctx0" brushRef="#br0" timeOffset="197150.71">2331 8216 0,'0'0'0,"0"0"16,0 0-16,0 0 0,-5 1 0,6-9 0,1 0 15,-2 3-15,0 1 0,-2 3 0,-73 24 0,45-16 0,-6 2 16,-4 2-16,-4 0 15,-3 5-15,-3 2 16,-1 5-16,0-1 16,2 5-16,1 5 15,3 3 1,0 9-16,5 4 0,5 7 16,8 5-16,9 4 15,10 3 1,7 1-16,6 1 15,7 2-15,3 1 16,2 1-16,3 0 16,-3-1-1,-1-4-15,-3-8 0,-6-8 16,-4-8-16,-5-7 16,-6-6-16,-7 0 15,-5-3 1,-6-4-16,-6-8 15,-6-7-15,-4-8 16,-3-2 0,-2-4-16,1 4 0,5 2 15,6 2-15,7 3 16,8 1-16,5 5 16,6 7-16,5 9 15,4 12-15,7 10 16,4 9-1,7 14-15,7 7 16,4 8-16,2 3 16,-3 3-16,-4-4 15,-5 5-15,-6-6 16,-7 0-16,-6-15 16,-4-5-16,-11-18 15,-6-1-15,-5-8 16,-5-8-1,-1-8-15,0 2 16,0 3-16,-2 2 16,4 2-16,3 2 15,2 5-15,6 1 16,5-9-16,10-10 16</inkml:trace>
  <inkml:trace contextRef="#ctx0" brushRef="#br0" timeOffset="197202.65">1092 11656 0,'15'44'0,"24"59"0,13-11 0,15-16 0,-2-3 16,-11 20-16,-30-45 16</inkml:trace>
  <inkml:trace contextRef="#ctx0" brushRef="#br0" timeOffset="-160089.89">15065 4668 0,'0'1'0,"3"-1"0,4 1 0,2 0 0,2 1 0,1 0 0,1-2 0,1-2 0,2 4 0,2-1 0,1 1 15,3 2 1,3-2-16,-1 0 16,4 0-16,1 0 15,0-1-15,3 1 16,-1-1-16,0 0 15,2 0-15,-1 1 16,2-2-16,4 1 16,2-2-1,3 0-15,2 0 16,3 1-16,2 1 16,0-3-16,2 0 15,1 0-15,1 0 16,0-1-16,-1 2 15,0 2 1,1 0-16,-1 1 16,2 1-16,1-1 0,0 1 15,0-1-15,0-1 16,0 1 0,-1 0-16,2 1 15,2 0-15,1 1 16,1 0-16,3-1 15,-2-3 1,-5-4-16,-5-1 0,1 4 16,0 4-16,1 3 15,5 8-15,1 2 16,-5-7 0,-6-7-16,-2-6 15,-2-5-15,0 0 16,2 3-1,2 6-15,2 2 0,0 1 16,-3-2-16,-3-3 16,-6-4-16,-6-2 15,-6-4-15,-4-2 16,-16 6-16</inkml:trace>
  <inkml:trace contextRef="#ctx0" brushRef="#br0" timeOffset="-133730.58">22025 3879 0</inkml:trace>
  <inkml:trace contextRef="#ctx0" brushRef="#br0" timeOffset="-133559.77">22109 3762 0,'0'-1'0,"0"-3"0,2 1 0,2-3 15,2-5-15,6-6 0,6-6 0,-6 7 0</inkml:trace>
  <inkml:trace contextRef="#ctx0" brushRef="#br0" timeOffset="-133387.33">22222 3626 0,'0'0'0,"0"0"0,0 0 0,-2 7 0,3-9 0,0 1 0,0-1 0,0 0 15,4-2-15,34-48 0</inkml:trace>
  <inkml:trace contextRef="#ctx0" brushRef="#br0" timeOffset="-133215.43">22302 3646 0,'-3'5'0,"2"-3"0,4-3 0,7-8 0,6-8 0,4-8 0,2-3 0,4-2 0,2-2 15,-15 21 1</inkml:trace>
  <inkml:trace contextRef="#ctx0" brushRef="#br0" timeOffset="-133043.81">22455 3558 0,'0'0'16,"0"0"-16,0 0 0,-4 21 0,6-8 0,0-9 0,0-4 0,2-1 0,2-4 0,53-47 15,-38 36-15,-9 10 16</inkml:trace>
  <inkml:trace contextRef="#ctx0" brushRef="#br0" timeOffset="-132856.33">22555 3605 0,'-5'11'0,"7"-8"0,4-5 0,4-5 15,5-6-15,2-5 0,2-1 0,-7 6 0</inkml:trace>
  <inkml:trace contextRef="#ctx0" brushRef="#br0" timeOffset="-131669.05">22616 3600 0,'0'0'16,"0"0"-16,-7 10 0,7-7 0,0-1 0,0-3 0,4-6 0,4-6 0,25-44 0,-19 41 15,-4 6-15,-1 5 16,-4 6-16,-5 7 16,-1 2-1,-1 0-15,-1-1 0,-1-2 16,1-1-16,-1-1 16,3-3-1,-2-1-15,3 0 16,-1-3-16,3-3 15,1 0-15,-2 1 16,1 2-16,-2 2 16,0 0-16,1 1 15,-2 2-15,0-1 16,0-1-16,0 0 16,0 1-1,1-2-15,0 0 16,-1 1-16,1 0 15,0-2 1,1 1-16,-1-1 0,1 1 16,-1 0-16,0 0 15,1 0-15,1 0 16,-2 0-16,2-1 16,-1 0-16,-1 1 15,0 0 1,0 1-16,0-1 15,0 1-15,0-1 16,-1 0-16,2-1 16,-1 1-16,0 0 15,-1 1-15,1-1 16,0 0 0,0 0-16,0 0 15,0 0-15,0 0 16,-2 1-16,-1 0 15,0 0-15,1 0 16,0 0-16,0 0 16,1-1-16,0 0 15,1 0-15,-1 0 16,-1 1-16,1-1 16,0 0-1,1 0-15,1 0 16,0-1-16,0 1 15,0 0-15,0 0 16,-1 0-16,1 0 16,0 0-16,-1 0 15,0 0-15,1-1 16,-1 1-16,0 0 16,-1 0-16,0 0 15,1 1-15,-1-1 16,1-1-1,1 1-15,-1 0 16,1-1-16,-1 1 16,0 0-1,0 0-15,-1-1 16,0 1-16,1-1 0,0 1 16,0 0-16,0-1 15,0 1-15,0 0 16,0 0-16,0 0 15,0 0 1,0 0-16,0 0 16,0 0-1,0 0-15,1-1 16,1 0-16,1-1 0,-2-1 16,3-7-16,-3 3 15,-1-4 1,2 2-16,-1 7 0,-2-2 15,3 9-15</inkml:trace>
  <inkml:trace contextRef="#ctx0" brushRef="#br0" timeOffset="41503.23">5925 7898 0,'8'12'0,"4"3"0,9-1 0,-1 5 0,-20-19 0,18 15 0,21 11 0,-9 15 16,1-7-16,0 4 0,-2 2 0,-1 2 0,-2 1 0,-7-1 0,-2 1 15,-1-1-15,0-1 16,0 0 0,2 0-16,0 0 15,3-3-15,0 0 16,0 1-16,1 2 15,-1-1 1,-2-3-16,1-3 0,-2-7 16,-1-7-16,-3-4 15,-4-6-15,0-3 16,-4-3-16,2-4 16,-1-2-16,3-2 15,-1-1 1,0-3-1,0 0-15,-2-2 0,-1-1 16,-1 0-16,0-2 16,0 3-16,-1 3 15,2 1-15,0 4 16,-1 2-16,1 1 16,-1 5-1,-1 4-15,-1-1 16,-2 3-16,1 2 15,0 3-15,-1-2 16,-3 1-16,1 2 16,-4 0-16,0-1 15,0-3-15,-4-2 16,0-2-16,0-4 16,-3-1-1,0-4-15,-3-4 16,3-3-16,-1-1 15,-2 0 1,2 3-16,-1-4 16,1 3-16,-1 1 0,0 1 15,0 2-15,0 1 16,2 2-16,3-1 16,-1 2-16,0 2 15,3 0 1,2 0-16,2 0 15,2 0-15,2-3 16,0 0-16,2-1 16,4-1-16,1 2 15,5-4 1,1 1-16,2-2 16,0 0-16,0 0 0,0-1 15,0 1-15,0-1 16,-6 1-16,-6 3 15,3-4-15,3-3 16,1-2-16,-1-2 16,-2-2-16,1 1 15,-1 0 1,-4 3-16,-2 4 16,-2 1-16,-2 2 0,2 0 15,-5 0 1,-2 0-16,-2 0 15,3-2-15,0-4 16,5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45:04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 5440 0,'-15'3'0,"-23"3"0,4-4 0,5-5 0,6-10 0,8-4 16,2 1-16,5 4 15,3 3-15,3 1 16,4 3-16,4 1 16,7-5-16,5-3 15,10-2-15,6 0 16,7-1-16,8-2 16,6 2-16,6 0 15,3 5 1,5-4-16,6 0 15,3 0-15,4 3 16,7 2-16,2 5 16,4 4-16,3 1 15,5 2-15,2 0 16,6 8 0,1 5-16,-3 1 15,3 7-15,-3-1 16,-1 2-16,-3 2 15,-6 0-15,-7 2 16,-6-1-16,-4 1 16,-7 3-16,-10-2 15,-8-6 1,-10 2-16,-6-5 16,-9-4-16,-8-6 0,-5-3 15,-7-4-15,-6-1 16,-5-2-1,-2-2-15,-2-1 16,0-1-16,1 0 16,3-4-16,2 0 15,2 1-15,3-3 16,1 6-16,2 3 16,-3 1-16,-3-2 15,-3 1-15,-4 3 16,1 3-16,-3 4 15,-1 5 1,-2 5-16,2 1 16,3 3-1,3 0-15,11-1 0,5-3 16,8-6-16,7-7 16,5-4-16,4-5 15,3-5-15,-8 0 16,-5 0-16,-13 0 15,-8-2-15,-12-3 16,-9-4 0,-11-3-16,-9-3 15,-11-2-15,-13 3 16,-7 2-16,-6 10 16,2 7-16,11 2 15,16-1 1,15-1-16,21-2 15</inkml:trace>
  <inkml:trace contextRef="#ctx0" brushRef="#br0" timeOffset="2457.09">11580 5598 0,'8'-1'0,"9"-2"0,1-1 0,1 1 0,3 0 0,-22 3 0,29-3 0,13-1 0,4 1 16,5 1-16,8 0 15,7 0 1,7 1-16,-1-1 0,8 3 16,0-1-1,0 4-15,6 2 16,3 3-16,8 2 16,3 3-16,3 3 0,-1-1 15,3 2 1,1 3-1,5 6-15,4 5 0,5 3 16,-3 1-16,0 4 16,-3 4-1,0 7-15,-4 3 16,-7-3-16,-14-5 16,-11-2-1,-13-9-15,-1 1 0,1 0 16,1 3-1,-11-5-15,-7-7 0,-25-17 16,-10-5-16,-10-6 16,1 1-16,6-2 15,4-1 1,7 5-16,-6-8 16,3 1-1,-3-2-15,0 0 0,-3 1 16,-5 2-16,1 2 15,-5 1-15,-3 1 16,-2 0-16,-1 3 16,-7 1-16,-2 3 15,-6 3-15,-3 1 16,-3 0 0,-4-2-16,1 0 15,3-4-15,1 2 16,4-1-16,9 1 15,8-1-15,10 4 16,7-1-16,9 3 16,7-1-16,5-2 15,4-2 1,1-5-16,1-3 16,-3-1-16,-6-3 15,-7-2-15,-7 2 16,-11-3-16,-3-2 15,-8-4-15,-8-3 16,-15-10-16,-8-3 16,-4-2-1,-2 2-15,-7 3 0,29 21 16</inkml:trace>
  <inkml:trace contextRef="#ctx0" brushRef="#br0" timeOffset="19436.45">8529 6637 0,'0'0'15,"0"0"-15,0 0 16,0 0-16,0 0 0,-2 6 0,1-3 0,2-3 0,0 0 15,0-1-15,2 1 0,83-5 0,-59 5 0,1 0 16,4 2-16,0 1 16,1-3-1,7 3-15,-1-1 0,2 0 16,6-1-16,2-1 16,2-1-16,-3 2 15,0 2 1,2 0-16,4 0 15,1-2 1,1 0-16,0-1 16,3-1-16,1 0 0,4-1 15,1 0-15,-2 2 16,0 0-16,-1 1 16,0-1-16,-2 1 15,-4 1 1,-3 2-16,-2 0 15,-4-4 1,-2 0-16,2 1 0,-1-1 16,-4 1-16,-1 0 15,-4 1-15,-6 0 16,-2 1-16,-3-3 16,-8 1-16,-3 2 15,-2-1 1,-3-2-16,1 2 15,-2-3-15,3 0 16,0-4-16,-4-3 16,-1-3-16,-5 1 15</inkml:trace>
  <inkml:trace contextRef="#ctx0" brushRef="#br0" timeOffset="20875.2">11266 5736 0,'0'0'0,"0"0"0,0 0 0,10-1 0,-6-2 0,-6 2 0,1-1 16,0-1-16,-2-4 0,5-58 0,6 42 0,-1-1 15,3-2-15,-1 0 16,3-1-16,-2 0 16,3-1-16,-2-1 15,0-1-15,1 0 16,2-4-1,3-2-15,0-2 16,2 1-16,1-1 16,-2 0-16,3 1 15,-1 2-15,0-2 16,2-1-16,2-1 16,1 2-16,2 1 15,3-1 1,4 0-16,1-1 15,-2 0-15,0-1 16,2 0-16,1 1 16,0 1-16,1 1 15,2 3-15,-1 0 16,0 2-16,0 3 16,2-1-1,0 2-15,2 2 0,1 2 16,-2 2-16,-4 1 15,-1 1 1,0 1-16,0 2 16,-1 1-16,-3 3 15,-4 1-15,-2 3 16,-5 3 0,-5 0-16,0 1 0,-2 1 15,-3-1-15,-2 0 16,-3 1-16,-3 0 15,-2 2 1,-1 0-16,-1 1 16,1 0-1,-2 0-15,1 1 16,1-1-16,-1 0 0,1 0 16,0 0-16,-1 0 15,3 0 1,-2 1-16,1-1 0,-1-1 15,2 1-15,-2 0 16,-1 1 0,0-1-16,0 1 15,-2 2-15,1-1 16,0-1-16,-5 2 16,2-2-16,1-3 15,4 1-15,-1-3 16,6-2-1</inkml:trace>
  <inkml:trace contextRef="#ctx0" brushRef="#br0" timeOffset="21527.91">13174 3222 0,'9'-3'0,"14"-8"0,1-4 0,5-6 0,4-4 0,0 3 0,1 2 15,2 3 1,3 3-16,1 4 16,0 4-16,1 1 15,-3 4-15,-1 3 16,-3 6-16,-2 4 16,-1 6-1,0 6-15,-3 2 0,-2 1 16,-4 4-16,-6 3 15,-9 3 1,-6 1-16,-9 7 16,-11-1-16,-6 0 15,-2 0-15,0-2 16,-2 1 0,-9 3-16,-6 4 0,-5 4 15,-2 3-15,-1 5 16,16-2-16,-9 0 15,9-6-15,-2-11 16,0-17 0,22-21-16</inkml:trace>
  <inkml:trace contextRef="#ctx0" brushRef="#br0" timeOffset="21781.29">13152 4435 0</inkml:trace>
  <inkml:trace contextRef="#ctx0" brushRef="#br0" timeOffset="71108.82">8278 7348 0,'0'0'0,"0"0"15,0 0 1,0 0-16,0 0 0,0 0 0,0 0 0,-4 3 0,0 2 0,0-2 0,-41 10 0,33-13 16,-2-2-16,-2-1 0,-7 1 15,2-1 1,0-3-16,-3 1 15,-2-2-15,1-2 0,-3 0 0,0-3 0,1 0 0,3 1 16,3-1-16,-1-4 16,5-1-16,8 6 15,-26-17 32,17 7-47,-1-3 0,2-1 0,0-3 0,3 6 31,2 0-15,3 1-16,4-2 16,2-1-1,1 0-15,6-9 16,0 8-16,3-3 0,4-3 16,0 1-1,3 1-15,1 2 0,2 3 16,1 2-1,3 6-15,-3 0 16,5 2-16,1 4 16,2 1-1,4 1-15,2 1 0,-7 4 16,2 2 0,-3 4-16,-4 2 15,-4 5-15,-4 2 16,-1 2-16,-3 3 15,-1 0-15,-1 2 16,-1 1 0,-1 1-16,-10-17 15,-7 10-15,12 9 16,-11-8-16,-3 4 16,-7 3-16,-2-2 15,4 0-15,-8 0 0,-2 0 0,-2 0 0,-4-1 0,2-1 16,-1-1-1,2 0-15,2 2 0,2 0 16,1 0-16,-1-2 16,1 1-1,1-1-15,-1-1 16,4 1-16,4 0 16,5 1-1,3 0-15,5-1 0,4 0 16,5-3-16,4-1 15,2-1-15,5-1 16,5-3-16,2 0 16,4-3-16,3-1 15,2-4 1,2-2-16,0-2 16,1-3-16,1-2 15,1-2-15,-1-2 16,4-4-16,0-1 15,0 1-15,0-5 16,0-1-16,-4-2 16,-4 0-16,-5 1 15,0 3 1,-3 4-16,-1 3 16,-9-1-16,-6 1 15,-5 6-15</inkml:trace>
  <inkml:trace contextRef="#ctx0" brushRef="#br0" timeOffset="77014.92">8725 7112 0,'-2'13'0,"-3"16"15,-2-11-15,2-7 0,1-8 0,4-3 0,-3 7 0,0 5 0,1 8 0,-2 6 0,-5 8 0,-5 11 16,-1 2-16,-2-1 16,-1-7-1,8-16-15,4-13 16,9-17-1,-3-7-15,-3-13 0,3 9 16</inkml:trace>
  <inkml:trace contextRef="#ctx0" brushRef="#br0" timeOffset="77219">8793 6902 0</inkml:trace>
  <inkml:trace contextRef="#ctx0" brushRef="#br0" timeOffset="78500.78">9059 7251 0,'7'4'0,"7"4"0,2-3 0,0 0 0,2-4 0,1-2 0,1-4 0,0-4 0,-4-5 16,-2-6-1,-5-5-15,-5-3 0,-8-1 16,-7 2-1,-9 2-15,-9 7 16,-6 8 0,-5 10-16,-4 9 0,1 11 15,7 4-15,9 6 16,9 3 0,6 4-16,11 0 15,7-2-15,7-9 16,7-12-16,5-12 15,5-10-15,6-13 16,-1-10-16,0-7 16,-18 18-16,41-45 47,0 0-47,4 6 15,0 1 1,-8 7-16,-4 8 0,-9 13 0,-11 15 0,-15 12 0,-10 9 15,-9 5-15,-5 1 16,-4 0-16,0 5 16,-6 4-16,-6 4 15,-2 5-15,2 6 16,2 5-16,6 4 16,-9 13-1,14-10-15,6-7 16,7-11-16,8-9 15,6-4-15,11-6 16,6-3-16,6-5 16,3-2-16,2-5 15,1-6-15,-1-5 16,-5-7-16,-5-3 16,-6-1-1,-10-1-15,-4 3 16,-10 6-16,-6 4 15,-6 2 1,-7 2-16,-5 3 0,-7 1 16,-5 5-16,-4 6 15,-2 6-15,-1 4 16,5 5 0,7 3-16,8 0 0,13-5 15,5-4-15,7-3 16,9-8-1,2-1-15,5-4 16,3-1-16,2-1 16,1 2-1,0 0-15,-2 2 16,-1 4-16,-3 2 0,0 1 16,-1 1-16,1 1 15,1 2-15,3-1 16,1-1-1,4-1-15,1-2 16,1-3-16,4-5 16,3-4-1,0-3-15,-2-6 0,-3-4 16,-6 0-16,-6-2 16,-6-2-16,-4-2 15,-7 1-15,-2-2 16,-9 1-16,-5 2 15,-6 4-15,-8 3 32,-11 7-32,-5 10 0,-4 12 15,2 13-15,2 12 16,8 11-16,10-2 16,10-4-1,8-12-15,6-11 0,4-18 16</inkml:trace>
  <inkml:trace contextRef="#ctx0" brushRef="#br0" timeOffset="78979.22">10414 6829 0,'0'11'0,"-3"15"0,-2-10 0,-4-4 0,9-12 0,-13 10 0,-5 8 0,-6 11 15,-3 10-15,0 11 16,5 10-16,2 1 16,15-10-16,9-9 15,6-11 1,5-10-16,3-6 15,3-6-15,6-5 0,3-5 16,7-6 0,5-11-16,2-9 15,2-9-15,-5-11 16,-11-3-16,-9 5 16,-15 9-1,-8 13-15,-8 11 0,-11 11 16,-9 9-1,-5 13-15,-4 9 16,1 9-16,4 6 0,7 0 16,15-4-1,6-10-15,7-11 16,1-7 0,-1-6-16,-1-7 0</inkml:trace>
  <inkml:trace contextRef="#ctx0" brushRef="#br0" timeOffset="79677.07">11080 7260 0,'16'3'0,"19"4"0,0 0 0,-5 2 0,-30-9 0,25 10 0,-1-3 0,0-3 0,-7-4 16,-4-7 0,-10-1-16</inkml:trace>
  <inkml:trace contextRef="#ctx0" brushRef="#br0" timeOffset="79922">11030 6958 0,'6'4'0,"10"4"0,0-4 0,5-2 0,9-2 0,12-1 0,1-1 16,-1-1-16,-6-4 16,-11-2-16,-18 2 0</inkml:trace>
  <inkml:trace contextRef="#ctx0" brushRef="#br0" timeOffset="80610.31">11788 6796 0,'0'-1'0,"1"-3"0,-1 3 0,0 0 0,4 1 0,10-3 0,13 0 0,11 2 0,10 0 0,5 2 16,4 5-1,-2 4-15,-10 11 16,-16 4-16,-16 6 16,-12 1-16,-9-3 15,-4-5-15,-4-5 16,-5-7-16,-7 0 16,-5-4-16,0-2 15,-1-2-15,1-2 16,10-3-1,8 2-15,7 1 0,8-1 16,5 4-16,6 1 16,8 2-1,3 3-15,-2 6 16,1 5-16,2 0 16,-3 1-16,-1 0 15,-6-1 1,-5-6-16,-6-4 0,-8-1 15,-2-3-15,-8-3 16,-5-4-16,-6-1 16,-4-2-1,-2-4-15,2 1 16,6-3-16,10-3 16,0 0-16,7-2 15,14 5-15</inkml:trace>
  <inkml:trace contextRef="#ctx0" brushRef="#br0" timeOffset="81344.11">12595 6925 0,'2'1'0,"1"2"0,-9-3 0,-4 0 0,-5 1 0,-1 1 0,1 2 0,1-1 0,0 3 16,2 1-16,-1 6 16,-6 8-16,-5 9 15,-1 4-15,8 2 16,5 0-1,10 0-15,19-26 16,2 29-16,11-23 16,7-10-16,2-3 15,0-10-15,7-9 16,5-9-16,-4-5 0,-6 0 16,-8 3-1,-9 2-15,-11 3 16,-14 1-1,-13-1-15,-10 1 0,-7 0 16,-6 2-16,-9 3 16,-5 5-1,5 4-15,5 4 16,4 2-16,7 2 16,23 0-16</inkml:trace>
  <inkml:trace contextRef="#ctx0" brushRef="#br0" timeOffset="133996.72">1257 6813 0,'11'6'0,"19"6"0,-5-8 0,3-9 0,7-12 0,12 0 0,10 3 16,8 2-16,11 3 0,1 1 16,3 3-1,6 0-15,4 4 16,1 7-16,2 0 16,-4-1-16,-6 6 15,-6 2-15,-7 0 16,-5 3-1,-2-7-15,-4-3 0,-5-3 16,-5 0-16,-5-2 16,-8-3-1,-5-4-15,-4-4 16,-2-5 0,-2-3-16,-1-1 0,-3-1 15,-1-3-15,-5 1 16,0 1-16,-5-1 15,-3 1-15,0 1 16,-3 6 0,0 5-16,-2 5 15,-1 5-15,-1 6 16,0 6-16,0 6 16,2 7-16,0 4 15,2 2-15,0 1 16,1 2-16,2-1 15,0-1-15,2-2 16,0-2-16,2-3 16,2-1-1,3-5-15,0-4 16,1-2 0,1-5-16,-1-5 0,3-4 15,1-5-15,1-1 16,1-1-16,4 0 15,3-2-15,2 1 16,1-2-16,-3 3 16,-3 0-1,-2-5-15,-6 2 16,-3-1-16,-4-1 16,-3-1-16,-2 0 15,-1 3-15,-3 0 16,-3 1-16,-7 0 15,-11-4-15,-12-5 16,-14-5-16,-14-1 16,-13-2-16,-20-3 15,-3 8 1,-4 12-16,0-2 16,5 4-16,15 13 15,18 9-15,37-3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1:51:00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14571 3390 0,'-3'-2'0,"-3"-4"0,1 2 0,-6 0 0,-8 1 16,-7 3-16,-10 4 0,-7 3 0,-7 4 16,-4 1-1,-2 3-15,-3 1 16,4 0-16,-1 1 15,-3 3-15,-2 2 16,2 3-16,1-1 16,4-1-16,7 0 15,10-1-15,9-3 16,7-3-16,8-3 16,7-3-1,7-4-15,7 1 0,5 0 16,7 1-1,7-2-15,10 0 16,9 1-16,6 1 16,6 0-16,4 0 15,6-1-15,1 1 16,4-2 0,4-1-16,2 0 0,-5 1 15,-1 1-15,-6 0 16,-6 0-1,-9 2-15,-6-2 16,-7 2-16,-4-2 16,-6 1-16,-7-1 15,-7-4 1,-2-3-16,-2-2 0,-10-3 16</inkml:trace>
  <inkml:trace contextRef="#ctx0" brushRef="#br0" timeOffset="568.3">15288 2882 0,'2'-1'0,"3"-1"0,-1-1 0,2-3 0,7-4 0,5-4 0,4-2 0,8-3 15,6 0-15,7 1 16,7 4-16,2 2 16,2 8-16,-4 4 15,-4 6-15,-5 5 16,-5 2-1,-4 4-15,-7 4 0,-8 5 16,-12 6 0,-11 3-16,-12 8 15,-9 3-15,-4 4 16,-6 4-16,2-2 16,3 0-16,4-1 15,1-3 1,6 2-16,4-3 15,3-6-15,4-6 16,10-25-16</inkml:trace>
  <inkml:trace contextRef="#ctx0" brushRef="#br0" timeOffset="797">15457 3890 0</inkml:trace>
  <inkml:trace contextRef="#ctx0" brushRef="#br0" timeOffset="1515.16">16300 3507 0,'-5'9'0,"-6"12"0,6 0 0,1-2 0,4-19 0,-4 23 0,-3 7 0,-1 5 15,1 8-15,1 5 16,-3 3-1,3 4-15,2-11 16,-2-10-16,5-11 16,1-11-16,0-8 15,3-9-15,1-7 16,-1-10-16,-2-10 16,-1-7-16,0-8 15,1-9-15,0-3 16,-1-4-16,2 4 15,0 4-15,5 2 16,10 2 0,10 2-16,2 3 15,3 4-15,1 7 16,-1 4-16,1 5 16,0 3-16,-2 6 15,-5 5-15,2 6 16,-2 5-16,-1 6 15,-4 8-15,-6 4 16,-4 8-16,-9 7 16,-10 4-1,-8 5-15,-5 6 16,-7-3 0,4-4-16,2-10 15,11-11-15,12-9 0,7-13 16</inkml:trace>
  <inkml:trace contextRef="#ctx0" brushRef="#br0" timeOffset="2055.26">17045 2878 0,'2'5'0,"0"6"0,1 5 0,-3 0 0,-6 5 0,-4 7 0,-2 7 0,1 9 15,-3 4-15,-3 6 16,-2 6-16,-2-4 15,-2-3-15,3-7 16,7-7 0,3-13-16,4-10 15,4-11-15,6-6 0,7-9 16,8-7 0,6-10-16,7-3 15,7 0-15,3 5 16,-2 7-16,-2 7 15,-9 20 1,-8 3-16,-8 11 16,-7 5-16,-1 4 15,-1 1-15,0-1 16,6-3-16,-3-8 16,3-10-16,1-10 15,-6-7-15</inkml:trace>
  <inkml:trace contextRef="#ctx0" brushRef="#br0" timeOffset="2626.19">17603 3222 0,'2'15'0,"1"17"0,-4-1 0,-3-1 0,4-30 0,-10 35 0,0 6 0,2 8 0,1 5 15,4 6 1,0-1-16,2-10 16,-5-11-16,2-11 15,3-15-15,4-13 16,2-12-16,-1-11 15,4-11-15,-1-7 16,-2-8-16,-1-3 16,-2-2-1,2 6-15,3 4 16,2 6-16,-2 8 16,-4 6-1,-1 4-15,1 5 0,-3 2 16,0 3-16,-3 1 15,2 0-15,2 1 16,2 1-16,7 0 16,2 0-16,4 0 15,8 2 1,3 1-16,4 2 16,5 1-16,4 3 15,3 3-15,-1 1 16,0 5-16,-5 2 15,-13 3-15,-12 2 16,-12 4-16,-15 4 16,-10 5-1,-8 6-15,-6 2 16,0 1-16,5-2 0,3-4 16,17-21-1</inkml:trace>
  <inkml:trace contextRef="#ctx0" brushRef="#br0" timeOffset="4486.81">14327 6131 0,'4'2'16,"5"3"-16,-2-3 0,-2-2 0,0-1 0,7 2 0,8 3 0,5 0 0,2 0 0,1-1 15,6-2-15,8 0 16,6 3-16,8 3 15,7 1-15,11 8 16,-7-4-16,-8-5 16,-7-7-16,-2-2 15,4 2 1,8 4-16,5 6 16,2 1-16,1 0 15,-3 1-15,-6 0 0,-3 2 16,-5-2-1,-4 4-15,-6-3 16,-5 0-16,-6 1 16,-8-2-16,-6 0 15,-4-3-15,-6 0 16,-5-3 0,-3-2-16,-1-3 15,-4 0-15,-4 2 16,-5 4-16,-6 3 15,-4 2-15,-6 4 16,-8 2-16,-5 4 16,-5 2-16,-3 1 15,-3-1 1,0-2-16,6-1 0,-1-1 16,-3 0-1,0 0-15,2-1 16,-2 1-16,2 1 15,3 2-15,6 3 16,0 3-16,1 1 16,1-1-1,19-15-15</inkml:trace>
  <inkml:trace contextRef="#ctx0" brushRef="#br0" timeOffset="6046.85">13876 6324 0,'4'0'0,"6"-1"0,-6-1 0,1-2 0,-1-3 0,2-2 0,3-2 0,7-2 0,8-1 0,3 2 15,7 1-15,3 4 16,0 4-16,-5 7 16,-5 4-1,-7 6-15,-12 7 0,-14 5 16,-10 2-16,-8 4 15,-7 5 1,-3 7-16,9 7 16,12 8-16,8 0 15,3-7-15,2-13 16,-3-13 0,-4-11-16,6-5 0,6-7 15,3-2-15</inkml:trace>
  <inkml:trace contextRef="#ctx0" brushRef="#br0" timeOffset="6328.58">14012 7027 0</inkml:trace>
  <inkml:trace contextRef="#ctx0" brushRef="#br0" timeOffset="10531.02">15476 4612 0,'-14'11'0,"-21"15"0,-9 5 0,-2 3 0,-5 6 16,0 4 0,2 5-16,4 7 0,7 7 15,0 4 1,11-2-16,14-9 15,16-12-15,12-11 16,12-15-16,12-11 16,12-11-16,13-13 15,12-13 1,8-10-16,7-8 0,-1 1 16,-8 1-16,-6 9 15,-6 6-15,-8 3 16,-7 5-16,0 1 15,-5 3 1,-5 1 0,-6 1-16,-7 1 15,-7 2-15,-6 1 0,-8 2 16,-6 3-16,-6 0 16,-5 4-16,-10 0 15,-8 6-15,-8 3 16,-7 5-16,-9 8 15,-8 7 1,-2 7-16,-5 9 16,6 0-16,8 0 15,14-2-15,16-8 16,13-5-16,15-6 16,11-3-16,12-7 15,12-7-15,6-5 16,6-7-16,6-7 15,3-9 1,1-6-16,-4-4 16,-10-1-16,-8 2 15,-10 2-15,-10 1 16,-2 1-16,-7 1 16,-9 3-16,-13 6 15,-16 8-15,-13 9 16,-13 12-1,-5 8-15,-1 7 16,5 2-16,8 2 16,9-3-16,10-5 15,11-3-15,8 0 16,9-6-16,7 1 16,7-3-1,3-3-15,3 0 16,4-1-16,1-3 15,1 2-15,-3 1 16,1 1-16,-2 2 16,-4 1-16,1 4 15,0 1-15,3-2 16,1 0-16,0-5 16,5-4-1,0-6-15,3-7 16,1-4-16,2-6 15,-1-5-15,5 0 16,2-1-16,-5-1 16,-2 1-16,-4 0 15,-10 0-15,-9 1 16,-9 1 0,-10 5-16,-11 4 0,-10 5 15,-9 9-15,-9 10 16,-8 10-1,-3 9-15,-6 9 16,3 7-16,3 4 16,8 0-16,15-5 15,15-9-15,21-13 16,17-14-16,15-13 16,14-14-16,12-8 15,6-10-15,-31 13 16</inkml:trace>
  <inkml:trace contextRef="#ctx0" brushRef="#br0" timeOffset="11031.1">17371 4366 0,'-6'2'0,"-6"5"0,2 1 0,1 0 0,-4 4 0,-7 3 0,-5 5 0,0 6 15,-3 6-15,-2 6 16,-2 7-16,-5 3 16,6 2-16,-6-4 15,6 0-15,9 1 16,14 3-16,14 1 15,11-4 1,4-11-16,0-15 16,-2-14-16,-2-10 15,1-6-15,2-6 16,1-3-16,6-1 16,1-2-16,3 2 15,-4 2 1,-4 4-16,-10 4 15,-7 5-15,-4 2 0,-5 7 16,-7 5 0,-5 7-16,-3 4 15,2-1-15,5-5 16,9-10-16,9-10 16,4-10-16</inkml:trace>
  <inkml:trace contextRef="#ctx0" brushRef="#br0" timeOffset="11218.56">17461 4533 0</inkml:trace>
  <inkml:trace contextRef="#ctx0" brushRef="#br0" timeOffset="11781.13">17753 4956 0,'9'-9'0,"11"-10"0,-3 0 0,-2 1 0,-15 18 0,13-18 0,-1-3 0,-3-1 16,0-1-16,-6-1 15,-5 2-15,-8 3 16,-9 7-16,-8 7 15,-8 9-15,-7 10 16,-3 8-16,2 5 31,8-2-31,7-6 0,15-6 16,11-4-16,12 1 16,14-3-16,8 1 15,7 1-15,6 4 16,0 4-16,-3 1 15,-10-1 1,-6 2-16,-6 3 16,-4 3-16,-10 2 15,-2 1-15,-8 3 16,-6 1-16,-7 1 16,-8 0-16,-6-3 15,-7 0-15,-3-1 16,-1-3-16,0-3 15,1-5 1,5-6-16,4-8 16,5-7-16,6-8 15,9-10-15,12-9 16,11-8-16,13-6 16,7-3-16,-11 24 15</inkml:trace>
  <inkml:trace contextRef="#ctx0" brushRef="#br0" timeOffset="12171.54">18259 4702 0,'-8'1'0,"-8"3"0,3 6 0,-3 3 0,-2 7 0,18-20 0,-21 25 16,2 6-16,5 5 16,4 2-1,9-1-15,7-7 0,16-6 16,9-16-16,2-13 15,2-11-15,-2-10 16,-1-6-16,-4-9 16,-4-1-16,-6 0 15,-7 3 1,-11 6 0,-11 6-16,-12 8 0,-9 7 15,-12 8-15,-8 3 16,-6 0-16,22 2 15</inkml:trace>
  <inkml:trace contextRef="#ctx0" brushRef="#br0" timeOffset="12562.13">16470 4390 0,'-6'-2'0,"-10"-4"0,2-2 0,6 1 0,9 0 0,14-3 0,15-7 0,12-4 0,9 1 15,7-1 1,-26 10-16</inkml:trace>
  <inkml:trace contextRef="#ctx0" brushRef="#br0" timeOffset="15531.34">14292 1202 0,'2'7'0,"4"8"0,-2-3 0,-1-3 0,-2-7 0,-1-2 0,-5 31 0,3-8 0,0 5 0,-3 9 16,0 11-1,-1 13-15,-6 14 16,-4 10-16,-5 4 16,1-1-16,-1-12 15,6-7-15,11-17 16,0-15-16,10-17 16,4-12-16,-3-13 15,12-51 32,9 13-47,7-5 0,7-4 0,10 1 0,6 2 0,-29 32 16,22-20-1,-25 32-15,-4 14 0,-15-1 16,15 23 15,1 6-15</inkml:trace>
  <inkml:trace contextRef="#ctx0" brushRef="#br0" timeOffset="15546.93">14611 1983 0</inkml:trace>
  <inkml:trace contextRef="#ctx0" brushRef="#br0" timeOffset="15562.6">14731 2171 0</inkml:trace>
  <inkml:trace contextRef="#ctx0" brushRef="#br0" timeOffset="15827.78">15127 1057 0,'-1'36'0,"-1"-10"0,-2-3 16,-1 3-16,-3 16 15,1 22 1,10 28-16,7 25 0,13 20 15,4-19-15,-7-26 16,-8-57 0</inkml:trace>
  <inkml:trace contextRef="#ctx0" brushRef="#br0" timeOffset="16046.64">15010 1506 0,'8'-2'0,"10"-2"0,-1-5 16,3-1-16,3-2 0,7 0 0,10 4 0,7 1 15,3 1-15,2 6 16,-28-1-1</inkml:trace>
  <inkml:trace contextRef="#ctx0" brushRef="#br0" timeOffset="16906.43">15533 1742 0,'5'-8'0,"9"-11"0,3-1 0,1-3 0,-18 23 0,20-28 0,1 0 0,6 3 16,2 5 0,1 7-16,1 9 15,-3 10-15,-1 7 16,-6 8-16,-7 11 0,-5 2 15,-6 3 1,-2 2-16,-5 1 16,-2-3-16,1-8 15,-1-10-15,2-10 0,0-11 16,5-12 0,6-15-1,5-15-15,9-13 0,12-6 16,1 4-16,7 10 15,-12 22-15,-9 21 16,0 5 0,-3 8-16,-6 4 15,-6 7-15,-3 5 16,3-2 0,-4 6-16,-2 0 0,1-2 15,2-2-15,1-6 16,2-7-16,1-10 15,8-24 17,2 4-32,2-10 0,4-6 0,1-1 15,0 5-15,-2 13 16,-2 8-16,-6 14 16,-2 9-16,-1 10 15,0 3-15,0-1 16,4-1-16,3-1 15,6-4-15,3-6 16,4-8 0,2-10-16,5-12 15,4-14 1,1-17-16,-1-16 16,2-10-16,1-9 15,-4-1-15,-3 13 16,-10 14-16,-9 19 15,-9 18-15,-5 8 16,-5 4-16,-3-2 16,-2 0-16,2-6 15,1-3-15,0 16 16,-3 1 15,-1 12-15,0 12-16,-2 16 0</inkml:trace>
  <inkml:trace contextRef="#ctx0" brushRef="#br0" timeOffset="17328.18">14679 1839 0,'6'10'0,"9"13"0,2 3 0,4 10 0,-1 17 0,-20-53 0,20 61 0,-6-3 16,-8 0 0,-4-41-16</inkml:trace>
  <inkml:trace contextRef="#ctx0" brushRef="#br0" timeOffset="18031.23">14559 2360 0,'0'0'0,"0"0"16,0 0-16,4-3 0,-2-4 0,1 0 0,-2 1 0,-1 0 0,-1 2 0,-25-17 0,12 20 16,-3 3-16,-5 5 15,-6 7-15,-5 6 16,-2 8-1,-2 8-15,-2 9 0,-2 6 16,11 1-16,10-5 16,11-6-16,12-9 15,11-6 1,10-11-16,6-10 16,2-10-16,4-7 15,9-9 1,9-8-16,-25 11 0</inkml:trace>
  <inkml:trace contextRef="#ctx0" brushRef="#br0" timeOffset="18468.18">15121 2221 0,'-1'-2'0,"-1"-1"0,1 0 0,-6 1 0,-10 2 0,-7 4 0,-7 6 0,-6 6 0,-3 6 15,-1 6 1,0 6-16,3 3 16,11 0-16,10-6 15,11-7-15,14-9 16,13-9-16,16-10 15,10-4-15,4-1 16,1 1-16,-4 5 16,-10 4-1,-11 4-15,-11 3 16,-5-1-16,-4 3 16,-7 2-16,-8 2 15,-3 6-15,-7 5 16,-5 6-16,-4 1 15,1-3-15,8-7 16,8-7-16,21-16 16,16-14-1,3-2-15</inkml:trace>
  <inkml:trace contextRef="#ctx0" brushRef="#br0" timeOffset="18769.16">15796 2090 0,'6'3'0,"6"2"0,-2 0 0,-12 1 0,-11 1 0,-9 3 0,-3 5 0,-6 6 0,-8 8 15,-2 5 1,6 8-16,11 0 0,1 3 16,11-1-16,6 0 15,6 2-15,6 0 16,5-4 0,4-5-16,-2-22 15</inkml:trace>
  <inkml:trace contextRef="#ctx0" brushRef="#br0" timeOffset="20609.5">14459 7393 0,'-8'-1'0,"-12"-2"0,-1 3 0,0 1 0,5 6 0,5 8 0,1 9 0,1 12 15,-2 11-15,1 10 0,-1 11 16,-4 13-16,5 4 16,2 8-16,4 7 15,-3 18-15,-8 8 16,0-4-1,14-18-15,-1-22 16,4-31 0,-4-13-16,-3-24 0,-1-12 15,0-14-15,3-14 16,6-17-16,5-15 16,5-10-16,8-13 15,13-9-15,4 8 16,5 9-1,-4 13-15,4 16 16,-13 13-16,7 7 16,-5 10-16,-4 12 15,-4 11-15,-9 12 16,-6 16-16,-5 14 16,-4 14-16,-8 18 15,-5 18-15,0 3 16,3-7-1,15-51-15,1-27 16,6-48-16,4-27 16,-9 13-16</inkml:trace>
  <inkml:trace contextRef="#ctx0" brushRef="#br0" timeOffset="20921.13">15158 7200 0,'-3'5'0,"-5"5"0,-2 3 0,1 3 0,-1 11 0,-2 11 0,-1 13 16,-1 12-16,-3 12 15,-4 14-15,-2 2 16,0 4-16,2 5 16,7-2-16,9 0 15,9-16-15,9-26 16,-6-19-16,-4-30 16,-8-19-16,-4-3 15</inkml:trace>
  <inkml:trace contextRef="#ctx0" brushRef="#br0" timeOffset="21124.92">14873 7805 0,'4'-6'0,"7"-8"0,1-1 0,5-4 0,14-7 0,12-6 0,7-2 16,-2 3-1,-3 2-15,-30 20 0</inkml:trace>
  <inkml:trace contextRef="#ctx0" brushRef="#br0" timeOffset="21843.63">15327 8075 0,'0'-4'0,"0"-5"0,4-5 0,3-6 0,10-11 0,12-4 0,8-4 15,2 3-15,3 5 16,1 7-16,-2 8 16,-4 6-16,-2 5 15,-5 5-15,-6 8 16,-7 8-16,-7 9 16,-8 8-16,-6 6 15,3 4-15,-5-2 16,0-3-16,8-11 15,2-8 1,4-12-16,-2-3 16,2-8-16,5-11 15,4-8-15,5-8 16,2-4-16,1-2 16,3 3-1,3 2-15,-1 5 16,-4 14-16,-1 5 0,-3 5 15,-3 7-15,-5 6 16,-4 6 0,-8 2-16,0 0 15,-2-2-15,4-5 16,3-2-16,6-9 16,7-8-16,7-10 15,5-7-15,10-6 16,1-1-16,-3 4 15,-1 6-15,-8 12 16,-10 11 0,-5 2-16,-3 2 15,0 2 1,1-1-16,6-1 16,4-7-16,8-4 0,8-7 15,10-7-15,2-6 16,7-5-16,2-9 15,-2 1-15,-31 18 16</inkml:trace>
  <inkml:trace contextRef="#ctx0" brushRef="#br0" timeOffset="23242.92">14791 9261 0,'-12'7'0,"-16"11"0,1 0 0,-2-4 0,29-14 0,-29 12 0,1 0 0,-4 1 16,-4 5-16,-1 1 15,-3 6-15,4-1 16,3 5-16,1-3 15,-2 6-15,-4 4 16,-3 3 0,3 1-16,4 0 0,4-5 15,5-2 1,2 0-16,4 0 16,4-1-16,6-2 15,8-4-15,6-5 16,7-3-16,0-6 15,5-6 1,3-1-16,4-3 0,5-2 16,8-4-1,8-2-15,10-4 0,5-1 16,11-3-16,-1-1 16,5 2-1,1 4-15,-4 5 16,-3 2-1,-1 5-15,-5 2 0,-4 1 16,-4 0 0,-5-2-16,-35-1 15</inkml:trace>
  <inkml:trace contextRef="#ctx0" brushRef="#br0" timeOffset="23921.91">15782 8737 0,'7'-1'0,"9"-1"0,-1-2 0,2-4 0,4-3 0,-21 11 0,23-13 0,3 2 0,-26 11 0,29-8 0,3 3 16,3 4 0,3 4-16,0 1 15,0 4-15,-6 4 0,-4 2 16,-8 3 0,-7 3-16,-11 4 15,-4 3-15,-10 5 16,-7 5-16,-8 5 15,-6 3-15,-11 11 16,-7 7-16,-2 5 16,1 2-16,7-3 15,18-8-15,18-14 16,10-6 0,10-10-16,10-9 15,-7-18-15</inkml:trace>
  <inkml:trace contextRef="#ctx0" brushRef="#br0" timeOffset="25015.15">16610 9082 0,'-4'4'0,"-2"6"0,1-2 0,1-4 0,1 1 0,-2 2 0,-2 7 15,-4 9-15,-2 9 0,-2 10 0,-5 13 0,-5 12 16,-3 12 0,1 0-16,0 4 15,8-9-15,14-12 16,1-15-16,6-20 15,3-18-15,0-19 16,0-15-16,1-15 16,-2-9-16,-1-8 15,3-8-15,4-2 16,8-6-16,4-1 16,3-1-1,-3 9-15,-6 5 16,3 8-1,-2 5-15,-2 8 16,-1 6-16,-2 7 0,1 4 16,3 5-16,3 3 15,2 4-15,2 3 16,4 1-16,-2 3 16,-1 6-16,-7 7 15,-4 5 1,-6 5-1,-9 9-15,-5 6 0,-7 5 16,-5 4-16,-4 1 16,5-9-16,3-7 15,8-14-15,8-14 16,3-7-16</inkml:trace>
  <inkml:trace contextRef="#ctx0" brushRef="#br0" timeOffset="25625.59">17179 8877 0,'-7'9'0,"-7"11"16,7-5-16,3-3 0,4-12 0,-3 16 0,-1 4 0,-2 6 0,-4 6 0,-4 7 15,0 3 1,-2 2-16,0 3 16,5-12-16,3-4 0,7-6 15,0-5-15,0-6 16,0-5-16,1-2 15,0-5 1,0-1-16,-1-2 16,0 0-1,0-1-15,1-1 16,-1 2-16,1-1 0,0 2 16,3-3-1,1-2-15,3-7 0,3-9 16,7-4-1,2-2-15,4-5 16,0 2-16,0 0 16,2 3-1,-1 4-15,-3 12 0,-2 5 16,0 0-16,-1 5 16,0 7-16,-8 8 15,-6 9 1,-3 8-16,-4 11 0,-3 5 15,-1 2 1,5-7-16,5-18 16,4-17-16,3-16 15,-6-9-15</inkml:trace>
  <inkml:trace contextRef="#ctx0" brushRef="#br0" timeOffset="26156.8">17779 8875 0,'-7'9'0,"-8"11"16,6-2-16,-4 3 0,13-21 0,-16 29 0,-4 8 0,-3 9 0,1 7 15,-4 7-15,8 4 16,5-10-16,3-9 16,7-12-16,5-17 15,7-13 1,3-13-16,2-11 16,0-8-16,-1-6 15,1-7-15,0-4 16,-1-3-16,0 0 15,1-1-15,4-1 16,-2 3-16,-2 4 16,1 6-16,4 4 15,0 5-15,0 4 16,1 4-16,3 2 16,0 5-1,3 3-15,4 3 0,-1 3 16,-2 5-1,0 5-15,-6 5 16,-2 6-16,-8 9 16,-10 8-16,-9 11 15,-12 10-15,-7 7 16,-8 0 0,1-8-16,18-30 0</inkml:trace>
  <inkml:trace contextRef="#ctx0" brushRef="#br0" timeOffset="27140.69">14711 11212 0,'0'0'0,"-11"4"0,7 1 0,0 2 0,1-2 0,-2-1 0,-1-2 0,-10 1 15,15-4-15,14-1 16,11-1-16,5 0 16,3-2-16,5 0 15,-2-1 1,6 2-16,-2 0 0,-1-1 15,-7 1 1,9 0-16,7-2 0,-1 1 16,0-2-1,2 1-15,3 5 16,-2 2 0,1 5-16,-5 5 15,-3 1-15,-1 0 0,-4-2 16,-8 3-16,-11 2 15,-8 2 1,-7-4-16,-4 1 16,-1-6-16,-2 1 0,-2 1 15,-7 4 1,-7 6-16,-6 6 16,-4 6-16,-8 7 15,-8 9-15,-2 4 16,2-4-16,0-4 15,5-5 1,7-5-16,4-6 16,-1-2-16,0-5 15,-3-8 1,-1-7-16,15-7 0</inkml:trace>
  <inkml:trace contextRef="#ctx0" brushRef="#br0" timeOffset="27905.68">14043 11228 0,'7'-1'0,"11"-3"0,0 1 0,-4 0 0,-4-3 0,-10 6 0,3-8 0,-2-5 0,0-1 0,3-1 0,4 0 15,7 1 1,4 2-16,-1 2 0,1 2 15,5 2-15,-1 2 16,3 4-16,-1 4 16,-1 4-16,-6 4 15,-8 4 1,-4 8-16,-6 7 16,-7 8-1,-6 6-15,-6 7 0,0 6 16,2 7-16,-4 7 15,8 3-15,2 1 16,8-9-16,4-17 16,1-17-1,-1-13-15,-2-10 16,-2-7-16,-4-6 16,0 3-16</inkml:trace>
  <inkml:trace contextRef="#ctx0" brushRef="#br0" timeOffset="28125.39">14222 12087 0,'0'0'0,"0"0"16,0 0 0,0 0-16,0 0 15</inkml:trace>
  <inkml:trace contextRef="#ctx0" brushRef="#br0" timeOffset="41687.08">21627 2682 0,'-6'4'0,"-8"5"0,1-3 0,0-2 0,-2-2 0,-2 3 0,-4 0 0,-6 4 0,-4 2 0,-2 2 16,-6 3-1,-4 2-15,-3 3 16,-2-2-16,-2 3 16,-2-2-1,-1 2-15,1 3 16,0 0-16,2 2 16,2-2-16,3-1 0,2-1 15,5-1 1,5-2-16,2-1 0,6-3 15,4-2 1,6 1-16,6-1 16,5-1-16,4-3 15,4-1-15,3 2 16,3 1-16,6 0 16,6-1-16,9 1 15,5-4 1,6 1-16,8-2 15,5-2-15,8-4 0,0-3 16,0 0 0,-1 4-16,-2 1 15,-5 4-15,-1 2 16,-2-1-16,-1 0 16,-5-2-16,-8 1 15,-4-1 1,-6-3-16,-8-4 15,-3-6-15,-2-5 16,-10 2-16</inkml:trace>
  <inkml:trace contextRef="#ctx0" brushRef="#br0" timeOffset="42291.53">22134 2579 0,'6'-2'0,"8"0"0,3 2 0,4 1 0,-1 1 0,-20-2 0,11 1 0,7-15 47,7 16-47,12-7 16,-1 0-16,-1 8 16,0 0-16,0 2 0,0 4 0,-3 4 0,-5 5 0,-11 5 15,-10 3-15,-10 2 16,-7 3-16,-11 3 15,-9 3 1,-7-2-16,-8 6 16,-1 2-16,-3 5 15,4 1-15,11 2 16,8-2-16,12-6 16,6-8-16,9-7 15,-1-4-15,-4 0 16,0-16-16</inkml:trace>
  <inkml:trace contextRef="#ctx0" brushRef="#br0" timeOffset="42949.42">22112 3478 0,'0'0'0</inkml:trace>
  <inkml:trace contextRef="#ctx0" brushRef="#br0" timeOffset="43690.99">22928 3082 0,'-2'7'0,"-3"10"0,0 3 0,-2-2 0,2 1 0,-1 5 0,-2 8 0,-1 8 16,-2 10-16,-2 8 15,-1 9-15,4 0 16,1-5-1,1-12-15,4-15 0,5-13 16,0-12-16,0-9 16,0-9-1,-1-7-15,0-11 16,1-10-16,-1-11 16,2-9-1,3-10-15,3-9 16,1-4-16,1 8 0,0 8 15,-3 14-15,3 9 16,0 4-16,6 2 16,-1 2-1,3 3-15,2 2 16,5 2-16,5 4 16,6 4-1,8 1-15,2 7 0,3 4 16,-6 8-16,-6 7 15,-9 4 1,-12 5-16,-8 3 0,-8 2 16,-10 1-16,-3 2 15,-5 5 1,-3-1 0,-1 3-16,1 0 0,5 0 15,3-9-15,6-7 16,3-11-16,2-10 15,6-7-15</inkml:trace>
  <inkml:trace contextRef="#ctx0" brushRef="#br0" timeOffset="44440.84">23724 2849 0,'5'7'0,"6"10"0,-6-3 0,-3-4 0,-5 1 0,3-11 0,-8 19 0,-5 9 0,-7 13 0,-4 9 15,-1 9-15,-3 13 16,1 1 0,1-3-16,4-3 15,3-11-15,7-13 16,9-14-16,4-12 16,1-9-16,2-8 15,2-8-15,1-10 16,3-10-16,0-7 15,1-8 1,2-8-16,5-5 0,0-4 16,1 1-1,1 1-15,1 2 16,-3 7-16,0 6 16,-1 5-16,-3 5 15,2 4-15,-1 4 16,1 3-1,-1 4-15,1 3 0,-1 4 16,1 1-16,-1 4 16,0 1-1,-3 2-15,-2 1 16,-4 2-16,-4 4 16,-2 3-16,-1-1 15,-3 0-15,-1 0 16,1-3-16,1 0 15,1-2-15,0-1 16,0 0-16,2 0 16,0-1-1,1 0-15,0-1 16,2 2-16,-1-2 16,1 2-1,0-1-15,0-4 0,-1 0 16,0-3-16,3-8 0,-6 6 15,1-9 1,2 4-16</inkml:trace>
  <inkml:trace contextRef="#ctx0" brushRef="#br0" timeOffset="44984.03">23930 2515 0,'0'9'0,"-2"14"0,0-10 0,-12 34 0,2-22 0,-2-6 15,-2 6-15,-2 5 0,0 4 0,0 7 0,-1 6 0,0 7 16,0 10-16,-4 2 15,-1 2-15,-3 2 16,-1-5-16,2 1 16,4-2-16,2-11 15,5-12-15,3-11 16,6-13 0,4-9-16,2-9 15,4-9-15,5-7 16,4-9-16,7-9 15,6-10-15,5-8 16,7-5 0,7-4-16,1 7 15,1 10-15,-3 14 16,-7 10-16,-6 11 16,-6 11-16,-3 12 15,-4 8-15,-2 10 16,-4 12-1,-2 6-15,-4 5 16,-3-3-16,-1-11 0,-2-11 16,0-10-1,-2-7-15,-1-3 0,1-4 16</inkml:trace>
  <inkml:trace contextRef="#ctx0" brushRef="#br0" timeOffset="45593.81">24507 2892 0,'-3'15'0,"-6"21"0,1-2 0,-2 1 0,-1 1 0,-2 9 0,-3 12 16,0 8-16,-1 8 15,2-7-15,2-5 16,4-30 0,2-9-16,4-11 15,1-7-15,4-8 16,3-8-16,2-11 15,2-12-15,5-12 16,-1-10-16,4-11 16,2-5-16,2 1 15,1 10 1,-4 13-16,-3 12 16,-3 8-16,-2 8 15,-4 6 1,-1 0-16,4 1 0,4 1 15,6 5-15,8 1 16,5 7-16,6 0 16,3 4-16,3 3 15,-1 1-15,-5 7 16,-10 2 0,-7 3-16,-12 7 15,-10 1-15,-8 0 16,-14 5-16,-7 3 15,-10 3-15,-12 2 16,-7 7-16,-1-10 16,1-8-1,30-20-15</inkml:trace>
  <inkml:trace contextRef="#ctx0" brushRef="#br0" timeOffset="49202.6">21156 5927 0,'-5'3'0,"2"1"0,4 2 0,1-4 0,17 11 0,2-4 0,8 2 16,10 2 0,8-3-16,8-1 0,5-1 15,7-1 1,-1 0-16,0 4 15,2 0-15,0-2 16,-1-4-16,-4-1 16,-3 3-16,-5 1 15,-5 5-15,-4 1 16,-5 0-16,-5-1 16,-8-1-16,-5 2 15,-8 1-15,-6-1 16,-7-3-16,-6-1 15,-8 3-15,-7 4 16,-7 3-16,-7 2 16,-9 3-1,-9 6-15,-4 6 16,-8 4-16,-5 0 16,-2 6-16,-4 3 15,0 3-15,-1 3 16,10 2-16,8-7 15,13-13 1,8-7-16,7-6 16,19-19-16</inkml:trace>
  <inkml:trace contextRef="#ctx0" brushRef="#br0" timeOffset="49948.9">20453 5963 0,'4'-2'0,"3"-4"0,0 2 0,5-3 0,8-1 0,8 0 0,9 0 15,4-1-15,6 1 16,3 2-16,0 4 15,0 4-15,-12 7 16,-7 6-16,-10 7 16,-9 5-1,-11 12-15,-16 11 16,-11 10-16,-12 12 0,-7 9 0,-5 10 16,5 8-16,6 14 15,8-12 1,13-19-16,5-26 15,8-17-15,7-35 32</inkml:trace>
  <inkml:trace contextRef="#ctx0" brushRef="#br0" timeOffset="50171.96">20581 7015 0,'-3'2'0,"7"-5"0,6-2 0,2-2 0,0-2 0,-6 5 0</inkml:trace>
  <inkml:trace contextRef="#ctx0" brushRef="#br0" timeOffset="63781.65">22974 7891 0,'0'11'0,"1"13"0,-2-3 0,-4 1 0,5-22 0,-9 31 0,-3 8 0,1 7 16,-1 5-16,0 6 16,1 6-16,2 1 15,2 10 1,4 6-16,5-1 15,5-18-15,4-25 0,-1-32 16,3-19 0,2-20-16,5-14 15,0-8-15,5-2 16,-1 4-16,0 12 16,-3 11-16,1 13 15,-2 6 1,0 3-16,-3 5 0,-1 3 15,-2 7 1,-3 8-16,-3 9 16,-4 12-16,-2 13 15,-2 14-15,1 16 16,3 6-16,4-6 16,6-23-1,0-28-15,-2-29 0,-3-16 16,-6 4-16</inkml:trace>
  <inkml:trace contextRef="#ctx0" brushRef="#br0" timeOffset="64063.35">23661 7577 0,'-3'7'0,"-2"8"0,0-2 0,-1 0 0,-2 7 0,8-20 0,-11 30 0,-3 8 16,-1 14-16,-2 12 15,0 13-15,1 19 0,5 12 16,5 13-16,6 2 15,0-61-15</inkml:trace>
  <inkml:trace contextRef="#ctx0" brushRef="#br0" timeOffset="64297.37">23477 8093 0,'4'-7'0,"7"-9"0,2 2 0,8-2 0,7-6 0,-28 22 0,38-26 0,3 3 15,-2 7-15,-4 3 16,-7 4-1,-21 10-15</inkml:trace>
  <inkml:trace contextRef="#ctx0" brushRef="#br0" timeOffset="65146.64">23800 8248 0,'3'-13'0,"6"-16"0,-7 4 0,2 1 0,-4 24 0,6-21 0,6 0 15,8 2-15,3 5 16,1 6-16,-1 3 16,1 5-16,-8 6 15,-8 7 1,-4 7-16,-7 6 0,-3 5 15,-4 4-15,-2-2 16,0-6 0,2-6-16,3-14 15,4-13-15,4-14 16,6-13-16,6-13 16,7-9-1,5 1-15,3 6 0,0 11 16,-4 13-16,-4 10 15,-4 10-15,-4 10 16,-4 9 0,-2 7-16,-5 4 15,0 2-15,1-4 16,1-6 0,3-9-16,1-7 0,4-12 15,3-10-15,3-7 16,0-4-16,0 3 15,-2 9-15,-2 9 16,-1 9-16,-3 6 16,-2 9-1,-1 6-15,0 1 16,2-4-16,5-8 16,4-13-16,5-11 15,2-8-15,3-10 16,3-10-16,3-9 15,-1-6-15,0-2 16,3-7-16,1-1 16,-2 2-1,-1 5-15,-6 4 16,-8 7-16,-9 12 16,-6 9-16,-6 10 15,-6 8 1,-5 9-16,-8 12 15,-9 13-15,-9 16 16,-7 21-16,-4 20 16,-1 24-16,21 21 15,15-15-15,9-12 16,9-31-16,1-34 16,-2-7-16,6-23 15,-6-10-15</inkml:trace>
  <inkml:trace contextRef="#ctx0" brushRef="#br0" timeOffset="65437">24833 8105 0,'-4'9'0,"-9"15"0,-9 1 0,-11-1 0,33-24 0,-45 28 0,-10 4 0,-8 2 15,-9 4 1,-7 4-16,-11 5 16,-9 3-16,-9 8 15,-5 0 1,-4 7-16,-8 3 0,-7-1 15,9 30-15,59-52 16</inkml:trace>
  <inkml:trace contextRef="#ctx0" brushRef="#br0" timeOffset="75984.81">22954 10293 0,'2'11'0,"3"17"15,-5 5-15,-4 3 0,-6 3 0,-4 1 0,-3 5 0,-4 4 16,-3 5-16,-7 11 16,-5 9-16,-4 8 15,-1 1-15,0-1 16,4-4-16,4-8 15,6-4 1,0-9-16,2-18 16,12-27-16</inkml:trace>
  <inkml:trace contextRef="#ctx0" brushRef="#br0" timeOffset="76312.99">22945 9793 0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1:52:49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14694 3439 0,'-6'11'0,"-8"13"0,6-5 0,5-2 16,4-1-16,1-1 0,-4-4 0</inkml:trace>
  <inkml:trace contextRef="#ctx0" brushRef="#br0" timeOffset="703.75">15182 3603 0,'-10'19'0,"-13"26"0,6 3 0,7-2 0,5 1 0,-2 0 15,0 0-15,-1-1 16,2-6-1,3-12-15,-1-11 0,4-10 16,3-12-16,-2-5 16,2-11-16,1-10 15,3-10-15,0-11 16,-1-10-16,1-9 16,-2-11-1,0 6-15,-1 0 16,8 10-16,10 10 15,3 2-15,2 5 16,5 6-16,2 3 16,3 5-16,-1 4 15,4 4-15,0 4 16,-1 7-16,-3 7 16,0 9-1,-6 9-15,-4 7 16,-10 10-16,-11 7 15,-5 6-15,-8 4 16,-7 2-16,-2 2 16,0-2-16,3-2 15,2-4-15,0-5 16,1-10-16,3-13 16,2-14-1,4-6-15</inkml:trace>
  <inkml:trace contextRef="#ctx0" brushRef="#br0" timeOffset="1155.61">16133 2618 0,'0'11'0,"-1"17"0,-6 1 0,-7 8 0,-8 14 0,-2 13 0,3 9 15,4 10-15,6 4 16,4-5-16,4-7 15,-3-14 1,1-17-16,6-20 16,3-13-1,5-13-15,2-11 0,2-10 16,5-8-16,7-6 16,5-5-16,-1 5 15,-4 8-15,0 15 16,-11 11-1,-2 11-15,-3 14 16,1 7-16,-6 15 16,7 5-16,2 6 15,2-2-15,-1-4 16,2-18-16,7-17 16,-10-21-1</inkml:trace>
  <inkml:trace contextRef="#ctx0" brushRef="#br0" timeOffset="1702.64">16769 3176 0,'0'15'0,"-1"21"0,-1-10 0,-6 2 0,-8 9 0,-6 19 0,1 15 15,1 11-15,5 6 16,14-24-16,4-21 16,-2-19-16,0-15 15,1-13 1,0-10-16,2-12 15,2-12-15,3-12 0,6-7 16,-1-2 0,1-2-16,-2 6 15,-3 11-15,1 5 16,5 3-16,1 2 16,-1-1-1,5-1-15,6-2 0,6 1 16,5 3-1,2 6-15,3 7 16,-2 9-16,-1 12 16,-2 6-16,-2 9 15,-8 6-15,-11 7 16,-13 4 0,-15 4-16,-10 1 0,-6 2 15,-5-2-15,-6-4 16,-3-7-1,-3-6-15,15-14 16</inkml:trace>
  <inkml:trace contextRef="#ctx0" brushRef="#br0" timeOffset="2297.42">14689 3477 0,'0'0'0,"0"0"0,2 6 0,0-1 0,2-1 0,2-3 0,2-1 0,3-3 0,29-30 0,-33 15 15,-4-1-15,-6 2 16,-4 2-16,-3 4 15,-1 2-15,0 4 16,-4 3 0,3 4-16,2 2 15,-1 4-15,5-3 16,1-3-16,2-1 16,7-7-1,-2-5-15</inkml:trace>
  <inkml:trace contextRef="#ctx0" brushRef="#br0" timeOffset="5867.93">10990 7990 0,'11'4'0,"16"6"0,-6-1 0,-2 0 0,-9-5 0,0-3 0,2-1 0,2-2 0,7-3 16,0 2-16,11 0 16,9 0-16,12-3 15,11-2-15,8 1 16,14-1-1,-5-1-15,-13 7 16,-4-5-16,-8-15 16,-1-3-16,-1-2 15,-3 0-15,3-1 0,1-4 16,-4-4 0,11-3-16,-7-8 15,-10-4-15,-10-5 16,-1-5-16,-6 0 15,-1 5-15,11 14 16,-11-2 0,10-4-16,10-5 0,3-7 15,-4 0-15,-2 0 16,-28 6 0,-6 1-16,-4-4 15,0 0-15,2-2 16,-5 4-16,-10 6 15,-3 3 1,-7 1-16,-6 1 0,1-1 16,2 0-16,-1 1 15,-8 3-15,-10 0 16,-3 0-16,3-3 16,1 1-16,7-2 15,2 0-15,3 1 31,-1 1-31,1-1 0,1 1 16,2-3-16,3 1 16,1 1-16,5 1 15,6 4 1,5 1-16,3 0 0,-1 0 16,0 1-1,3-3-15,8-1 16,7 0-16,4 1 15,7 4 1,-1 3-16,-1 3 16,0 0-16,-1-1 15,4 0-15,3 2 16,-2 2-16,0 3 16,1 0-16,-1 4 15,1 1-15,-3 2 16,1 2-16,-3 1 15,0 1-15,-4 1 16,-3 3-16,-5 0 16,-6 2-16,0 2 15,0 0 1,-3 1-16,-2 1 16,-9 0-16,-4-1 15,-2 2-15,-4-1 16,0-2-16,0 0 15,1-2-15,-1-1 16,3 0-16,2-2 16,-2-1-16,-1-1 15,-3-2-15,1 0 16,-2-1 0,-4-1-16,-2-1 15,2-1-15,0 0 16,-2 0-16,2 1 15,-7 1-15,0 3 16,-4 1-16,-8 2 16,-1-1-1,1-1-15,5-3 0,-2-1 16,-1-2 0,1-3-16,1-3 15,4-4-15,0 1 16,6-2-16,7-1 15,2 0-15,-1-2 16,2-1-16,4-2 16,4-3-1,8-3-15,4-1 0,2-1 16,1-2-16,4 1 16,1-1-1,0 1-15,4-2 16,3-1-1,-1-2-15,-3 2 16,-1 1-16,0 1 0,2 0 16,1-1-16,4-2 15,1-1-15,0-2 16,-1 1-16,0-1 16,0 0-16,-1 0 15,-2-1 1,-2 0-16,-4 2 15,-4 3-15,0 0 16,0 1-16,-3-3 16,-2 4-16,-4-2 15,-4 4-15,-2 2 16,-4 1-16,-1 1 16,-3-2-16,-5 2 15,1 4 1,-3 2-16,-4 3 15,-2 0-15,-6 2 16,-2 0-16,-3-2 16,0 3-16,2 5 15,-3 3-15,-2 5 16,-6 3-16,-4 2 16,-6 2-1,-6 3-15,-4 2 16,-4 5-16,-4 1 15,1-2-15,8-4 16,7-3-16,42-1 16</inkml:trace>
  <inkml:trace contextRef="#ctx0" brushRef="#br0" timeOffset="8593.67">1922 8559 0,'-9'1'0,"-12"1"0,-5 2 15,-7 0-15,-5-2 0,38-2 0,-42 3 0,1 1 0,1 0 16,-2 3-16,4 3 16,-2 6-1,0 1-15,-1 0 0,3 2 16,-1 3-16,-2-1 15,0 2 1,-1 7-16,1 4 16,1-1-16,3 3 15,3 2 1,2-1-16,2-1 0,0-3 16,2 3-16,6 2 15,1-1-15,5-1 16,3 1-16,2-3 15,4 2-15,1-3 16,2-3 0,4 0-16,6 2 15,2 0 1,3 0-16,4 2 0,3 0 16,2 3-16,-2-1 15,0-4-15,3-1 16,0-1-16,-1 1 15,0-1-15,1 2 16,-4 0 0,-4 2-16,-4-1 15,-5 3-15,-3-5 16,-6 3-16,-6 10 16,-4 3-16,-5 2 15,-6-5-15,-2-8 16,1-8-16,2-13 15,0-8-15,0-4 16,2-5 0,2-1-16,1-1 15,2 3-15,1 3 16,6-1-16,1-1 16,2-5-16,3 1 15,3 0-15,4 0 16,0 1-1,2 0-15,4 2 16,1 1-16,2 2 0,2-5 16,2-6-1,1 2-15,-1 2 16,2 1-16,0 5 16,1 1-16,-2 8 15,-3 6-15,1 5 16,-2 4-1,0 1-15,-3 5 0,-1-6 16,-2-1-16,0 3 16,-5 2-1,-1 3-15,-5 6 16,-5 2-16,-3 1 16,-2-4-16,-5 2 15,-1 0 1,0-8-16,-1 8 0,-4-2 15,1-3-15,-1-2 16,3 0-16,1-1 16,1 5-16,3-3 15,2-1 1,2-1-16,0 5 16,1 6-1,4-3-15,5-5 0,1-5 16,3-3-16,3-1 15,1-3-15,1 10 16,2 11 0,-2 4-16,3 13 0,6 4 15,6 5 1,6-11-16,8-9 16,2-14-16,3-29 15,3-10-15,4-9 16,2-5-16,6-6 15,5-2-15,4 2 16,-26 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01:29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995 13639 0,'0'0'15</inkml:trace>
  <inkml:trace contextRef="#ctx0" brushRef="#br0" timeOffset="4719.09">10050 6116 0,'22'4'0,"30"6"0,-3-2 0,-4-2 0,-45-6 0,45 3 0,2-2 0,-2 2 15,-2 5-15,2 2 16,12-5-16,7-1 16,3 1-16,3-1 15,-2 3 1,-13 6-16,5-6 15,-3 0-15,-3-3 16,4-6-16,1-1 16,-2 1-16,-8 3 15,-9 4-15,-9 2 16,-9 0-16,-5-2 16,4-5-16,-3 0 15,-5 1 1,-3-2-16,-5 0 15,-3 1-15,-2-1 16,0 0-16,-1 1 16,-1 1-16,-1 0 15,1 0-15,0-1 16,1 1-16,-4-1 16,-5-1-16,-2 1 15,-2-2-15,-8-1 16,-2-2-1,-6 0-15,-6 1 16,-15 1-16,-8 6 16,-2-4-16,-7 5 15,1-1-15,-1-1 16,3-3-16,0-2 16,-9 3-16,-2 0 15,1-4-15,0-3 16,-2 1-16,12-7 15,-10 9 1,1 2-16,5-3 16,0 3-16,4 1 15,3 0-15,8 3 16,9 0-16,5 1 16,5 1-1,3 0-15,7 2 0,7 0 16,4 1-16,4-1 15,4 1 1,2-1-16,9 0 16,6-3-16,4-1 15,3-2-15,4 1 16,4-1-16,4-3 16,5-1-16,-1 0 15,5 0-15,3-1 16,2 0-16,5-1 15,-3 2 1,1-1-16,1-1 16,1-2-1,1 3-15,2 0 16,-1 0-16,0 0 0,0 3 16,2-4-16,5-2 15,2-3-15,4 0 16,0 2-16,3 0 15,4-2-15,-2 2 16,-5 4 0,-11 3-16,-12 5 15,-6 4-15,0 0 16,5-2-16,-1-2 16,-1 0-16,-1-1 15,-5 1-15,-5-1 16,-3 0-16,2 0 15,-10 0-15,-5 2 16,-5 0 0,0 0-16,-1 0 15,6 0-15,3 0 16,-7 0-16,-1-1 16,1-1-16,-1 3 15,-2 0-15,0 1 16,-3-1-1,-4-4-15,-2-2 16,4-3-16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09:41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5211 4854 0,'7'7'0,"10"7"0,0-5 0,-3-5 0,-9-6 0,19-1 0,3 4 0,8-5 0,2 1 0,5 0 0,7 0 16,7 2-16,7 1 0,4 3 0,2-2 0,2-1 15,-1-1 1,2 1-16,3 1 16,-2 2-16,-35 3 0,37-8 46,-5 2-30,8-4-16,-4 9 16,13-7-16,8 1 15,-6-3 1,-6 7-16,5-2 16,-3-7-16,-5 14 15,7-9-15,1-1 16,-9 5-16,9 1 15,-7-7 1,-8 4-16,12 1 0,-12-8 16,4 13-16,-9-10 15,-3 4 1,6 2-16,-16 0 16,-1-2-16,11 2 15</inkml:trace>
  <inkml:trace contextRef="#ctx0" brushRef="#br0" timeOffset="93.67">8353 4887 0,'45'2'16,"9"6"-16,-2-5 0,-52-3 0,79 11 0,4-9 0,7 17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10:08.98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4260 8582 0,'0'0'0,"0"0"16,0 0 0,0 0-16,0 0 0,-9 4 0,6-7 0,1 1 0,2-1 0,0 1 0,0-1 0,-55 4 15,35-3 1,-1-1-16,0 0 0,-4 2 15,0-2-15,-1 0 16,0-1-16,0 1 16,-1-2-16,-3 2 15,1 0-15,-3-2 16,0 0-16,-2-2 16,0 2-1,-2 1-15,3 2 16,1-3-16,-2 2 15,-1 1-15,-1 2 16,-1 1-16,2-1 16,-1 0-16,0 2 15,1 0-15,1 0 16,0 2-16,1-1 16,-3 1-1,3 0-15,-1-1 16,2-2-16,1 3 15,-1 2-15,3-1 16,0 1-16,1 0 16,1 0-1,0-3-15,0 1 16,0-4-16,1-1 0,1 2 16,1 2-1,-1 0-15,1 1 16,1 1-16,2-1 15,3-3-15,0-1 16,3 0 0,1 1-16,2-1 15,2 0-15,2 0 0,2-1 16,2 1-16,2 0 16,3 0-16,0 0 15,0 1-15,2 2 16,-1-2-16,1-1 15,-2 1 1,1-2 0,0 0-16,-2 0 0,1-1 15,-2 1-15,1-1 16,0-2 0,-1 4-16,0 0 0,1 0 15,0 0 1,0 2-16,0-2 15,1 2-15,0 1 16,-1-1-16,2-1 16,-1-2-16,1 2 15,0-1 1,-2 1-16,1-1 16,0 2-16,1 0 15,3 0-15,7-4 0,3 0 16,-3 1-1</inkml:trace>
  <inkml:trace contextRef="#ctx0" brushRef="#br0" timeOffset="6031.78">4667 8573 0,'-4'9'0,"-3"10"0,7-11 0,6-3 0,9-6 0,2 1 0,5 2 0,5-1 0,5-1 15,5 0-15,3 1 16,2 0-16,6-4 15,3 0-15,2 0 16,2 1-16,3 2 16,1 0-16,3 0 15,1-3 1,2-2-16,1-1 0,-1 2 16,-3 1-16,-4 3 15,-5 3 1,-4 0-16,-5 1 0,-1 0 15,-3 1-15,-2-1 16,-4-2 0,-6-3-1,-5 0-15,-2-1 0,-7 4 16,-1-2-16,-6 2 16,-3-1-16,-1-1 15,-3-2 1,-2-1-16,1 2 15,1 2-15,-1-1 16,2 2-16,-1-2 16,0 0-16,0 1 15,0-2-15,0 2 16,-1 1-16,-2-1 16,0-1-16,-1-1 15,1 0-15,0 1 16,1 1-1,2-1-15,2 2 16,1 0-16</inkml:trace>
  <inkml:trace contextRef="#ctx0" brushRef="#br0" timeOffset="9422.34">8631 9502 0,'0'0'16,"0"0"-16,0 0 15,0 0-15,-10-2 0,5 2 0,4 2 0,-3 4 0,4-5 0,-1 0 0,-43-3 0,24-3 16,-4 0-16,1 1 16,-3 3-16,2 0 15,-3 2 1,0 3-16,0-1 16,1 5-16,-5-2 15,-4-2-15,-3-1 16,-5-2-16,-3 0 15,-4-2 1,-2 0-16,-2 1 16,3-1-16,0 3 15,3-1-15,5 1 16,7-1-16,5 0 16,4 0-16,4-2 15,5 1-15,5-1 16,7 0-16,2 1 15,3 0-15,2 0 16,0 0 0,1 0-16,-1 0 15,0 1-15,0-1 0,-1 0 16,0 0 0,0 0-16,-1 0 15,1 0-15,-1 0 16,-2 0-16,0 1 15,-2 0-15,4-2 16,-1-4 0,2-2-16,3 1 0</inkml:trace>
  <inkml:trace contextRef="#ctx0" brushRef="#br0" timeOffset="11407.15">9238 10504 0,'0'0'0,"-4"2"0,1-3 0,-1 2 0,-2 0 0,-2 0 0,-4 1 0,-27-2 0,13 1 16,1-1-16,-8-1 15,-3 1-15,-3-3 16,-5-1-16,0-1 15,-4 1 1,-2-1-16,-2-1 16,1 0-16,-4 1 15,-3 1-15,-2 1 16,-1 0-16,1 2 16,3 2-16,-2 0 15,-3-3 1,-4 0-16,-2-2 15,7-1-15,11-3 0,34 6 16</inkml:trace>
  <inkml:trace contextRef="#ctx0" brushRef="#br0" timeOffset="13626.32">10143 11521 0,'-9'3'0,"-14"4"0,0-6 0,-1 0 0,24-1 0,-22-2 0,2 0 0,-2 0 0,-2 1 0,-3-1 15,-1 2-15,-5 1 16,0 0-16,-4 2 16,-1-4-16,-7 2 15,-3 3 1,-2-1-16,-4 0 16,-3 1-16,1-2 15,0-1-15,-1 0 16,0 0-16,-1 1 15,1 1-15,1 1 16,-3 0 0,-3 1-16,-1 0 0,-2-1 15,-5 2 1,-2-2-16,4 0 16,1-2-16,-1-1 15,6 0-15,31-2 16</inkml:trace>
  <inkml:trace contextRef="#ctx0" brushRef="#br0" timeOffset="18326.57">7393 5887 0,'8'10'0,"11"14"0,-3-4 0,0-2 0,-16-18 0,18 14 0,3-1 0,1 2 15,1 4-15,2 7 16,1 5-16,1 9 15,0 7 1,-2 10-16,4 2 16,1 3-16,1 5 15,3 2-15,-5 0 16,-1 8-16,-5 3 16,-1 5-16,-2 0 15,5 6 1,-4 1-16,-3 4 15,-3 5-15,-1-5 16,-4 0-16,1 0 16,-2-3-16,-1-3 15,1-1-15,-6-4 16,-7-4-16,-2-4 16,-2-2-16,-4-8 15,1-4 1,-2-2-16,-6-8 0,0-7 15,3-4-15,-2-6 16,1-7 0,3-4-16,3-5 15,2-4 1,4-6-16,2-5 16,3-3-16,0-2 15,1-1-15,0-1 0,-2-1 16,-2-3-16,-2-3 15,0-2-15,-1-5 16,-1-2 0,-5-1-16,-3-3 15,-7 1-15,-3-1 16,0 2 0,0 2-16,5 3 0,-1 8 15,11 1-15,9 3 16,3 4-16,5 5 15,9 3-15,6 5 16,6 4 0,1 2-16,1 1 15,1 0-15,-1-1 16,-1 0-16,-5-4 16,-6-2-16,-8-4 15,1 2-15,-7-1 16,-1 0-1,-3-1-15,-3 1 0,1 2 16,-1-1 0,-3 2-16,0-1 15,-2 0-15,1 3 16,2-2-16,-2 0 16,1 0-16,4 0 15,0-1-15,4-1 16,0-3-16,2-3 15,-1-2-15,0-1 0,-2-3 32,0-3-32,-2-2 15,0-1-15,-6-4 16,-2-3-16,-2-5 16,-2-4-16,-4-4 15,-4-3-15,-2-2 16,-2-1-1,-1-3-15,-4-1 16,0 6-16,4 2 16,11 1-16,8 2 0,11 5 15,9 13 1</inkml:trace>
  <inkml:trace contextRef="#ctx0" brushRef="#br0" timeOffset="35051.48">19120 9348 0,'10'4'0,"13"5"0,-2-2 0,-2-4 0,-19-3 0,23-4 0,5-4 0,6 1 0,3 0 0,2 0 16,-1-2 0,3 2-16,1 1 0,-5 1 15,-3-2-15,5-1 16,0 3-16,5 0 16,4 1-16,5-3 15,1 3-15,0 2 31,1 1-31,0 3 16,1 2-16,1 0 16,1-1-16,2-3 0,1-1 15,1-1-15,0 1 16,-1-1 0,-2 2-16,2 0 15,-2-1-15,0 2 16,0-1-1,-3 1-15,-1-2 0,-2 1 16,-3 2-16,1 1 16,-2-2-16,1 2 15,-2 1-15,-1 0 16,-1 0 0,-2 0-16,0 1 15,1-1 1,1 2-16,0-1 0,0 3 15,-2 2-15,-5 0 16,-5 0-16,-8-2 16,-4-1-1,-5 3-15,-10-9 0</inkml:trace>
  <inkml:trace contextRef="#ctx0" brushRef="#br0" timeOffset="36375.11">20738 10260 0,'7'-2'0,"12"-3"0,6 3 0,4 2 0,4 4 0,-33-4 0,28 4 0,-7-2 16,-5 0-16,0-1 16,-1-1-16,1-2 15,0-1-15,3 1 16,3 1-16,3-1 16,5 1-16,2 0 15,5 0-15,4-1 16,1 2-16,4 0 15,4 0-15,2 2 16,2-2-16,2 0 16,2-4-16,0-1 15,1 1-15,1 0 16,2 1-16,0 0 16,3 1-1,-3 0-15,0-3 16,-3 3-16,0 2 15,-1 1-15,-3 0 16,-3-1-16,-5-1 16,-4-1-16,-5 4 15,-4 2-15,-3 3 16,-4-2 0,-3-3-16,-1-3 0,-2-1 15,-2 1 1,-2 0-16,-2 2 15,-3 0-15,-4 0 16,-2 0-16,-1 1 16,0 1-16,-1-1 15,-1-1 1,-1 1-16,0-1 0,-1-1 16,0-1-16,-1 1 15,1 0 1,-1-2-16,1 1 15,-2 0-15,-1 0 16,-1 1-16,-1-1 16,0 0-1,0-1-15,1 1 0,-1 0 16,2 1 0,1 0-16,1 0 0,0 1 15,1 0-15,5 4 16,0 0-1,-4-2 1,2 1-16,-5-1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15:25.28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2518 6113 0,'0'0'0,"0"0"15,0 0-15,0 0 16,0 0-16,0 0 0,-4 8 0,4-3 0,1-3 0,0-2 15,0 0-15,0-2 0,-84 4 0,56 1 0,-2-1 16,-1 4-16,-1 2 16,0 0-1,0 4-15,1 0 16,2-1-16,-1 3 16,0 1-1,0 3-15,-1-1 0,0 4 16,1 6-16,1-1 15,0 2-15,0 0 16,2-1-16,1 2 16,-1 6-16,2-1 15,2 1 1,4 0-16,2 2 16,0 1-16,3 2 15,1 2-15,-1 3 16,3 1-16,3 0 15,1 1-15,0 0 16,2 3 0,2-1-16,1 1 15,0 0-15,6-1 16,2 2-16,1 4 16,1 4-16,2 4 15,3-1-15,-1-2 16,4-3-16,-1 0 15,0-2-15,-3 0 16,1 3 0,-1 1-16,1-3 0,-4-2 15,-3 0-15,0-2 16,0 0 0,0 0-16,-2-3 15,-1 4-15,-3-2 16,-2-2-16,-1-4 15,-2-4-15,-1-1 16,-2-1-16,-3-1 16,-4-4-16,-2 0 15,-3 0-15,-2-4 16,0-4 0,-4-7-16,-2-2 15,-2-2-15,0-3 16,-2 0-1,-1-4-15,0 7 0,-1 0 16,-2-1-16,2 0 16,1 4-16,0 0 15,2-2-15,0 1 16,-1-3-16,-1 2 16,0 1-1,-1 1-15,0-2 16,3 8-16,3 1 15,2-1-15,1-2 16,4 2-16,-1 3 16,2 3-16,2 2 15,0 0-15,1 0 16,3 2-16,1 0 16,2-4-1,0 1-15,3 2 16,4 3-16,-1 1 15,1 1-15,3-2 16,-2-1-16,3 0 16,0 2-16,3-3 15,-1 2-15,1 5 16,0-2 0,2 3-16,-2-1 0,2 2 15,0 1 1,1 1-16,-1-1 15,1 5-15,-2 0 16,0-2-16,2-1 16,1-2-16,1 2 15,3 2 1,1 1-16,-2 2 16,3-2-16,0-2 15,3-4-15,1 1 16,-1 5-16,-1 6 15,0 2-15,-3-1 16,-1-2-16,-1-5 16,0-10-1,-1-2-15,4 0 0,-1 1 16,2-2 0,0 5-16,-1 2 15,-2-1-15,0-8 0,-2-6 16,-1-2-1,-4-2-15,1-4 16,0 0 0,1 9-16,3 1 0,2 1 15,1-1-15,4-4 16,0 0-16,1 2 16,2 1-1,-3-8-15,2 8 16,0-3-16,2 8 15,-1 0-15,-1 0 16,1 3-16,-1-2 16,2-4-16,0-11 15,1-1-15,2-3 16,0 0 0,0 5-16,-1-2 15,1-2-15,0 5 16,1 6-16,2 0 15,1-4-15,3-4 16,3-6-16,-2 2 16,-4 2-16,3-1 15,-4 4-15,2 2 16,-2-1-16,-2-2 16,1-7-1,-3-1-15,0-1 16,0-2-1,2-3-15,0-1 0,1 2 16,0 1-16,-4-1 16,-1 3-16,-2 3 15,-3 10-15,1 6 16,-7-9-16</inkml:trace>
  <inkml:trace contextRef="#ctx0" brushRef="#br0" timeOffset="4516.18">691 6931 0,'0'5'0,"0"4"0,0-4 0,1-6 0,1-4 0,3 1 0,11 2 0,8 3 0,8-1 0,10 0 15,8 0-15,10 1 16,8 0 0,7-3-16,4 1 15,8 0-15,3 3 16,-2 2-16,0 5 15,-7-2 1,-13-1-16,-7 2 0,-10-7 16,-14 5-16,-11-2 15,-10-6 1,-11-1-16,-5 1 16,-3-1-16,-1-2 15,1 0-15,1 1 16,3 2-16,1-1 15,3 0-15,4-1 16,1-3-16,2-5 16,1-2-16,-1 1 15,1-4 1,-6 11-16,-3-2 47,15-2-47,-14 9 15,-10 7-15,-7 6 16,5-4-16,-2 4 0,-3 3 0,-5 4 0,3-2 0,7 1 16,8-1-16,9-7 15,8-7-15,8-1 16,4-3 0,-2-3-16,5-5 15,-25 4-15,22-5 47,-24 2-31,-9-1-16,-4-2 0,-7-1 0,-11 0 0,-6 0 0,-3 3 15,-4-1-15,22 3 16</inkml:trace>
  <inkml:trace contextRef="#ctx0" brushRef="#br0" timeOffset="5673.51">464 7975 0,'14'0'0,"17"-2"0,2 5 0,-3 2 0,-30-5 0,34 7 0,5-6 0,7-4 16,9-2-16,10 0 16,12 2-16,7 6 0,5 3 15,8 3 1,0-3-16,0 2 15,-5 3-15,-6 0 16,-11 2-16,-12 0 16,-10-3-16,-16-3 15,-10-3-15,-7-6 16,-10-1-16,-6-1 16,-4 1-1,-1 0-15,-4 2 16,0 2-16,2 2 0,-2-1 15,3-2 1,2 0-16,0-4 16,3-2-16,-1 0 15,3 1-15,1 2 16,1-2 0,2-4-16,4-2 15,-3 0-15,3 2 16,-2 0-16,2 0 15,-3 3-15,-1 0 16,-1 2-16,-3-1 16,-2 3-16,-3 2 15,-2 0-15,-2 2 16,0 2 0,-5 3-16,1-2 15,1 3-15,1 0 16,2 4-16,2 1 15,4-1-15,3 2 16,5 0-16,3 0 16,4-4-1,2-3-15,3 0 16,3-1-16,4-5 0,1-3 16,-1-6-16,-3 1 15,-5 0 1,-8-1-16,-7 1 15,-7 1-15,-10-3 16,-11-2-16,-14-2 16,-14 2-16,-6 1 15,-6 1-15,2-2 16,3 8-16,35 0 16</inkml:trace>
  <inkml:trace contextRef="#ctx0" brushRef="#br0" timeOffset="28335.94">851 13552 0,'-5'6'0,"-4"5"0,6 1 0,3-3 0,2 2 0,-2-11 0,0 10 0,-2 2 0,0-1 0,-2 0 0,-1 1 0,2-6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16:02.88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853 5993 0,'-6'14'0,"-8"20"0,3-18 0,4-1 0,7-15 0,-6-1 0,-3 1 0,-10 19 16,4 6-16,-6 5 0,2-5 16,-4 13-16,1 7 15,1-15-15,-4 18 16,-5 5-16,-2 7 16,6 2-1,0 2-15,2 1 0,6 1 0,5-2 0,7-5 0,5-4 16,9-1-16,8 0 15,10-2-15,12 2 16,12 2-16,10-1 16,9-3-1,7 3-15,5-6 0,3 0 16,3-8-16,0 4 16,2-6-1,-2 3-15,-6-2 16,-5-9-16,-7-9 15,-14-3-15,-6-5 16,-8 0 0,-8-3-16,-8-3 0,-7-4 15,-1-6-15,-3-3 16,1-3-16,1-1 16,1-3-16,-3-5 15,1-1 1,1-2-16,1 2 15,0-1 1,0 1-16,-2-2 16,-1 4-16,-2 3 15,-2 4-15,-2 2 16,-2 2-16,-3 3 0,-2 0 16,-1 4-16,-3 0 15,-2 2-15,-1-1 16,-1 3-1,-2 7-15,1 2 16,0 0-16,0 2 16,1 4-16,1-3 15,1 0-15,3-4 16,1-9-16,4 9 16,4 1-1,0-4-15,5-7 16,2 3-16,2-2 15,2-5-15,2-6 16,3-5-16,0-5 16,-1-4-16,-3-1 15,-2-4-15,-5 12 16,-6-3-16,-10 2 16,-12-5-1,-18-2-15,-15 4 0,-15 3 16,-9 0-1,-2 8-15,43 8 16</inkml:trace>
  <inkml:trace contextRef="#ctx0" brushRef="#br0" timeOffset="15113.33">3767 7993 0,'1'6'0,"2"7"0,3-3 0,4-3 0,6-3 0,-16-4 0,17 3 0,0-2 0,-1 1 0,-1-2 0,-1 0 16,-4-2 0,-2 2-16,-3-2 0,-1 0 15,-2 0 1,-2 1-16,-3 1 15,1 0-15,-2 1 16,-3 2-16,-4 1 16,-2-2-16,-3 0 15,-2-3 1,-3 0-16,-1 0 16,-2-1-16,1 1 15,1-4-15,0 2 0,3-2 16,2 0-1,4 0-15,5 2 16,3 0-16,3 2 16,7 1-16,4 1 15,4 1-15,4 1 16,5-1-16,2 0 16,5 3-1,3 0-15,0 0 16,0-1-16,-2 3 15,-2-1-15,-4 2 16,-5-2-16,-7-3 16,-5-1-16,-4-2 15,-2-2 1,-2 1-16,0 0 16,1-1-16,0 0 15,1-1-15,5 0 16,-2 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2T12:19:15.3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4610 8034 0,'0'0'0,"-5"3"0,5-3 0,3-3 0,4 0 0,5-2 0,6 1 0,35 2 0,-18 1 15,6 2-15,5 1 16,2 1-16,2 1 16,2-2-16,-1 3 15,1 1-15,2-1 16,1-2-1,0 1-15,2 0 0,2 0 16,1 1 0,1 0-16,2 3 15,-1-2-15,-1 0 16,-2-1-16,-1-2 16,0-2-1,1 3-15,-2-1 16,3-1-16,2 0 0,-2 1 15,1-1-15,3 0 16,0 2-16,-2 0 16,3 0-1,0 0-15,-2 1 16,-1 0-16,0 1 16,0 2-1,-3-3-15,0 1 0,0-2 16,-1-1-16,0-3 15,-2 0-15,1-1 16,-2-1-16,-1 0 16,-1 0-1,-1 1-15,1 0 16,1 1-16,0 1 16,-1-1-16,2 0 15,-3 0-15,-3-1 16,-1 0-16,0 1 15,-3-2-15,-1 1 16,0 0-16,-2-2 16,-3 0-16,-5-2 15,-3 1 1,-3 0-16,1 2 16,-2 0-16,-5 0 15,-3 0-15,-4 1 16,-3 0-16,-2 1 15,-4-1-15,1 1 16,-2-1-16,-1 0 16,-1 1-1,-1-1-15,-1 2 16,-2 1-16,0 4 16,-1 0-16,0 2 15,0-5-15,-4-6 16,-2-1-16,5-6 15</inkml:trace>
  <inkml:trace contextRef="#ctx0" brushRef="#br0" timeOffset="8717.79">4045 9160 0,'-13'3'0,"-17"4"0,4-5 0,3 0 0,1-4 0,-1 2 0,-3-2 0,-4-1 16,-5-1-16,-5-2 15,-5 2-15,-6 2 16,-3-1 0,-3 3-16,-1 1 0,-2-2 15,-2-3 1,1 0-16,-2-1 15,2 5-15,1 1 16,3 1-16,3-2 16,5-1-1,7 0-15,1 3 16,6 0-16,4 0 0,4 2 16,5-1-16,2 0 15,5-1-15,3 4 16,3 2-1,3-2-15,3-2 16,3 0-16,0-2 16,1-1-16,0-1 15,0-2-15,1 0 16,0-2-16,-2 1 16,0 0-16,1 0 15,1-1-15,-1 1 16,1 0-1,-1 3-15,-1 0 16,1 0-16,0 1 16,-1 1-1,2-3-15,0 0 0,-1 0 16,-1 2-16,0-2 16,0 5-16,0-3 15,0 0-15,0 0 16,2-1-16,-1 0 15,0 0 1,-2 0-16,4-2 16,-3 2-16,-2 0 15,1-1-15,-1 0 16,1-1-16,-3 2 16,1 6-16,-2-3 15,-1 1-15,-2 0 16,-1-1-16,-1-1 15,0-1 1,-1-1-16,-1 0 16,1-3-16,0 2 15,0-2-15,2 2 16,1-1-16,2 1 16,2-2-16,0 3 15,2 0 1,3-2-16,0 3 15,1 1-15,0 0 0,0-1 16,0-1 0,0 0-16,-1 0 15,0 0-15,-1 1 16,0 0-16,1-2 16,0 1-16,0-1 15,1 1 1,-1 1-16,1-1 15,-1 0-15,0 0 16,0 0-16,-1 0 0,2-1 16,-1 2-1,1-2-15,-2 1 16,0 0-16,0 0 16,0 0-1,0 0-15,0 0 0,-1 1 16,2-2-1,-1 1-15,-1 1 16,0 0-16,0-1 16,1 0-16,0 0 15,0 0-15,1 0 16,0 0 0,-1 0-16,0 0 0,-1 0 15,0 1-15,1-1 16,0 1-1,-1-1-15,3 2 16,1-2-16,0 1 16,1 0-1,3 1-15,6-1 16,6 4-16,10-3 0,9 0 16,-11 2-16</inkml:trace>
  <inkml:trace contextRef="#ctx0" brushRef="#br0" timeOffset="10139.57">4467 9187 0,'3'2'0,"5"-5"0,1 0 0,0 1 0,3 0 0,5 2 0,4 0 0,3 3 16,5 0 0,4-3-16,3-1 15,3 0-15,2 0 16,-2 0-16,-1-3 16,-2 1-16,0 1 15,1 0-15,1-2 16,4-1-16,4 2 15,3 2 1,2 0-16,4 1 16,3 2-16,1-1 15,2 1-15,-1-2 16,2 0-16,1 0 16,4 0-16,3-2 15,1 2-15,4 0 16,0-1-16,3 0 15,1-1-15,1 2 16,2-3 0,2 2-16,5-1 15,1 1 1,3-3-16,-3 2 0,-6 1 16,1 1-16,-2-2 15,0 3-15,-3 3 16,-2-1-16,-6 1 15,-1 1-15,-1-3 16,-39-2 0,32 2 15,-27 3-15,3-5-16,0-2 15,5 3-15,-14 0 16,-11 3-16,3-8 15,-6 1 1,-9 2-16,-3 1 16,1 3-16,-5-4 15,-1-1-15,1 2 16,0 0-16,-1-1 16,1 0-16,0 1 15,-10 5-15,6-3 16,0-2-1,3 1-15,0-1 0,0 1 16,1-1-16,0 0 16,0 2-1,0-2-15,-2 1 16,0 0-16,3-2 0,1 0 0,1-1 0,0-1 0,5-2 16,3 2-16,3-3 15,3-5 1,2-1-16,7-5 0,-12 3 15</inkml:trace>
  <inkml:trace contextRef="#ctx0" brushRef="#br0" timeOffset="11123.84">8484 9080 0,'3'3'0,"3"6"0,-9-2 0,-7-4 0,-9-4 0,1-2 0,0-2 0,0-1 0,-2 3 15,-2 1-15,-1 0 16,-3 2-16,-3 0 16,2-1-16,-1 0 15,1-1-15,5 0 16,5 0-1,7-1-15,5 1 0,4 0 16,7 0-16,3 0 16,6-2-16,9 1 15,7-1-15,1 0 16,2 0-16,-2 1 16,-5 3-1,-7 0 1,-7 2-16,-7-1 0,-4 0 15,-9 2-15,-7 0 16,-7 0-16,-3 1 16,-13-1-16,2 0 15,1 1 1,2 0-16,7-1 16,9 0-16,9-2 15,0 0-15,12-1 16,4-1-16</inkml:trace>
  <inkml:trace contextRef="#ctx0" brushRef="#br0" timeOffset="11608.27">9538 9190 0,'-5'2'0,"-7"2"0,0 2 0,1 0 0,1-1 0,-1 1 0,-2 0 0,-4-2 16,-3 0-16,-4-1 15,8-1 1</inkml:trace>
  <inkml:trace contextRef="#ctx0" brushRef="#br0" timeOffset="16358.5">4881 7251 0,'0'0'0,"-12"3"0,8-8 0,6-1 0,1-1 0,6-2 0,5-3 0,32-13 0,-12 13 15,8-1 1,5 2-16,3 4 16,1 4-16,-3 6 0,-11 5 15,-9 2 1,-10 3-16,-7 0 16,-7 1-16,-4 3 15,-5-1-15,0-2 16,-1-1-16,0-2 15,2-4 1,3-4-16,3-3 16,5-3-16,6-3 0,5-3 15,4-2 1,4 1-16,2 1 16,1 1-16,-3 4 15,-2 7 1,-7 4-16,-4 4 15,-4 2-15,-2 1 0,-3 0 16,1-3 0,0-2-16,5-3 15,5-5-15,4-1 0,6-4 16,-8 2 0,26-17 15,-4-3-16,11-6-15,-4 3 16,-6 1-16,-4 3 0,-5 1 0,-10 5 0,-10 5 0,-14 8 16,-12 4-1,-7 6-15,-7 4 16,-4 3-16,-1 4 16,2 2-16,2 1 15,7-1-15,13-2 16,9-2-16,18-6 15,-2 0-15,8-5 16,8-3 0,4-4-16,5-4 15,1-5-15,-2-2 16,-5-4 0,-7 0-16,-9-1 0,-12-3 15,-7 2-15,-7 1 16,-10 3-16,-9 2 15,-4 4-15,-3 4 16,-1 4-16,0 5 16,5 3-1,4 0-15,7 1 16,11-2 0,12-2-16,11 0 15,12-4-15,9-3 0,10-4 16,6 0-16,4 2 15,2 0-15,-9 5 16,-5 6-16,-11 6 16,-11 0-1,-13 2-15,-8 0 16,-10 0-16,-6-1 16,-5-3-16,1-2 15,1-3-15,3-1 16,6-4-16,7-2 15,6-2-15,9-4 16,9-3 0,6-3-16,7-1 0,3 1 15,0 4 1,-2 1-16,-5 6 16,-8 3-16,-8 5 15,-8 4-15,-6 1 16,-5 4-16,-5 0 15,0-2 1,3-2-16,4-3 0,5-4 16,8-1-16,5-2 15,6-3 1,3-2-16,1 0 16,0-1-16,-1 1 15,-4 2 1,-4 1-16,-2 1 15,-3 3-15,-3 2 0,2-1 16,4-1-16,5-1 16,5-1-16,8-2 15,4-3-15,4-2 16,1-4 0,-3-4-16,-4-2 15,-14 1 1,-11 1-16,-9 1 0,-9 3 15,-13 4-15,-8 5 16,-8 5-16,-2 7 16,3 5-16,4 5 15,11-1-15,13 0 16,11-3 0,10-5-16,12-13 15,-9-4-15</inkml:trace>
  <inkml:trace contextRef="#ctx0" brushRef="#br0" timeOffset="17029.86">9111 7048 0,'0'7'0,"1"9"0,-2 0 0,-3 1 0,-8 4 0,12-21 0,-15 23 0,-2 3 0,3 0 16,0-3-16,3-2 15,7-5-15,7-5 16,9-3-16,8-5 15,8-4 1,5-6-16,5-5 0,5-7 16,6-5-16,6-8 15,3-8-15,1-3 16,-4 6-16,-15 8 16,-15 9-1,-12 8 1,-8 5-16,-5 4 15,-1 0-15,-2-1 0,-2-3 16,8 2-16</inkml:trace>
  <inkml:trace contextRef="#ctx0" brushRef="#br0" timeOffset="18343.39">9862 7266 0,'-1'-7'0,"-4"-10"0,-9-3 0,-5 0 0,-8 1 0,-2 4 0,-3 4 16,0 7-16,0 5 16,1 5-16,5 4 15,9 4-15,3-4 16,7-2 0,10 1-16,4-1 0,7-1 15,5 1 1,1 1-16,3 1 15,1 0-15,0 0 16,2 0-16,0-1 16,4-1-1,-1-2-15,3-3 16,-1-2-16,4-5 0,2-5 16,4-5-16,4-5 15,6-7 1,9-7-16,3-3 15,-8-3-15,-12 5 16,-13 5-16,-13 7 16,-9 8-1,-4 0-15,-1 2 0,1 1 16,-1 3 0,-1 2-16,-1 3 0,-4 2 15,-4-1-15,-3 2 16,-7 2-1,-5 7-15,-5 6 16,-4 10 0,-7 9-16,4 4 0,3 8 15,10 5-15,15-9 16,12-5-16,10-5 16,7-3-1,4-4-15,1-5 16,2-4-16,6-6 15,8-6-15,4-6 16,6-8-16,3-4 16,-3-3-16,-10 0 15,-15 2-15,-10 3 16,-11 0-16,-8-2 16,-6-1-1,-8-2-15,-7-2 16,-4-2-1,-4 3-15,-3 3 0,-7 6 16,-2 6-16,-3 9 16,1 10-16,1 8 15,9 1-15,13 4 16,9-1-16,10-3 16,12-6-1,8-2-15,4-2 16,3-5-16,4-2 15,5-4-15,1-4 16,-1-4-16,1-5 16,-4-4-16,-3-5 15,-10-4-15,-5 3 16,-6-1 0,-13 0-16,-4 3 15,-8 3-15,-8 4 0,-9 4 16,-5 7-1,1 4-15,4 5 16,4 4-16,11 3 0,10 1 16,9-1-1,10-2-15,12-4 16,4-3 0,11-3-16,10-5 15,3-6-15,7-1 16,2-3-16,-3 2 15,-10 5-15,-6 3 16,-8 6-16,-7 7 16,-7 4-16,-6 3 15,-5 3 1,1-2-16,-1-3 0,-7-5 16,5-12-16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language.types.string.php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hp.net/manual/pt_BR/language.operators.assignment.php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25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</a:t>
            </a:r>
            <a:r>
              <a:rPr lang="pt-BR" dirty="0" err="1"/>
              <a:t>cl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Há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dois operadores de 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string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O primeiro é o operador de concatenação ('.'), que retorna a concatenação dos seus argumentos direito e esquerdo. O segundo é o operador de atribuição de concatenação ('</a:t>
            </a:r>
            <a:r>
              <a:rPr lang="pt-BR" dirty="0"/>
              <a:t>.=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'), que acrescenta o argumento do lado direito no argumento do lado esquerdo. Veja em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4"/>
              </a:rPr>
              <a:t>Operadores de Atribuição 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 mais </a:t>
            </a:r>
            <a:r>
              <a:rPr lang="pt-BR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informações.</a:t>
            </a:r>
            <a:r>
              <a:rPr lang="pt-BR" dirty="0" err="1"/>
              <a:t>iente</a:t>
            </a:r>
            <a:r>
              <a:rPr lang="pt-BR" dirty="0"/>
              <a:t>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880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Parte do cliente 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Os operadores lógicos trabalham com valores booleanos, com o objetivo de avaliar expressões cujo valor pode ser verdadeiro ou falso, ou seja, implementando a lógica booleana.</a:t>
            </a:r>
          </a:p>
          <a:p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(e)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quando ambos dos dados comparados forem verdadeiros.</a:t>
            </a:r>
          </a:p>
          <a:p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(ou)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quando pelo menos um dos dados comparados for verdadeiro.</a:t>
            </a:r>
          </a:p>
          <a:p>
            <a:r>
              <a:rPr lang="pt-BR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xor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quando pelo menos um dos dados comparados for verdadeiro, mas não ambos.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!(não)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O resultado verdadeiro só será obtido se o valor dado não for verdadeiro.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&amp;&amp;(e)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Igual ao operador AND.</a:t>
            </a:r>
          </a:p>
          <a:p>
            <a:r>
              <a:rPr lang="pt-BR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||(ou)</a:t>
            </a:r>
            <a:r>
              <a:rPr lang="pt-BR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– Igual ao operador 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663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639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57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62.1.242/index.php?nome=Ederson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32.png"/><Relationship Id="rId4" Type="http://schemas.openxmlformats.org/officeDocument/2006/relationships/hyperlink" Target="http://10.162.1.242/index.php?nome=Ederson&amp;idade=25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- Variáveis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PT" sz="1800" dirty="0"/>
              <a:t>No PHP, uma variável começa com o sinal $, seguido pelo simbolo de atribuição, mais o  nome da variável:</a:t>
            </a:r>
          </a:p>
          <a:p>
            <a:pPr marL="6985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&lt;?</a:t>
            </a:r>
            <a:r>
              <a:rPr lang="en-US" sz="1800" i="1" dirty="0" err="1">
                <a:solidFill>
                  <a:srgbClr val="FF0000"/>
                </a:solidFill>
              </a:rPr>
              <a:t>php</a:t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$txt = “</a:t>
            </a:r>
            <a:r>
              <a:rPr lang="en-US" sz="1800" i="1" dirty="0" err="1">
                <a:solidFill>
                  <a:srgbClr val="FF0000"/>
                </a:solidFill>
              </a:rPr>
              <a:t>Senac</a:t>
            </a:r>
            <a:r>
              <a:rPr lang="en-US" sz="1800" i="1" dirty="0">
                <a:solidFill>
                  <a:srgbClr val="FF0000"/>
                </a:solidFill>
              </a:rPr>
              <a:t>!";</a:t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$x = 5;</a:t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$y = 10.5;</a:t>
            </a:r>
            <a:br>
              <a:rPr lang="en-US" sz="1800" i="1" dirty="0">
                <a:solidFill>
                  <a:srgbClr val="FF0000"/>
                </a:solidFill>
              </a:rPr>
            </a:br>
            <a:r>
              <a:rPr lang="en-US" sz="1800" i="1" dirty="0">
                <a:solidFill>
                  <a:srgbClr val="FF0000"/>
                </a:solidFill>
              </a:rPr>
              <a:t>?&gt;</a:t>
            </a:r>
            <a:endParaRPr lang="pt-PT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PT" sz="1800" dirty="0"/>
              <a:t>Após a execução das instruções, a variável $txt terá o valor Senac!, a variável $x o valor 5 e a variável $y o valor 10,5.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1" y="2598454"/>
            <a:ext cx="2909130" cy="14228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E3A9D4C-BCE2-4648-8731-1944506BA75C}"/>
                  </a:ext>
                </a:extLst>
              </p14:cNvPr>
              <p14:cNvContentPartPr/>
              <p14:nvPr/>
            </p14:nvContentPartPr>
            <p14:xfrm>
              <a:off x="165240" y="2157480"/>
              <a:ext cx="1270440" cy="74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E3A9D4C-BCE2-4648-8731-1944506BA7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880" y="2148120"/>
                <a:ext cx="1289160" cy="7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22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Tipos de dados variáveis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err="1"/>
              <a:t>Integer</a:t>
            </a:r>
            <a:r>
              <a:rPr lang="pt-BR" sz="1800" dirty="0"/>
              <a:t> = 100</a:t>
            </a:r>
          </a:p>
          <a:p>
            <a:r>
              <a:rPr lang="pt-BR" sz="1800" dirty="0" err="1"/>
              <a:t>float</a:t>
            </a:r>
            <a:r>
              <a:rPr lang="pt-BR" sz="1800" dirty="0"/>
              <a:t> = 10.5</a:t>
            </a:r>
          </a:p>
          <a:p>
            <a:r>
              <a:rPr lang="pt-BR" sz="1800" dirty="0" err="1"/>
              <a:t>String</a:t>
            </a:r>
            <a:r>
              <a:rPr lang="pt-BR" sz="1800" dirty="0"/>
              <a:t> = “Valor”</a:t>
            </a:r>
          </a:p>
          <a:p>
            <a:r>
              <a:rPr lang="pt-BR" sz="1800" dirty="0" err="1"/>
              <a:t>Boolean</a:t>
            </a:r>
            <a:r>
              <a:rPr lang="pt-BR" sz="1800" dirty="0"/>
              <a:t> = false/</a:t>
            </a:r>
            <a:r>
              <a:rPr lang="pt-BR" sz="1800" dirty="0" err="1"/>
              <a:t>true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Não é necessário declarar a variável, o PHP identifica o tipo da variável.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1" y="2598454"/>
            <a:ext cx="2909130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3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- Variáveis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PT" sz="1800" dirty="0"/>
              <a:t>Ao atribuir um valor de texto a uma variável, coloque aspas ao redor do valor. </a:t>
            </a:r>
          </a:p>
          <a:p>
            <a:pPr marL="69850" indent="0">
              <a:buNone/>
            </a:pPr>
            <a:r>
              <a:rPr lang="pt-PT" sz="1800" dirty="0"/>
              <a:t>Ao contrário de outras linguagens de programação, o PHP não possui comando para declarar uma variável.</a:t>
            </a:r>
          </a:p>
          <a:p>
            <a:pPr marL="69850" indent="0">
              <a:buNone/>
            </a:pPr>
            <a:r>
              <a:rPr lang="pt-PT" sz="1800" dirty="0"/>
              <a:t>Ele é criado no momento em que você atribui um valor a ele pela primeira vez.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131" y="2598454"/>
            <a:ext cx="2909130" cy="142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4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- Constantes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Uma constante é um identificador (nome) para um valor simples. Como o nome sugere, esse valor não pode mudar durante a execução do script .</a:t>
            </a:r>
          </a:p>
          <a:p>
            <a:pPr marL="69850" indent="0">
              <a:buNone/>
            </a:pPr>
            <a:r>
              <a:rPr lang="en-US" sz="1800" dirty="0">
                <a:latin typeface="+mj-lt"/>
              </a:rPr>
              <a:t>define('MIN_VALUE', ‘0.0'); </a:t>
            </a:r>
          </a:p>
          <a:p>
            <a:pPr marL="69850" indent="0">
              <a:buNone/>
            </a:pPr>
            <a:r>
              <a:rPr lang="pt-BR" sz="1800" dirty="0" err="1">
                <a:latin typeface="+mj-lt"/>
              </a:rPr>
              <a:t>const</a:t>
            </a:r>
            <a:r>
              <a:rPr lang="pt-BR" sz="1800" dirty="0">
                <a:latin typeface="+mj-lt"/>
              </a:rPr>
              <a:t> MIN_VALUE = 0.0;</a:t>
            </a:r>
          </a:p>
          <a:p>
            <a:pPr marL="69850" indent="0">
              <a:buNone/>
            </a:pPr>
            <a:endParaRPr lang="pt-BR" sz="1800" i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20" y="2642347"/>
            <a:ext cx="2912932" cy="9202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9F8523C-D861-4CB8-8137-682C7499D5E4}"/>
                  </a:ext>
                </a:extLst>
              </p14:cNvPr>
              <p14:cNvContentPartPr/>
              <p14:nvPr/>
            </p14:nvContentPartPr>
            <p14:xfrm>
              <a:off x="935640" y="2510640"/>
              <a:ext cx="2995560" cy="8154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9F8523C-D861-4CB8-8137-682C7499D5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280" y="2501280"/>
                <a:ext cx="3014280" cy="8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740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- echo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PT" sz="1800" dirty="0"/>
              <a:t>A instrução PHP echo é usada para enviar dados para a tela. 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&lt;!DOCTYPE html&gt;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&lt;html&gt;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&lt;body&gt;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&lt;?php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$txt = "ms.senac.br";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echo "Visite $txt!&lt;br&gt;";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echo "Visite ". $txt."!";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?&gt;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&lt;/body&gt;</a:t>
            </a:r>
          </a:p>
          <a:p>
            <a:pPr marL="69850" indent="0">
              <a:buNone/>
            </a:pPr>
            <a:r>
              <a:rPr lang="pt-PT" sz="1400" i="1" dirty="0">
                <a:solidFill>
                  <a:srgbClr val="FF0000"/>
                </a:solidFill>
              </a:rPr>
              <a:t>&lt;/html&gt;</a:t>
            </a:r>
            <a:endParaRPr lang="pt-BR" sz="14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26" y="2537136"/>
            <a:ext cx="2479318" cy="100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E79955C-6083-4BDE-8AA0-C56B7F0696A5}"/>
                  </a:ext>
                </a:extLst>
              </p14:cNvPr>
              <p14:cNvContentPartPr/>
              <p14:nvPr/>
            </p14:nvContentPartPr>
            <p14:xfrm>
              <a:off x="896040" y="3451320"/>
              <a:ext cx="1302840" cy="6948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E79955C-6083-4BDE-8AA0-C56B7F0696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80" y="3441960"/>
                <a:ext cx="1321560" cy="71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213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- echo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i="1" dirty="0"/>
              <a:t>O ponto entre string/variaveis serve para separar os objetos, efetuando a concatenação;</a:t>
            </a:r>
          </a:p>
          <a:p>
            <a:r>
              <a:rPr lang="pt-PT" sz="1800" i="1" dirty="0"/>
              <a:t>Adicionalmente podem-se utilizar os comandos print e printf:</a:t>
            </a:r>
          </a:p>
          <a:p>
            <a:r>
              <a:rPr lang="pt-PT" sz="1800" b="1" i="1" dirty="0"/>
              <a:t>print “script PHP”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426" y="2537136"/>
            <a:ext cx="2479318" cy="100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E0B690B-D401-4BEA-9F73-C448BB978935}"/>
                  </a:ext>
                </a:extLst>
              </p14:cNvPr>
              <p14:cNvContentPartPr/>
              <p14:nvPr/>
            </p14:nvContentPartPr>
            <p14:xfrm>
              <a:off x="1314000" y="3331080"/>
              <a:ext cx="441360" cy="504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E0B690B-D401-4BEA-9F73-C448BB9789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4640" y="3321720"/>
                <a:ext cx="460080" cy="6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800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Operações Matemáticas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/>
              <a:t>$num1 = 10;</a:t>
            </a:r>
          </a:p>
          <a:p>
            <a:r>
              <a:rPr lang="pt-BR" sz="1800" b="1" i="1" dirty="0"/>
              <a:t>$num2 = 20;</a:t>
            </a:r>
          </a:p>
          <a:p>
            <a:r>
              <a:rPr lang="pt-BR" sz="1800" b="1" i="1" dirty="0"/>
              <a:t>$soma = $num1+$num2;</a:t>
            </a: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36" y="240830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0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Concatenar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992922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800" b="1" i="1" dirty="0"/>
              <a:t>O</a:t>
            </a:r>
            <a:r>
              <a:rPr lang="pt-BR" sz="1800" b="1" i="1" dirty="0">
                <a:sym typeface="Arial"/>
              </a:rPr>
              <a:t> operador de concatenação ('.'), retorna a concatenação dos seus argumentos direito e esquerdo. </a:t>
            </a:r>
            <a:endParaRPr lang="pt-BR" sz="1800" b="1" i="1" dirty="0"/>
          </a:p>
          <a:p>
            <a:endParaRPr lang="pt-BR" sz="1800" b="1" i="1" dirty="0"/>
          </a:p>
          <a:p>
            <a:pPr marL="69850" indent="0">
              <a:buNone/>
            </a:pPr>
            <a:r>
              <a:rPr lang="pt-BR" sz="1800" b="1" i="1" dirty="0"/>
              <a:t>echo “A soma de “ .$num1.”+”.$num2.”=“.$soma;</a:t>
            </a:r>
          </a:p>
          <a:p>
            <a:pPr marL="69850" indent="0">
              <a:buNone/>
            </a:pPr>
            <a:r>
              <a:rPr lang="pt-BR" sz="1800" b="1" i="1" dirty="0"/>
              <a:t>echo “A soma de $num1+$num2=$soma”;</a:t>
            </a:r>
          </a:p>
          <a:p>
            <a:endParaRPr lang="pt-BR" sz="1800" b="1" i="1" dirty="0"/>
          </a:p>
          <a:p>
            <a:r>
              <a:rPr lang="pt-BR" sz="1800" b="1" i="1" dirty="0"/>
              <a:t>//Similares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3" descr="Cómo concatenar en PHP: Aprende a unir cadenas de texto en PHP de manera  eficiente - Mauricio Develop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15836" t="22207" r="41935" b="55886"/>
          <a:stretch/>
        </p:blipFill>
        <p:spPr>
          <a:xfrm>
            <a:off x="4900247" y="2542387"/>
            <a:ext cx="2947678" cy="8597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F38A9CC-8F10-4656-A030-759B72EF50C5}"/>
                  </a:ext>
                </a:extLst>
              </p14:cNvPr>
              <p14:cNvContentPartPr/>
              <p14:nvPr/>
            </p14:nvContentPartPr>
            <p14:xfrm>
              <a:off x="282240" y="399960"/>
              <a:ext cx="7748280" cy="35413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F38A9CC-8F10-4656-A030-759B72EF5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880" y="390600"/>
                <a:ext cx="7767000" cy="35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57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Operações Matemáticas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/>
              <a:t>Adição +</a:t>
            </a:r>
          </a:p>
          <a:p>
            <a:r>
              <a:rPr lang="pt-BR" sz="1800" b="1" i="1" dirty="0"/>
              <a:t>Subtração -</a:t>
            </a:r>
          </a:p>
          <a:p>
            <a:r>
              <a:rPr lang="pt-BR" sz="1800" b="1" i="1" dirty="0"/>
              <a:t>Divisão /</a:t>
            </a:r>
          </a:p>
          <a:p>
            <a:r>
              <a:rPr lang="pt-BR" sz="1800" b="1" i="1" dirty="0"/>
              <a:t>Multiplicação *</a:t>
            </a:r>
          </a:p>
          <a:p>
            <a:r>
              <a:rPr lang="pt-BR" sz="1800" b="1" i="1" dirty="0"/>
              <a:t>Módulo (Resto) %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36" y="2473485"/>
            <a:ext cx="2857500" cy="14698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E6B76973-A210-481B-B01A-EFA2E2DEA1A5}"/>
                  </a:ext>
                </a:extLst>
              </p14:cNvPr>
              <p14:cNvContentPartPr/>
              <p14:nvPr/>
            </p14:nvContentPartPr>
            <p14:xfrm>
              <a:off x="4075560" y="2436120"/>
              <a:ext cx="861120" cy="4021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E6B76973-A210-481B-B01A-EFA2E2DEA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6200" y="2426760"/>
                <a:ext cx="879840" cy="42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495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Regras de Precedência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87023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48657"/>
              </p:ext>
            </p:extLst>
          </p:nvPr>
        </p:nvGraphicFramePr>
        <p:xfrm>
          <a:off x="307975" y="1707654"/>
          <a:ext cx="4064001" cy="1854200"/>
        </p:xfrm>
        <a:graphic>
          <a:graphicData uri="http://schemas.openxmlformats.org/drawingml/2006/table">
            <a:tbl>
              <a:tblPr firstRow="1" bandRow="1">
                <a:tableStyleId>{0FA78245-F04A-4819-98CB-A0784EEE9882}</a:tableStyleId>
              </a:tblPr>
              <a:tblGrid>
                <a:gridCol w="105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Parênteses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Exponenciação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  <a:r>
                        <a:rPr lang="pt-BR" baseline="0" dirty="0"/>
                        <a:t>         </a:t>
                      </a:r>
                      <a:r>
                        <a:rPr lang="pt-BR" dirty="0"/>
                        <a:t>/    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Mult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, </a:t>
                      </a:r>
                      <a:r>
                        <a:rPr lang="pt-BR" dirty="0" err="1"/>
                        <a:t>Mod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+              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Adição e 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644" y="2718626"/>
            <a:ext cx="2900716" cy="1050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307975" y="4011910"/>
            <a:ext cx="4048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Operadores de mesma precedência, utiliza-se a regra da esquerda para a direita.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4398C5DE-BD85-4459-8CE5-82D66CFDDB1D}"/>
                  </a:ext>
                </a:extLst>
              </p14:cNvPr>
              <p14:cNvContentPartPr/>
              <p14:nvPr/>
            </p14:nvContentPartPr>
            <p14:xfrm>
              <a:off x="464760" y="658800"/>
              <a:ext cx="8000280" cy="19742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4398C5DE-BD85-4459-8CE5-82D66CFDDB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400" y="649440"/>
                <a:ext cx="8019000" cy="19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06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O que é um arquivo PHP?</a:t>
            </a:r>
          </a:p>
          <a:p>
            <a:r>
              <a:rPr lang="pt-PT" sz="1800" dirty="0"/>
              <a:t> Os arquivos PHP podem conter texto, HTML, CSS, JavaScript e código PHP </a:t>
            </a:r>
          </a:p>
          <a:p>
            <a:r>
              <a:rPr lang="pt-PT" sz="1800" dirty="0"/>
              <a:t>O código PHP é executado no servidor e o resultado é retornado ao navegador como HTML simples Arquivos PHP têm extensão ".php"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52706BA-B29B-4ECE-B4FA-FA7AAA5C2400}"/>
                  </a:ext>
                </a:extLst>
              </p14:cNvPr>
              <p14:cNvContentPartPr/>
              <p14:nvPr/>
            </p14:nvContentPartPr>
            <p14:xfrm>
              <a:off x="6459120" y="627840"/>
              <a:ext cx="1788480" cy="1848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52706BA-B29B-4ECE-B4FA-FA7AAA5C2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9760" y="618480"/>
                <a:ext cx="1807200" cy="186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Operações Matemáticas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err="1"/>
              <a:t>Abs</a:t>
            </a:r>
            <a:r>
              <a:rPr lang="pt-BR" sz="1800" b="1" i="1" dirty="0"/>
              <a:t>($num)</a:t>
            </a:r>
          </a:p>
          <a:p>
            <a:r>
              <a:rPr lang="pt-BR" sz="1800" b="1" i="1" dirty="0" err="1"/>
              <a:t>Pow</a:t>
            </a:r>
            <a:r>
              <a:rPr lang="pt-BR" sz="1800" b="1" i="1" dirty="0"/>
              <a:t> ($num)</a:t>
            </a:r>
          </a:p>
          <a:p>
            <a:r>
              <a:rPr lang="pt-BR" sz="1800" b="1" i="1" dirty="0" err="1"/>
              <a:t>Sqrt</a:t>
            </a:r>
            <a:r>
              <a:rPr lang="pt-BR" sz="1800" b="1" i="1" dirty="0"/>
              <a:t> ($num)</a:t>
            </a:r>
          </a:p>
          <a:p>
            <a:r>
              <a:rPr lang="pt-BR" sz="1800" b="1" i="1" dirty="0"/>
              <a:t>Round ($num)</a:t>
            </a:r>
          </a:p>
          <a:p>
            <a:r>
              <a:rPr lang="pt-BR" sz="1800" b="1" i="1" dirty="0" err="1"/>
              <a:t>Intval</a:t>
            </a:r>
            <a:r>
              <a:rPr lang="pt-BR" sz="1800" b="1" i="1" dirty="0"/>
              <a:t> ($num )</a:t>
            </a:r>
            <a:endParaRPr lang="pt-BR" sz="1800" b="1" i="1" dirty="0">
              <a:latin typeface="+mj-lt"/>
            </a:endParaRPr>
          </a:p>
          <a:p>
            <a:r>
              <a:rPr lang="pt-BR" sz="1800" b="1" i="1" dirty="0" err="1">
                <a:latin typeface="+mj-lt"/>
              </a:rPr>
              <a:t>Number_format</a:t>
            </a:r>
            <a:r>
              <a:rPr lang="pt-BR" sz="1800" b="1" i="1" dirty="0"/>
              <a:t>( $num, 2, “,”,”.”) </a:t>
            </a:r>
          </a:p>
          <a:p>
            <a:endParaRPr lang="pt-BR" sz="1800" b="1" i="1" dirty="0"/>
          </a:p>
          <a:p>
            <a:r>
              <a:rPr lang="pt-BR" sz="1800" b="1" i="1" dirty="0" err="1"/>
              <a:t>Number</a:t>
            </a:r>
            <a:r>
              <a:rPr lang="pt-BR" sz="1800" b="1" i="1" dirty="0"/>
              <a:t> </a:t>
            </a:r>
            <a:r>
              <a:rPr lang="pt-BR" sz="1800" b="1" i="1" dirty="0" err="1"/>
              <a:t>format</a:t>
            </a:r>
            <a:r>
              <a:rPr lang="pt-BR" sz="1800" b="1" i="1" dirty="0"/>
              <a:t> (a “,” vai substituir o “.” se não informado segue o </a:t>
            </a:r>
            <a:r>
              <a:rPr lang="pt-BR" sz="1800" b="1" i="1"/>
              <a:t>padrão americano “.”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069" y="2135773"/>
            <a:ext cx="2864033" cy="2145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12C1E27-499A-4330-B6BF-02BB0E78D8AB}"/>
                  </a:ext>
                </a:extLst>
              </p14:cNvPr>
              <p14:cNvContentPartPr/>
              <p14:nvPr/>
            </p14:nvContentPartPr>
            <p14:xfrm>
              <a:off x="1392840" y="991080"/>
              <a:ext cx="7365600" cy="2645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12C1E27-499A-4330-B6BF-02BB0E78D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3480" y="981720"/>
                <a:ext cx="738432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85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Operadores Relacionais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/>
              <a:t>==	igual</a:t>
            </a:r>
          </a:p>
          <a:p>
            <a:r>
              <a:rPr lang="pt-BR" sz="1800" b="1" i="1" dirty="0"/>
              <a:t>!=	diferente</a:t>
            </a:r>
          </a:p>
          <a:p>
            <a:r>
              <a:rPr lang="pt-BR" sz="1800" b="1" i="1" dirty="0"/>
              <a:t>&lt; 	menor</a:t>
            </a:r>
          </a:p>
          <a:p>
            <a:r>
              <a:rPr lang="pt-BR" sz="1800" b="1" i="1" dirty="0"/>
              <a:t>&gt;	maior</a:t>
            </a:r>
          </a:p>
          <a:p>
            <a:r>
              <a:rPr lang="pt-BR" sz="1800" b="1" i="1" dirty="0"/>
              <a:t>&lt;=	menor ou igual</a:t>
            </a:r>
          </a:p>
          <a:p>
            <a:r>
              <a:rPr lang="pt-BR" sz="1800" b="1" i="1" dirty="0"/>
              <a:t>&gt;=	maior ou igual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29" y="2135773"/>
            <a:ext cx="2812912" cy="21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4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Operadores Lógicos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998945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700" dirty="0">
                <a:sym typeface="Arial"/>
              </a:rPr>
              <a:t>Os operadores lógicos trabalham com valores booleanos, com o objetivo de avaliar expressões cujo valor pode ser verdadeiro ou falso, ou seja, implementando a lógica booleana.</a:t>
            </a:r>
          </a:p>
          <a:p>
            <a:r>
              <a:rPr lang="pt-BR" sz="1700" dirty="0" err="1">
                <a:sym typeface="Arial"/>
              </a:rPr>
              <a:t>and</a:t>
            </a:r>
            <a:r>
              <a:rPr lang="pt-BR" sz="1700" dirty="0">
                <a:sym typeface="Arial"/>
              </a:rPr>
              <a:t>(e) – O resultado verdadeiro só será obtido quando ambos dos dados comparados forem verdadeiros.</a:t>
            </a:r>
          </a:p>
          <a:p>
            <a:r>
              <a:rPr lang="pt-BR" sz="1700" dirty="0" err="1">
                <a:sym typeface="Arial"/>
              </a:rPr>
              <a:t>or</a:t>
            </a:r>
            <a:r>
              <a:rPr lang="pt-BR" sz="1700" dirty="0">
                <a:sym typeface="Arial"/>
              </a:rPr>
              <a:t>(ou) – O resultado verdadeiro só será obtido quando pelo menos um dos dados comparados for verdadeiro.</a:t>
            </a:r>
          </a:p>
          <a:p>
            <a:r>
              <a:rPr lang="pt-BR" sz="1700" dirty="0">
                <a:sym typeface="Arial"/>
              </a:rPr>
              <a:t>&amp;&amp;(e) – Igual ao operador AND.</a:t>
            </a:r>
          </a:p>
          <a:p>
            <a:r>
              <a:rPr lang="pt-BR" sz="1700" dirty="0">
                <a:sym typeface="Arial"/>
              </a:rPr>
              <a:t>||(ou) – Igual ao operador OR.</a:t>
            </a:r>
          </a:p>
          <a:p>
            <a:endParaRPr lang="pt-BR" sz="17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Aula 4 – Operadores em PHP | Hugo Duca - 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359" y="2649110"/>
            <a:ext cx="2941455" cy="111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727792D1-9184-428C-A609-A3E27D9866E2}"/>
                  </a:ext>
                </a:extLst>
              </p14:cNvPr>
              <p14:cNvContentPartPr/>
              <p14:nvPr/>
            </p14:nvContentPartPr>
            <p14:xfrm>
              <a:off x="5481720" y="1027080"/>
              <a:ext cx="3315240" cy="116532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727792D1-9184-428C-A609-A3E27D9866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72360" y="1017720"/>
                <a:ext cx="3333960" cy="11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476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Operador ternário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 i="1" dirty="0" err="1"/>
              <a:t>Expressão?verdadeiro:falso</a:t>
            </a:r>
            <a:r>
              <a:rPr lang="pt-BR" sz="1800" b="1" i="1" dirty="0"/>
              <a:t>;</a:t>
            </a:r>
          </a:p>
          <a:p>
            <a:r>
              <a:rPr lang="pt-BR" sz="1800" b="1" i="1" dirty="0"/>
              <a:t>È efetuada a expressão de comparação, caso seja verdadeira é apresentado o valor verdadeiro, caso falso, é exibido o valor falso.</a:t>
            </a:r>
          </a:p>
          <a:p>
            <a:endParaRPr lang="pt-BR" sz="1800" b="1" i="1" dirty="0"/>
          </a:p>
          <a:p>
            <a:r>
              <a:rPr lang="pt-BR" sz="1800" b="1" i="1" dirty="0"/>
              <a:t>$num1&gt;$num2?$num1:$num2;</a:t>
            </a:r>
          </a:p>
          <a:p>
            <a:r>
              <a:rPr lang="pt-BR" sz="1800" b="1" i="1" dirty="0"/>
              <a:t>$maior=$num1&gt;$num2?$num1:$num2;</a:t>
            </a:r>
          </a:p>
          <a:p>
            <a:r>
              <a:rPr lang="pt-BR" sz="1800" b="1" i="1" dirty="0"/>
              <a:t>É possível atribuir esse valor a uma variável.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29" y="2135773"/>
            <a:ext cx="2812912" cy="214525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D00DB48B-E777-4A81-9D74-5D14A855186E}"/>
                  </a:ext>
                </a:extLst>
              </p14:cNvPr>
              <p14:cNvContentPartPr/>
              <p14:nvPr/>
            </p14:nvContentPartPr>
            <p14:xfrm>
              <a:off x="1251720" y="1720800"/>
              <a:ext cx="2885040" cy="28443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D00DB48B-E777-4A81-9D74-5D14A85518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2360" y="1711440"/>
                <a:ext cx="2903760" cy="28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5685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</a:t>
            </a:r>
            <a:r>
              <a:rPr lang="en" dirty="0">
                <a:latin typeface="+mj-lt"/>
              </a:rPr>
              <a:t>_</a:t>
            </a:r>
            <a:r>
              <a:rPr lang="en" dirty="0"/>
              <a:t>GET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GET é um dos métodos utilizados para o envio de dados de um formulário web para processamento por um script PHP.</a:t>
            </a:r>
          </a:p>
          <a:p>
            <a:r>
              <a:rPr lang="pt-BR" sz="1800" dirty="0"/>
              <a:t>Ele se baseia na variável </a:t>
            </a:r>
            <a:r>
              <a:rPr lang="pt-BR" sz="1800" dirty="0" err="1"/>
              <a:t>superglobal</a:t>
            </a:r>
            <a:r>
              <a:rPr lang="pt-BR" sz="1800" dirty="0"/>
              <a:t> </a:t>
            </a:r>
            <a:r>
              <a:rPr lang="pt-BR" sz="1800" b="1" dirty="0"/>
              <a:t>$_GET,</a:t>
            </a:r>
            <a:r>
              <a:rPr lang="pt-BR" sz="1800" dirty="0"/>
              <a:t> que é um array associativo de variáveis que são passadas para o script atual via o método HTTP GET. 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GET em PHP - Aula 22 - Todo Espaço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47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6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</a:t>
            </a:r>
            <a:r>
              <a:rPr lang="en" dirty="0">
                <a:latin typeface="+mj-lt"/>
              </a:rPr>
              <a:t>_</a:t>
            </a:r>
            <a:r>
              <a:rPr lang="en" dirty="0"/>
              <a:t>GET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Todas as variáveis recebidas usando o método GET estarão disponíveis para leitura na variável </a:t>
            </a:r>
            <a:r>
              <a:rPr lang="pt-BR" sz="1800" b="1" dirty="0"/>
              <a:t>$_GET[‘</a:t>
            </a:r>
            <a:r>
              <a:rPr lang="pt-BR" sz="1800" b="1" dirty="0" err="1"/>
              <a:t>nome_variavel</a:t>
            </a:r>
            <a:r>
              <a:rPr lang="pt-BR" sz="1800" b="1" dirty="0"/>
              <a:t>’]</a:t>
            </a:r>
          </a:p>
          <a:p>
            <a:r>
              <a:rPr lang="pt-BR" sz="1800" b="1" i="1" dirty="0"/>
              <a:t>Ex.</a:t>
            </a:r>
          </a:p>
          <a:p>
            <a:r>
              <a:rPr lang="pt-BR" sz="1800" b="1" i="1" dirty="0"/>
              <a:t>&lt;?</a:t>
            </a:r>
            <a:r>
              <a:rPr lang="pt-BR" sz="1800" b="1" i="1" dirty="0" err="1"/>
              <a:t>php</a:t>
            </a:r>
            <a:endParaRPr lang="pt-BR" sz="1800" b="1" i="1" dirty="0"/>
          </a:p>
          <a:p>
            <a:r>
              <a:rPr lang="pt-BR" sz="1800" b="1" i="1" dirty="0"/>
              <a:t>$nome = $_GET[“nome"];</a:t>
            </a:r>
          </a:p>
          <a:p>
            <a:r>
              <a:rPr lang="pt-BR" sz="1800" b="1" i="1" dirty="0" err="1"/>
              <a:t>echo</a:t>
            </a:r>
            <a:r>
              <a:rPr lang="pt-BR" sz="1800" b="1" i="1" dirty="0"/>
              <a:t> “O nome digitado =“. $nome;</a:t>
            </a:r>
          </a:p>
          <a:p>
            <a:r>
              <a:rPr lang="pt-BR" sz="1800" b="1" i="1" dirty="0"/>
              <a:t>?&gt;</a:t>
            </a: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 descr="GET em PHP - Aula 22 - Todo Espaço On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47" y="240830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EF7D7AB-CB19-417E-8635-3A527C5B6866}"/>
                  </a:ext>
                </a:extLst>
              </p14:cNvPr>
              <p14:cNvContentPartPr/>
              <p14:nvPr/>
            </p14:nvContentPartPr>
            <p14:xfrm>
              <a:off x="393120" y="164160"/>
              <a:ext cx="8727840" cy="422280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EF7D7AB-CB19-417E-8635-3A527C5B68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760" y="154800"/>
                <a:ext cx="8746560" cy="42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02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</a:t>
            </a:r>
            <a:r>
              <a:rPr lang="en" dirty="0">
                <a:latin typeface="+mj-lt"/>
              </a:rPr>
              <a:t>_</a:t>
            </a:r>
            <a:r>
              <a:rPr lang="en" dirty="0"/>
              <a:t>GET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Repassar na </a:t>
            </a:r>
            <a:r>
              <a:rPr lang="pt-BR" sz="1800" dirty="0" err="1"/>
              <a:t>Url</a:t>
            </a:r>
            <a:r>
              <a:rPr lang="pt-BR" sz="1800" dirty="0"/>
              <a:t> do navegador o valor da variável:</a:t>
            </a:r>
          </a:p>
          <a:p>
            <a:r>
              <a:rPr lang="pt-BR" sz="1800" b="1" dirty="0">
                <a:hlinkClick r:id="rId3"/>
              </a:rPr>
              <a:t>http://10.162.1.242/index.php?nome=Ederson</a:t>
            </a:r>
            <a:endParaRPr lang="pt-BR" sz="1800" b="1" dirty="0"/>
          </a:p>
          <a:p>
            <a:endParaRPr lang="pt-BR" sz="1800" b="1" dirty="0"/>
          </a:p>
          <a:p>
            <a:r>
              <a:rPr lang="pt-BR" sz="1800" b="1" dirty="0"/>
              <a:t>Para adicionar valores a mais de uma variável, utilize o caractere “&amp;”. </a:t>
            </a:r>
          </a:p>
          <a:p>
            <a:r>
              <a:rPr lang="pt-BR" sz="1800" b="1" dirty="0"/>
              <a:t>Ex. </a:t>
            </a:r>
            <a:r>
              <a:rPr lang="pt-BR" sz="1800" b="1" dirty="0">
                <a:hlinkClick r:id="rId4"/>
              </a:rPr>
              <a:t>http://10.162.1.242/index.php?nome=Ederson&amp;idade=25</a:t>
            </a:r>
            <a:endParaRPr lang="pt-BR" sz="1800" b="1" dirty="0"/>
          </a:p>
          <a:p>
            <a:endParaRPr lang="pt-BR" sz="1800" b="1" dirty="0"/>
          </a:p>
          <a:p>
            <a:endParaRPr lang="pt-BR" sz="1800" b="1" dirty="0"/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603" y="2408301"/>
            <a:ext cx="2846188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B1B0512-1F48-42D0-9D3C-205B77016AC9}"/>
                  </a:ext>
                </a:extLst>
              </p14:cNvPr>
              <p14:cNvContentPartPr/>
              <p14:nvPr/>
            </p14:nvContentPartPr>
            <p14:xfrm>
              <a:off x="124200" y="1098720"/>
              <a:ext cx="5278320" cy="15998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B1B0512-1F48-42D0-9D3C-205B77016A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840" y="1089360"/>
                <a:ext cx="5297040" cy="16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423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</a:t>
            </a:r>
            <a:r>
              <a:rPr lang="en" dirty="0">
                <a:latin typeface="+mj-lt"/>
              </a:rPr>
              <a:t>_</a:t>
            </a:r>
            <a:r>
              <a:rPr lang="en" dirty="0"/>
              <a:t>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3" y="1297050"/>
            <a:ext cx="3680061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POST: Os dados são enviados no corpo da requisição HTTP, não sendo visíveis na URL.</a:t>
            </a:r>
          </a:p>
          <a:p>
            <a:r>
              <a:rPr lang="pt-BR" sz="1800" dirty="0"/>
              <a:t>Isso permite enviar um volume maior de dados sem que eles apareçam na barra de endereços, tornando mais seguro do que o método GET para enviar informações sensíveis, como senhas.</a:t>
            </a:r>
            <a:endParaRPr lang="pt-BR" sz="1800" b="1" dirty="0"/>
          </a:p>
          <a:p>
            <a:endParaRPr lang="pt-BR" sz="1800" b="1" dirty="0"/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iferenças entre atribuição (=), igualdade (==) e identidade (===) entre  variáveis em PHP - Portal Visual Di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151" y="2477992"/>
            <a:ext cx="2789481" cy="12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416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Um script PHP é executado no servidor e o resultado HTML simples é enviado ao navegador. </a:t>
            </a:r>
          </a:p>
          <a:p>
            <a:r>
              <a:rPr lang="pt-PT" sz="1800" dirty="0"/>
              <a:t>Sintaxe básica do PHP Um script PHP pode ser colocado em qualquer lugar do documento. </a:t>
            </a:r>
          </a:p>
          <a:p>
            <a:r>
              <a:rPr lang="pt-PT" sz="1800" dirty="0"/>
              <a:t>Um script PHP começa com &lt;? Php e termina com ?&gt;</a:t>
            </a:r>
          </a:p>
          <a:p>
            <a:r>
              <a:rPr lang="pt-PT" sz="1800" dirty="0"/>
              <a:t>as instruções PHP terminam com (;).</a:t>
            </a:r>
          </a:p>
          <a:p>
            <a:pPr marL="69850" indent="0">
              <a:buNone/>
            </a:pPr>
            <a:r>
              <a:rPr lang="pt-PT" sz="1800" i="1" dirty="0">
                <a:solidFill>
                  <a:srgbClr val="FF0000"/>
                </a:solidFill>
              </a:rPr>
              <a:t>&lt;?php</a:t>
            </a:r>
          </a:p>
          <a:p>
            <a:pPr marL="69850" indent="0">
              <a:buNone/>
            </a:pPr>
            <a:r>
              <a:rPr lang="pt-PT" sz="1800" i="1" dirty="0">
                <a:solidFill>
                  <a:srgbClr val="FF0000"/>
                </a:solidFill>
              </a:rPr>
              <a:t>//Código PHP ;</a:t>
            </a:r>
          </a:p>
          <a:p>
            <a:pPr marL="69850" indent="0">
              <a:buNone/>
            </a:pPr>
            <a:r>
              <a:rPr lang="pt-PT" sz="1800" i="1" dirty="0">
                <a:solidFill>
                  <a:srgbClr val="FF0000"/>
                </a:solidFill>
              </a:rPr>
              <a:t>?&gt;</a:t>
            </a:r>
          </a:p>
          <a:p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8F3EED16-C7BB-4154-A48D-AF40D484CF1A}"/>
                  </a:ext>
                </a:extLst>
              </p14:cNvPr>
              <p14:cNvContentPartPr/>
              <p14:nvPr/>
            </p14:nvContentPartPr>
            <p14:xfrm>
              <a:off x="4913640" y="357120"/>
              <a:ext cx="4055040" cy="3994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8F3EED16-C7BB-4154-A48D-AF40D484CF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4280" y="347760"/>
                <a:ext cx="4073760" cy="40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129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800" dirty="0"/>
              <a:t>&lt;!DOCTYPE html&gt;</a:t>
            </a:r>
            <a:br>
              <a:rPr lang="en-US" sz="1800" dirty="0"/>
            </a:br>
            <a:r>
              <a:rPr lang="en-US" sz="1800" dirty="0"/>
              <a:t>&lt;html&gt;</a:t>
            </a:r>
            <a:br>
              <a:rPr lang="en-US" sz="1800" dirty="0"/>
            </a:br>
            <a:r>
              <a:rPr lang="en-US" sz="1800" dirty="0"/>
              <a:t>&lt;body&gt;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&lt;h1&gt;Meu </a:t>
            </a:r>
            <a:r>
              <a:rPr lang="en-US" sz="1800" dirty="0" err="1"/>
              <a:t>Primeiro</a:t>
            </a:r>
            <a:r>
              <a:rPr lang="en-US" sz="1800" dirty="0"/>
              <a:t> </a:t>
            </a:r>
            <a:r>
              <a:rPr lang="en-US" sz="1800" dirty="0" err="1"/>
              <a:t>Código</a:t>
            </a:r>
            <a:r>
              <a:rPr lang="en-US" sz="1800" dirty="0"/>
              <a:t> PHP&lt;/h1&gt;</a:t>
            </a:r>
            <a:br>
              <a:rPr lang="en-US" sz="1800" dirty="0"/>
            </a:br>
            <a:r>
              <a:rPr lang="en-US" sz="1800" dirty="0"/>
              <a:t>	</a:t>
            </a:r>
            <a:br>
              <a:rPr lang="en-US" sz="1800" dirty="0"/>
            </a:br>
            <a:r>
              <a:rPr lang="en-US" sz="1800" dirty="0">
                <a:solidFill>
                  <a:srgbClr val="FF0000"/>
                </a:solidFill>
              </a:rPr>
              <a:t>&lt;?</a:t>
            </a:r>
            <a:r>
              <a:rPr lang="en-US" sz="1800" dirty="0" err="1">
                <a:solidFill>
                  <a:srgbClr val="FF0000"/>
                </a:solidFill>
              </a:rPr>
              <a:t>php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echo “</a:t>
            </a:r>
            <a:r>
              <a:rPr lang="en-US" sz="1800" dirty="0" err="1">
                <a:solidFill>
                  <a:srgbClr val="FF0000"/>
                </a:solidFill>
              </a:rPr>
              <a:t>Olá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Senac</a:t>
            </a:r>
            <a:r>
              <a:rPr lang="en-US" sz="1800" dirty="0">
                <a:solidFill>
                  <a:srgbClr val="FF0000"/>
                </a:solidFill>
              </a:rPr>
              <a:t>!";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?&gt;</a:t>
            </a:r>
          </a:p>
          <a:p>
            <a:pPr marL="69850" indent="0">
              <a:buNone/>
            </a:pPr>
            <a:br>
              <a:rPr lang="en-US" sz="1800" dirty="0"/>
            </a:br>
            <a:r>
              <a:rPr lang="en-US" sz="1800" dirty="0"/>
              <a:t>&lt;/body&gt;</a:t>
            </a:r>
            <a:br>
              <a:rPr lang="en-US" sz="1800" dirty="0"/>
            </a:br>
            <a:r>
              <a:rPr lang="en-US" sz="1800" dirty="0"/>
              <a:t>&lt;/html&gt;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CA87BC5A-B806-41F3-99CC-7CA37BE2B077}"/>
                  </a:ext>
                </a:extLst>
              </p14:cNvPr>
              <p14:cNvContentPartPr/>
              <p14:nvPr/>
            </p14:nvContentPartPr>
            <p14:xfrm>
              <a:off x="252000" y="796680"/>
              <a:ext cx="5949000" cy="344628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CA87BC5A-B806-41F3-99CC-7CA37BE2B0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640" y="787320"/>
                <a:ext cx="5967720" cy="34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405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– Quebrando linha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dirty="0"/>
              <a:t>A quebra de linha pode ser feita adicionando um "&lt;</a:t>
            </a:r>
            <a:r>
              <a:rPr lang="pt-BR" dirty="0" err="1"/>
              <a:t>br</a:t>
            </a:r>
            <a:r>
              <a:rPr lang="pt-BR" dirty="0"/>
              <a:t>&gt;“ dentro das aspas em um bloco </a:t>
            </a:r>
            <a:r>
              <a:rPr lang="pt-BR" dirty="0" err="1"/>
              <a:t>php</a:t>
            </a:r>
            <a:r>
              <a:rPr lang="pt-BR" dirty="0"/>
              <a:t>:</a:t>
            </a:r>
          </a:p>
          <a:p>
            <a:pPr marL="69850" indent="0">
              <a:buNone/>
            </a:pPr>
            <a:endParaRPr lang="pt-BR" dirty="0"/>
          </a:p>
          <a:p>
            <a:pPr marL="69850" indent="0">
              <a:buNone/>
            </a:pPr>
            <a:r>
              <a:rPr lang="pt-BR" dirty="0"/>
              <a:t>echo “Linha 1 &lt;</a:t>
            </a:r>
            <a:r>
              <a:rPr lang="pt-BR" dirty="0" err="1"/>
              <a:t>br</a:t>
            </a:r>
            <a:r>
              <a:rPr lang="pt-BR" dirty="0"/>
              <a:t>&gt; Linha2";</a:t>
            </a:r>
          </a:p>
          <a:p>
            <a:pPr marL="69850" indent="0">
              <a:buNone/>
            </a:pPr>
            <a:endParaRPr lang="pt-BR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FD54DBF6-8CD3-4EE9-A37B-BF397D0BBB29}"/>
                  </a:ext>
                </a:extLst>
              </p14:cNvPr>
              <p14:cNvContentPartPr/>
              <p14:nvPr/>
            </p14:nvContentPartPr>
            <p14:xfrm>
              <a:off x="358200" y="2192760"/>
              <a:ext cx="3784320" cy="27176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FD54DBF6-8CD3-4EE9-A37B-BF397D0BBB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840" y="2183400"/>
                <a:ext cx="3803040" cy="273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0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PHP é case-sensitivity de maiúsculas e minúsculas;</a:t>
            </a:r>
          </a:p>
          <a:p>
            <a:r>
              <a:rPr lang="pt-PT" sz="1800" dirty="0"/>
              <a:t>Em PHP, palavras-chave (por exemplo, if, else, while, echo, etc.), classes, funções e funções definidas pelo usuário não diferenciam maiúsculas de minúsculas. </a:t>
            </a:r>
          </a:p>
          <a:p>
            <a:r>
              <a:rPr lang="pt-PT" sz="1800" b="1" i="1" dirty="0"/>
              <a:t>O mesmo não ocorre para variáveis por exemplo:</a:t>
            </a: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EBA8F9EA-2549-4C92-BE37-1753D9749668}"/>
                  </a:ext>
                </a:extLst>
              </p14:cNvPr>
              <p14:cNvContentPartPr/>
              <p14:nvPr/>
            </p14:nvContentPartPr>
            <p14:xfrm>
              <a:off x="1875960" y="1747440"/>
              <a:ext cx="1276560" cy="2844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EBA8F9EA-2549-4C92-BE37-1753D97496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600" y="1738080"/>
                <a:ext cx="1295280" cy="4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6281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&lt;!DOCTYPE </a:t>
            </a:r>
            <a:r>
              <a:rPr lang="pt-BR" sz="1700" i="1" dirty="0" err="1">
                <a:solidFill>
                  <a:srgbClr val="FF0000"/>
                </a:solidFill>
              </a:rPr>
              <a:t>html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</a:t>
            </a:r>
            <a:r>
              <a:rPr lang="pt-BR" sz="1700" i="1" dirty="0" err="1">
                <a:solidFill>
                  <a:srgbClr val="FF0000"/>
                </a:solidFill>
              </a:rPr>
              <a:t>html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</a:t>
            </a:r>
            <a:r>
              <a:rPr lang="pt-BR" sz="1700" i="1" dirty="0" err="1">
                <a:solidFill>
                  <a:srgbClr val="FF0000"/>
                </a:solidFill>
              </a:rPr>
              <a:t>body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&lt;?</a:t>
            </a:r>
            <a:r>
              <a:rPr lang="pt-BR" sz="1700" i="1" dirty="0" err="1">
                <a:solidFill>
                  <a:srgbClr val="FF0000"/>
                </a:solidFill>
              </a:rPr>
              <a:t>php</a:t>
            </a:r>
            <a:endParaRPr lang="pt-BR" sz="17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$color = "preto";</a:t>
            </a:r>
          </a:p>
          <a:p>
            <a:pPr marL="69850" indent="0">
              <a:buNone/>
            </a:pPr>
            <a:r>
              <a:rPr lang="pt-BR" sz="1700" i="1" dirty="0" err="1">
                <a:solidFill>
                  <a:srgbClr val="FF0000"/>
                </a:solidFill>
              </a:rPr>
              <a:t>echo</a:t>
            </a:r>
            <a:r>
              <a:rPr lang="pt-BR" sz="1700" i="1" dirty="0">
                <a:solidFill>
                  <a:srgbClr val="FF0000"/>
                </a:solidFill>
              </a:rPr>
              <a:t> "Meu carro é " . $color . "&lt;</a:t>
            </a:r>
            <a:r>
              <a:rPr lang="pt-BR" sz="1700" i="1" dirty="0" err="1">
                <a:solidFill>
                  <a:srgbClr val="FF0000"/>
                </a:solidFill>
              </a:rPr>
              <a:t>br</a:t>
            </a:r>
            <a:r>
              <a:rPr lang="pt-BR" sz="17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700" i="1" dirty="0" err="1">
                <a:solidFill>
                  <a:srgbClr val="FF0000"/>
                </a:solidFill>
              </a:rPr>
              <a:t>echo</a:t>
            </a:r>
            <a:r>
              <a:rPr lang="pt-BR" sz="1700" i="1" dirty="0">
                <a:solidFill>
                  <a:srgbClr val="FF0000"/>
                </a:solidFill>
              </a:rPr>
              <a:t> "Minha casa é " . $COLOR . "&lt;</a:t>
            </a:r>
            <a:r>
              <a:rPr lang="pt-BR" sz="1700" i="1" dirty="0" err="1">
                <a:solidFill>
                  <a:srgbClr val="FF0000"/>
                </a:solidFill>
              </a:rPr>
              <a:t>br</a:t>
            </a:r>
            <a:r>
              <a:rPr lang="pt-BR" sz="17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700" i="1" dirty="0" err="1">
                <a:solidFill>
                  <a:srgbClr val="FF0000"/>
                </a:solidFill>
              </a:rPr>
              <a:t>echo</a:t>
            </a:r>
            <a:r>
              <a:rPr lang="pt-BR" sz="1700" i="1" dirty="0">
                <a:solidFill>
                  <a:srgbClr val="FF0000"/>
                </a:solidFill>
              </a:rPr>
              <a:t> "Minha bicicleta é" . $</a:t>
            </a:r>
            <a:r>
              <a:rPr lang="pt-BR" sz="1700" i="1" dirty="0" err="1">
                <a:solidFill>
                  <a:srgbClr val="FF0000"/>
                </a:solidFill>
              </a:rPr>
              <a:t>coLOR</a:t>
            </a:r>
            <a:r>
              <a:rPr lang="pt-BR" sz="1700" i="1" dirty="0">
                <a:solidFill>
                  <a:srgbClr val="FF0000"/>
                </a:solidFill>
              </a:rPr>
              <a:t> . "&lt;</a:t>
            </a:r>
            <a:r>
              <a:rPr lang="pt-BR" sz="1700" i="1" dirty="0" err="1">
                <a:solidFill>
                  <a:srgbClr val="FF0000"/>
                </a:solidFill>
              </a:rPr>
              <a:t>br</a:t>
            </a:r>
            <a:r>
              <a:rPr lang="pt-BR" sz="17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?&gt; 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&lt;/</a:t>
            </a:r>
            <a:r>
              <a:rPr lang="pt-BR" sz="1700" i="1" dirty="0" err="1">
                <a:solidFill>
                  <a:srgbClr val="FF0000"/>
                </a:solidFill>
              </a:rPr>
              <a:t>body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  <a:p>
            <a:pPr marL="69850" indent="0">
              <a:buNone/>
            </a:pPr>
            <a:r>
              <a:rPr lang="pt-BR" sz="1700" i="1" dirty="0">
                <a:solidFill>
                  <a:srgbClr val="FF0000"/>
                </a:solidFill>
              </a:rPr>
              <a:t>&lt;/</a:t>
            </a:r>
            <a:r>
              <a:rPr lang="pt-BR" sz="1700" i="1" dirty="0" err="1">
                <a:solidFill>
                  <a:srgbClr val="FF0000"/>
                </a:solidFill>
              </a:rPr>
              <a:t>html</a:t>
            </a:r>
            <a:r>
              <a:rPr lang="pt-BR" sz="1700" i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06" y="2492206"/>
            <a:ext cx="2815380" cy="14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E204573D-FB09-4ED7-9BC8-B81BA1D22E83}"/>
                  </a:ext>
                </a:extLst>
              </p14:cNvPr>
              <p14:cNvContentPartPr/>
              <p14:nvPr/>
            </p14:nvContentPartPr>
            <p14:xfrm>
              <a:off x="946800" y="2119320"/>
              <a:ext cx="7227720" cy="2054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E204573D-FB09-4ED7-9BC8-B81BA1D22E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7440" y="2109960"/>
                <a:ext cx="7246440" cy="20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44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Veja o exemplo onde apenas a primeira instrução exibirá o valor da variável $color!  Isso ocorre porque:</a:t>
            </a:r>
          </a:p>
          <a:p>
            <a:r>
              <a:rPr lang="pt-BR" sz="1800" dirty="0"/>
              <a:t>$color</a:t>
            </a:r>
          </a:p>
          <a:p>
            <a:r>
              <a:rPr lang="pt-BR" sz="1800" dirty="0"/>
              <a:t>$COLOR</a:t>
            </a:r>
          </a:p>
          <a:p>
            <a:r>
              <a:rPr lang="pt-BR" sz="1800" dirty="0"/>
              <a:t>$</a:t>
            </a:r>
            <a:r>
              <a:rPr lang="pt-BR" sz="1800" dirty="0" err="1"/>
              <a:t>coLOR</a:t>
            </a:r>
            <a:r>
              <a:rPr lang="pt-BR" sz="1800" dirty="0"/>
              <a:t> </a:t>
            </a:r>
          </a:p>
          <a:p>
            <a:r>
              <a:rPr lang="pt-BR" sz="1800" dirty="0"/>
              <a:t>são tratados como três variáveis diferentes:</a:t>
            </a:r>
            <a:br>
              <a:rPr lang="pt-BR" sz="1800" dirty="0"/>
            </a:br>
            <a:endParaRPr lang="pt-BR" sz="1800" b="1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401148"/>
            <a:ext cx="2880320" cy="15531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5067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PHP – Script Básico - Comentários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&lt;!DOCTYPE html&gt;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&lt;html&gt;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&lt;body&gt;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&lt;?</a:t>
            </a:r>
            <a:r>
              <a:rPr lang="en-US" sz="1600" i="1" dirty="0" err="1">
                <a:solidFill>
                  <a:srgbClr val="FF0000"/>
                </a:solidFill>
              </a:rPr>
              <a:t>php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// </a:t>
            </a:r>
            <a:r>
              <a:rPr lang="en-US" sz="1600" i="1" dirty="0" err="1">
                <a:solidFill>
                  <a:srgbClr val="FF0000"/>
                </a:solidFill>
              </a:rPr>
              <a:t>Comentário</a:t>
            </a:r>
            <a:r>
              <a:rPr lang="en-US" sz="1600" i="1" dirty="0">
                <a:solidFill>
                  <a:srgbClr val="FF0000"/>
                </a:solidFill>
              </a:rPr>
              <a:t> simples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# </a:t>
            </a:r>
            <a:r>
              <a:rPr lang="en-US" sz="1600" i="1" dirty="0" err="1">
                <a:solidFill>
                  <a:srgbClr val="FF0000"/>
                </a:solidFill>
              </a:rPr>
              <a:t>comentários</a:t>
            </a:r>
            <a:r>
              <a:rPr lang="en-US" sz="1600" i="1" dirty="0">
                <a:solidFill>
                  <a:srgbClr val="FF0000"/>
                </a:solidFill>
              </a:rPr>
              <a:t> simples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/*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 err="1">
                <a:solidFill>
                  <a:srgbClr val="FF0000"/>
                </a:solidFill>
              </a:rPr>
              <a:t>Comentário</a:t>
            </a:r>
            <a:r>
              <a:rPr lang="en-US" sz="1600" i="1" dirty="0">
                <a:solidFill>
                  <a:srgbClr val="FF0000"/>
                </a:solidFill>
              </a:rPr>
              <a:t> em </a:t>
            </a:r>
            <a:r>
              <a:rPr lang="en-US" sz="1600" i="1" dirty="0" err="1">
                <a:solidFill>
                  <a:srgbClr val="FF0000"/>
                </a:solidFill>
              </a:rPr>
              <a:t>Multiplas</a:t>
            </a:r>
            <a:endParaRPr lang="en-US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en-US" sz="1600" i="1" dirty="0" err="1">
                <a:solidFill>
                  <a:srgbClr val="FF0000"/>
                </a:solidFill>
              </a:rPr>
              <a:t>Linhas</a:t>
            </a:r>
            <a:endParaRPr lang="en-US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*/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</a:rPr>
              <a:t>?&gt;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&lt;/body&gt;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>
                <a:solidFill>
                  <a:srgbClr val="FF0000"/>
                </a:solidFill>
              </a:rPr>
              <a:t>&lt;/html&gt;</a:t>
            </a:r>
            <a:endParaRPr lang="pt-BR" sz="1600" i="1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0006" y="2492206"/>
            <a:ext cx="2815380" cy="143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8B1BAF8-AC42-4E78-84B1-F30245057890}"/>
                  </a:ext>
                </a:extLst>
              </p14:cNvPr>
              <p14:cNvContentPartPr/>
              <p14:nvPr/>
            </p14:nvContentPartPr>
            <p14:xfrm>
              <a:off x="167040" y="2200680"/>
              <a:ext cx="739800" cy="27183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8B1BAF8-AC42-4E78-84B1-F302450578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80" y="2191320"/>
                <a:ext cx="758520" cy="27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3172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33667C-71F6-4738-A650-47B97B80A397}"/>
</file>

<file path=customXml/itemProps2.xml><?xml version="1.0" encoding="utf-8"?>
<ds:datastoreItem xmlns:ds="http://schemas.openxmlformats.org/officeDocument/2006/customXml" ds:itemID="{9D62244C-7607-4335-A8D0-650501A058D2}"/>
</file>

<file path=customXml/itemProps3.xml><?xml version="1.0" encoding="utf-8"?>
<ds:datastoreItem xmlns:ds="http://schemas.openxmlformats.org/officeDocument/2006/customXml" ds:itemID="{7BBD8845-1DBA-4A28-A0A9-554382B0BCF4}"/>
</file>

<file path=docProps/app.xml><?xml version="1.0" encoding="utf-8"?>
<Properties xmlns="http://schemas.openxmlformats.org/officeDocument/2006/extended-properties" xmlns:vt="http://schemas.openxmlformats.org/officeDocument/2006/docPropsVTypes">
  <TotalTime>4031</TotalTime>
  <Words>1771</Words>
  <Application>Microsoft Office PowerPoint</Application>
  <PresentationFormat>Apresentação na tela (16:9)</PresentationFormat>
  <Paragraphs>231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Calibri</vt:lpstr>
      <vt:lpstr>Dosis</vt:lpstr>
      <vt:lpstr>Sniglet</vt:lpstr>
      <vt:lpstr>Arial</vt:lpstr>
      <vt:lpstr>Friar template</vt:lpstr>
      <vt:lpstr>PHP</vt:lpstr>
      <vt:lpstr>PHP</vt:lpstr>
      <vt:lpstr>PHP</vt:lpstr>
      <vt:lpstr>PHP – Script Básico</vt:lpstr>
      <vt:lpstr>PHP – Script Básico – Quebrando linha</vt:lpstr>
      <vt:lpstr>PHP – Script Básico</vt:lpstr>
      <vt:lpstr>PHP – Script Básico</vt:lpstr>
      <vt:lpstr>PHP – Script Básico</vt:lpstr>
      <vt:lpstr>PHP – Script Básico - Comentários</vt:lpstr>
      <vt:lpstr>PHP – Script Básico - Variáveis</vt:lpstr>
      <vt:lpstr>PHP – Script Básico – Tipos de dados variáveis</vt:lpstr>
      <vt:lpstr>PHP – Script Básico - Variáveis</vt:lpstr>
      <vt:lpstr>PHP – Script Básico - Constantes</vt:lpstr>
      <vt:lpstr>PHP – Script Básico - echo</vt:lpstr>
      <vt:lpstr>PHP – Script Básico - echo</vt:lpstr>
      <vt:lpstr>PHP – Script Básico – Operações Matemáticas</vt:lpstr>
      <vt:lpstr>PHP – Script Básico – Concatenar</vt:lpstr>
      <vt:lpstr>PHP – Script Básico – Operações Matemáticas</vt:lpstr>
      <vt:lpstr>PHP – Script Básico – Regras de Precedência</vt:lpstr>
      <vt:lpstr>PHP – Script Básico – Operações Matemáticas</vt:lpstr>
      <vt:lpstr>PHP – Script Básico – Operadores Relacionais</vt:lpstr>
      <vt:lpstr>PHP – Script Básico – Operadores Lógicos</vt:lpstr>
      <vt:lpstr>PHP – Script Básico – Operador ternário</vt:lpstr>
      <vt:lpstr>PHP – Script Básico – _GET</vt:lpstr>
      <vt:lpstr>PHP – Script Básico – _GET</vt:lpstr>
      <vt:lpstr>PHP – Script Básico – _GET</vt:lpstr>
      <vt:lpstr>PHP – Script Básico – _POST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97</cp:revision>
  <dcterms:modified xsi:type="dcterms:W3CDTF">2024-12-02T12:49:33Z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