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400" r:id="rId3"/>
    <p:sldId id="402" r:id="rId4"/>
    <p:sldId id="401" r:id="rId5"/>
    <p:sldId id="27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  <p:embeddedFont>
      <p:font typeface="Sniglet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142" d="100"/>
          <a:sy n="142" d="100"/>
        </p:scale>
        <p:origin x="8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25T11:20:00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2160 7107 0,'-4'14'0,"-5"20"0,6-2 0,3-2 0,0-30 0,1 30 0,0 2 0,-2 3 0,0 2 16,-4 5-16,5 5 15,0 2 1,2 1-16,1 0 15,-1 0-15,0 1 16,1-5-16,0-4 16,2-7-16,0-6 15,-1-8-15,1-7 16,-1-7-16,-3-4 16,0-5-16,-2-6 15,-2-4-15,0-8 16,1-11-1,-2-9-15,1-7 16,0-5-16,1-4 16,1-6-16,0 1 15,-1-1-15,2-3 16,3 1-16,1 2 16,5 4-16,7 4 15,4 5-15,6 7 16,2 3-1,5 2-15,3 5 16,2 5-16,5 4 16,2 6-16,1 5 15,-1 3-15,-1 4 16,-1 4-16,-2 8 16,-4 6-16,-3 7 15,-3 3-15,-6 4 16,-4 2-16,-7 2 15,-5 1 1,-8 1-16,-8-4 16,-7-1-16,-9-2 15,-9-4-15,-7-4 16,-8-6-16,-3-5 16,1-4-16,7-5 15,13 3-15,14 2 16,16 2-16</inkml:trace>
  <inkml:trace contextRef="#ctx0" brushRef="#br0" timeOffset="9180.32">4454 6419 0,'10'4'0,"13"7"0,-3-3 0,-2-2 0,-18-6 0,16 6 0,-1 1 0,1 4 0,1 7 16,2 7-16,-2 7 16,-3 8-16,0 6 15,-10 2 1,-6 2-16,-11-3 15,-4-4-15,-6-3 0,-4-5 16,-2-2 0,-2-6-16,-1-4 15,-2-3-15,3-3 16,1-2-16,5-3 16,5-1-16,6-4 15,7-2 1,7-2-16,10 2 0,11-3 15,6 1-15,5 0 16,2 2-16,1 5 16,-3 4-16,-4 5 15,-5 5-15,-6 5 16,-10 10-16,-2 3 16,-10 7-16,-7 5 15,-9 4 1,-4 2-16,-2-1 15,3 0-15,5-1 16,5-6-16,10-8 16,2-25-16</inkml:trace>
  <inkml:trace contextRef="#ctx0" brushRef="#br0" timeOffset="10089.43">4707 7817 0,'-2'6'0,"4"-3"0,-1 0 0,1 6 0,2 4 0,6 5 0,8 7 16,7 3-16,9 1 16,5-4-16,3-5 15,2-7-15,1-13 32,-27-4-32</inkml:trace>
  <inkml:trace contextRef="#ctx0" brushRef="#br0" timeOffset="10432.82">4873 6333 0,'9'-1'0,"14"-2"0,4-4 0,1-1 0,6-4 0,1 2 0,-1 0 16,-2 0-16,-2 0 16,-20 6-16</inkml:trace>
  <inkml:trace contextRef="#ctx0" brushRef="#br0" timeOffset="12708.13">3487 8830 0,'-10'5'0,"-16"8"0,-3 0 0,-3-1 0,-2 0 0,1-1 0,1 1 0,1 3 16,0 3-1,6 4-15,5 5 16,6 1-16,4 2 15,9-1-15,9-1 16,8-5-16,9-4 16,6-6-16,9-4 15,7-9 1,7-4-16,2-4 0,-1-4 16,-3 0-16,-5 1 15,-2-1 1,-4 3-16,-5 3 15,-7 0-15,-5 0 16,-8-1-16,-6 2 16,-6 1-16,-4 2 15,-1 2-15,-6 0 16,-4 1 0,-7 3-16,-5 1 0,-5 3 15,-4 2 1,-4 4-16,0 6 15,1 4-15,5 3 16,6 6-16,11 5 16,10-3-16,12-2 15,9-3-15,13-7 16,10-5 0,8-7-16,6-4 15,6-6-15,-1-5 0,-1-5 16,-4-8-1,-3-6-15,-1-7 16,-6-6-16,-7-5 16,-8 0-16,-10 1 15,-12 5-15,-11 7 16,-13 6 0,-9 6-16,-6 4 15,-7 3-15,-1 3 16,-3 6-16,2 7 0,5 7 15,5 7 1,11 8-16,10 2 16,13-2-16,9-5 15,10-4-15,13-7 16,10-6-16,7-5 16,9-7-16,8-4 15,5-7 1,2-7-16,2-8 15,1-3-15,-2-9 0,-3 0 16,-1-2 0,-5 1-16,-7 0 15,-11-1-15,-12 5 16,-14 7-16,-11 7 16,-9 7-16,-12 6 15,-6 4 1,-6 4-16,-6 5 15,-4 6-15,-6 6 16,-6 10-16,-3 7 0,0 10 16,0 10-1,0 7-15,8 1 16,7 0-16,11 0 16,10-1-16,13-4 15,15-3-15,13-8 16,14-7-1,8-8-15,9-7 16,4-4-16,3-8 16,-2-6-16,-4-5 15,-5-6-15,-8-5 16,-9-4-16,-5-5 16,-9-4-16,-11 0 15,-6-3-15,-11 1 16,-7 2-16,-9 2 15,-7 2 1,-7 5-16,-3 4 16,-4 7-16,-5 10 15,1 10-15,2 13 16,4 13-16,3 10 16,14 5-16,11 4 15,13-6-15,12-9 16,13-12-16,12-12 15,8-8-15,6-8 16,6-8-16,0-7 16,-4-10-16,-9-6 15,-10-5-15,-12-2 16,-12 1-16,-13 0 16,-10 2-16,-11 2 15,-8 4-15,-8 7 16,-9 9-16,-2 10 15,0 9 1,5 11-16,4 7 16,11 5-16,10 3 15,12 0-15,14-5 16,13-5-16,9-7 16,9-9-16,8-6 15,3-5-15,-2-5 16,0-3-16,-4-1 15,2-2 1,-3-4-16,-1-2 16,-3-3-16,-5-1 15,-3 3-15,-4 3 16,-6 3-16,-3 6 16,-5 7-16,-5 10 15,-5 12-15,-7 13 16,0 12-16,-5 9 15,2 9-15,4-4 16,6-10 0,6-12-16,5-14 15,9-16-15,8-13 16,-13-3-16</inkml:trace>
  <inkml:trace contextRef="#ctx0" brushRef="#br0" timeOffset="13145.59">6670 9401 0,'3'3'0,"0"-3"0,-2-1 0,0-5 0,7-9 0,7-11 0,-1 5 0</inkml:trace>
  <inkml:trace contextRef="#ctx0" brushRef="#br0" timeOffset="13301.8">6680 8920 0,'-3'4'0,"5"-5"0,3-5 0,1-5 0,3-6 0,-1 4 0</inkml:trace>
  <inkml:trace contextRef="#ctx0" brushRef="#br0" timeOffset="14593.78">7690 8531 0,'0'15'0,"-3"20"0,-1-6 0,-2 1 0,-3 5 0,-3 10 0,-2 11 0,-3 10 15,-3 4-15,0-7 16,4-7-16,5-9 16,3-11-1,4-5-15,4-8 16,2-8-16,2-6 16,3-7-16,5-5 15,4-7 1,4-6-16,3-5 15,3-5-15,7-2 16,3-2-16,6 2 16,4 4-1,0 10-15,-2 12 16,-7 11-16,-8 11 16,-5 7-16,-6 5 15,-4 4-15,-9 2 16,-7 0-16,-11 0 15,-9 1 1,-7-5-16,-4-4 0,3-4 16,9-5-1,6-5-15,7-6 16,7-4-16,4-5 16,6-4-16,-4 0 15,29-3 1,-6 2-16,6-2 0,1-1 15,4 0-15,-3-1 16,-1 0 0,-6-3-16,7-7 0,3-3 15,4 0 1,2 2-16,-2 0 16,-5 3-16,-8 1 15,-8 2-15,1-3 16,-2 1-16,4-3 15,-3 3-15,-2-1 16,0 2 0,2 0-16,2-4 15,1-3-15,1-2 0,2-2 16,2-2 0,1 1-16,0-3 15,-3 1-15,-2 1 16,-1-1-16,1 0 15,-4-3-15,-7 0 16,-6-1-16,-5 1 16,-8 1-1,-4 4-15,-4 3 16,-5 6-16,-4 6 16,0 8-16,-6 7 15,-2 8-15,-3 7 16,2 8-16,1 7 15,2 7-15,5 3 16,4 6-16,1 2 16,2 1-16,1-1 15,2-4 1,2-4-16,4-5 16,8-5-16,18 8 15,9-2-15,8-2 16,9-4-16,5-7 15,0-10-15,-4-14 16,-3-11-16,1-8 16,-7-12-16,-10-13 15,-5-6-15,-1 0 16,0 5-16,-3 6 16,-3 8-1,-2 3-15,-8-3 16,-7 16-16</inkml:trace>
  <inkml:trace contextRef="#ctx0" brushRef="#br0" timeOffset="15953.79">9416 9013 0,'-15'-4'0,"4"4"0,8 2 15</inkml:trace>
  <inkml:trace contextRef="#ctx0" brushRef="#br0" timeOffset="17735.72">9433 8992 0,'-2'-3'0,"-7"-4"0,-7 2 0,-1 5 0,8 15 0,5 9 0,3 5 0,-2 0 16,-2 0-16,2 1 16,2-2-16,0-5 15,3 2-15,5 3 16,15 5-16,6-2 15,8 0-15,7-3 16,4-2-16,0-7 16,-4-4-16,-4-5 15,5-5 1,-1-5-16,-2-4 16,-2-3-16,0-4 15,-3-4-15,-2-7 16,-4-4-16,0-5 15,-2-3-15,-6-4 16,-4 2-16,0 2 16,-1 2-16,-4 3 15,-3 3-15,-4 2 16,-1 2 0,-4 3-16,-1 5 15,-1 6-15,-2 3 16,1 4-16,-1 3 15,0 6-15,2 3 16,-4 3-16,3 3 16,-2 3-1,0 2-15,0 3 0,-2 1 16,3 3-16,3 0 16,-1 3-1,2-1-15,1 0 16,2-3-16,2-1 15,9-2-15,1-4 16,5-2-16,2-1 16,5-2-1,5-4-15,2-1 16,1-7-16,3-3 0,-2-7 16,4-4-1,-5-4-15,-3-4 16,2-2-16,-3-1 15,-2-4-15,-1-2 16,-4-2-16,-5-1 16,-5-1-1,0-2-15,0-2 16,-1 2-16,-3 1 16,0 0-16,-1 2 15,0 5-15,-4 5 16,1 3-16,3 4 15,2 2-15,-2 3 16,-1 3-16,-4-1 16,-4 1-16,-2-1 15,-2 2 1,-1 0-16,0 3 16,-2 2-16,-4 3 15,-3 2-15,-2 2 16,-1 6-16,-3 6 15,-3 4-15,3 6 16,4 5-16,0 4 16,6 4-16,10 4 15,6 1 1,6 0-16,5-1 16,4-7-16,3-6 15,0-6-15,-4-8 16,-5-11-16,-11-7 15</inkml:trace>
  <inkml:trace contextRef="#ctx0" brushRef="#br0" timeOffset="18204.05">11463 9358 0,'-7'15'0,"-11"25"0,-2-2 0,-7 4 0,27-42 0,-35 45 0,-2 1 16,-6-1-16,1-3 16,10-8-16,13-12 15,10-9-15,8-8 16,8-9-16,5-9 16,3-10-16,-1 7 15</inkml:trace>
  <inkml:trace contextRef="#ctx0" brushRef="#br0" timeOffset="18422.74">11607 9008 0,'0'0'0</inkml:trace>
  <inkml:trace contextRef="#ctx0" brushRef="#br0" timeOffset="19722.87">3309 9877 0,'10'8'0,"12"15"0,-1-2 0,1 1 0,-22-22 0,24 22 0,2 4 0,1 4 0,1 4 16,-3 5-16,-4 5 16,-11 3-16,-9-1 15,-9 0-15,-8-2 16,-7 0-1,-6 1-15,-3-2 16,-4-1-16,1-1 16,0 0-16,6-1 15,6 0-15,6-2 16,11-2-16,10-4 16,12-3-16,9-4 15,6 0-15,6-2 16,1-2-16,1-2 15,-2-3-15,-2 2 16,-3-2-16,-2 0 16,-6-2-1,-4 1-15,-8 0 16,-7 4-16,-5 4 16,-5 3-16,-3 6 15,-4 7-15,3 10 16,6 11-16,10 7 15,3 10-15,2 5 16,1 0-16,-10-10 16,-5-6-16,-7-4 15,-4 5 1,-5 5-16,-5 17 16,-2 1-16,12-47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25T11:20:51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2573 5205 0,'5'1'0,"10"1"0,0-1 0,2 2 0,8 1 0,-25-4 0,31 2 0,5-2 16,6-3-16,7-2 0,4 3 16,7-2-1,2 1-15,1 1 16,0-3-16,1 0 15,-1-3-15,2 2 16,0 2-16,1-1 16,0 2-16,3 1 15,0 2-15,-3 1 16,-5 0 0,-2 1-16,-6 0 0,-3-1 15,-4 1 1,-9-2-16,-9-2 15,-8-3-15,-9 1 16,-6 0-16,-6 0 16,-3 3-16,-6-1 15,-2 2-15,-7-2 16,-7-1-16,-10 0 16,-10-1-1,-11 0-15,-13-1 0,-12 0 16,-13 0-1,-7-1-15,-8 4 16,-5 1-16,-5 7 16,11 6-16,20-5 15,50-1-15</inkml:trace>
  <inkml:trace contextRef="#ctx0" brushRef="#br0" timeOffset="4949.6">15894 5005 0,'0'0'0,"-1"0"0,1 0 0,0 4 0,-3 3 0,-1 5 0,-2 5 0,-19 30 0,4-16 0,8 13 16,4 10-16,0 4 15,9 14-15,7 3 16,-1 1 0,-19-12-16,13 14 15,0 4-15,-10-4 16,10 11-16,-3-1 15,-1-1-15,0 6 16,2-1-16,-2 7 16,3-2-16,0 2 15,2 3-15,-1 3 16,-1-3 0,-5-1-16,-10 1 15,5-1-15,3 2 16,2 2-16,-1-6 15,4-4-15,3-4 16,-1-4-16,-3-1 16,-2-6-16,-2 1 15,5-9-15,2-6 16,4-2-16,-1 0 16,0-3-16,3-4 15,0-2 1,4-4-16,-1-8 15,5-6-15,0-4 16,2-7-16,1-5 16,3-6-16,4-3 15,5-4-15,5-3 16,3-2-16,5-1 16,8-2-16,5-2 15,5-2-15,5 0 16,3-4-1,0 1-15,4 1 16,1-1-16,7 1 16,3-1-16,10 0 15,4-1-15,-4 0 16,6-2-16,-9 1 16,19 1-16,5-3 15,14 2-15,-3 0 16,-6 0-16,0 4 15,5-3-15,5 3 16,-2-4-16,5-2 16,0 0-16,1-2 15,9 7 1,2-1-16,4 1 16,-3 2-16,-3-2 15,5-1-15,0-2 16,1-1-16,3 4 15,3-1-15,2-2 16,-1 1-16,1 1 16,4 1-16,-3 1 15,-1 1 1,1 1-16,3 3 16,-3-4-16,-3 0 15,-4 5-15,-2 0 16,-2 2-16,-6 1 15,-7-6-15,-5 8 16,-7 6-16,-1 0 16,-4 3-16,-7-2 15,-10-2-15,-7 2 16,-4-1 0,-9-4-16,-11 0 31,-1 0-31,-14-6 0,-4-3 0,-5-3 15,-7-5-15,-6-3 16,-6-5-16,-5-2 16,-3-8-16,-2-8 15,1-8-15,-1-5 16,-4-4 0,-4-5-16,-4-2 15,-2-2-15,0-5 31,-1-6-31,-1 2 16,-1-2-16,-1-3 16,-1-4-16,-3-5 0,3-2 0,-2 0 15,-2 2-15,2-1 16,-2-6-16,-1 5 31,2 1-31,4 2 16,0-1-1,0 2-15,2-3 16,2-3-16,2 0 16,1 3-16,2 1 15,2-4-15,3 5 16,-1 4-16,2 2 16,-2 6-16,3 0 15,-4 7-15,2 1 16,-3 2-16,0 5 15,-2 5 1,-2 4-16,-1 4 16,-2 4-16,-3 3 15,0 3-15,-2 2 16,-4 7-16,-2 5 16,-3 4-16,-2-2 15,-3 1-15,-2 1 16,-5 1-16,-2 3 15,-2 1 1,12 9-16,-43-14 16,17 10-16,-4 3 15,-12 3-15,0 1 16,-6 6-16,-2 2 16,-5-4-16,-4-3 15,-10 1-15,-11-3 16,43 0-16,-31-5 47,25 14-32,-19-11-15,-8 7 16,-6-7-16,-1-1 16,-10 7-16,4-8 15,4 0-15,-8 4 16,-1 1-16,-3 3 15,-2-8-15,-2 10 16,1-6-16,5-9 16,-8 4-1,4 3-15,-4 4 16,-1-5-16,-1-3 16,-1 2-16,1 3 15,0-1-15,0 1 16,-1-5-16</inkml:trace>
  <inkml:trace contextRef="#ctx0" brushRef="#br0" timeOffset="5298.24">18741 5117 0,'-48'4'16,"1"0"-16,-1-2 0,-140 4 0,77-7 0,10 0 0,2 0 0,5 0 0,3 0 15,4 1-15,2 1 0,2 0 0,0-1 16,-7-2-16,7-2 16,1-2-16,-4 0 15,4-1-15,1 0 16,-2-2 0,5 1-16,41 3 15,-83 1 16,45 2-15,-3 3-16,0-10 16,-3-2-16,-13-17 15,11 11-15,1-6 16,12 15-16,7 9 0,9 10 0,9 14 0,31-2 0</inkml:trace>
  <inkml:trace contextRef="#ctx0" brushRef="#br0" timeOffset="24639.14">3293 10939 0,'-18'1'16,"9"-2"-16,2 0 0,1 1 0,0 0 0,-1-1 0,-1 0 0,-5-1 0,-3-2 15,-4-1-15,-3-1 16,-3-2-16,-2 2 15,-2-1-15,1 0 16,-3 1 0,0 1-16,-1 2 15,-2 1-15,0 2 16,-6 2-16,0 0 16,-3-1-16,-2-1 15,1-1-15,-2-1 16,0-1-16,-1 1 15,0 2-15,0 2 16,0 1-16,4-1 16,4-1-1,1-2-15,3-1 16,3-1-16,2 0 16,4 2-16,1 0 15,1 2-15,-2-2 16,-5 0-16,-12-7 15,-17-4 1,-7-5-16,-21-9 0,35 12 16</inkml:trace>
  <inkml:trace contextRef="#ctx0" brushRef="#br0" timeOffset="28279.19">4776 10269 0,'0'0'0,"0"0"0,0 0 16,0 0-16,-6 7 0,3-7 0,2 0 0,1 0 0,0 0 0,-1 1 0,-63-19 16,37 6-16,-5-1 0,-5-2 15,-6 0-15,-3-1 16,-7 1-1,-6 2-15,-3 1 16,0 1-16,-2 1 16,1 5-16,0 2 15,1 1-15,-1 1 16,0-1-16,1 0 16,3-1-1,6 2-15,6 1 0,9 0 16,5 0-1,7 0-15,7 0 16,7 1-16,6 0 16,7-2-16,2 1 15,2 0-15,7-1 16,5-2-16,6-1 16,6 0-1,5 2-15,7 0 16,7 2-16,5 3 0,7 2 15,1 4 1,4 0-16,-1 1 16,-2-1-16,-3-3 15,1 0-15,1-1 16,0 1-16,-1 1 16,-1 2-1,-4 1-15,-4-2 16,-8-3-16,-6-2 15,-9-2-15,-9-1 16,-8-3-16,2-4 16,7-6-16,10-6 15,-5 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/>
              <a:t>CSS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600" b="1" dirty="0"/>
              <a:t>Essas </a:t>
            </a:r>
            <a:r>
              <a:rPr lang="pt-BR" sz="1600" b="1" dirty="0" err="1"/>
              <a:t>pseudoclasses</a:t>
            </a:r>
            <a:r>
              <a:rPr lang="pt-BR" sz="1600" b="1" dirty="0"/>
              <a:t> permitem a seleção de elementos com base em seus estados de exibição.</a:t>
            </a:r>
            <a:br>
              <a:rPr lang="pt-BR" sz="1600" dirty="0"/>
            </a:br>
            <a:endParaRPr lang="pt-BR" sz="1600" dirty="0"/>
          </a:p>
          <a:p>
            <a:pPr algn="l" fontAlgn="base"/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Pseudoclasses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4" descr="Pseudo Classes in CSS with Examples - Scientech Eas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92" y="1574971"/>
            <a:ext cx="3180969" cy="21091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97D23CB-615D-4E83-8361-BF8EAAD514CA}"/>
                  </a:ext>
                </a:extLst>
              </p14:cNvPr>
              <p14:cNvContentPartPr/>
              <p14:nvPr/>
            </p14:nvContentPartPr>
            <p14:xfrm>
              <a:off x="770040" y="2252880"/>
              <a:ext cx="3408840" cy="21178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97D23CB-615D-4E83-8361-BF8EAAD514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680" y="2243520"/>
                <a:ext cx="3427560" cy="21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40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600" b="1" dirty="0"/>
              <a:t>O :</a:t>
            </a:r>
            <a:r>
              <a:rPr lang="pt-BR" sz="1600" b="1" dirty="0" err="1"/>
              <a:t>hover</a:t>
            </a:r>
            <a:r>
              <a:rPr lang="pt-BR" sz="1600" b="1" dirty="0"/>
              <a:t> corresponde quando o usuário interage com um elemento com um dispositivo apontador, mas não necessariamente o ativa. </a:t>
            </a:r>
          </a:p>
          <a:p>
            <a:pPr algn="l" fontAlgn="base"/>
            <a:r>
              <a:rPr lang="pt-BR" sz="1600" b="1" dirty="0"/>
              <a:t>Geralmente é acionada quando o usuário passa o cursor sobre um elemento (ponteiro do mouse).</a:t>
            </a:r>
          </a:p>
          <a:p>
            <a:pPr algn="l" fontAlgn="base"/>
            <a:endParaRPr lang="pt-BR" sz="1600" b="1" dirty="0">
              <a:solidFill>
                <a:srgbClr val="FF0000"/>
              </a:solidFill>
            </a:endParaRPr>
          </a:p>
          <a:p>
            <a:pPr algn="l"/>
            <a:r>
              <a:rPr lang="pt-BR" sz="1600" dirty="0" err="1"/>
              <a:t>menu:hover</a:t>
            </a:r>
            <a:r>
              <a:rPr lang="pt-BR" sz="1600" dirty="0"/>
              <a:t>{</a:t>
            </a:r>
          </a:p>
          <a:p>
            <a:pPr algn="l"/>
            <a:r>
              <a:rPr lang="pt-BR" sz="1600" dirty="0"/>
              <a:t>    background-color: </a:t>
            </a:r>
            <a:r>
              <a:rPr lang="pt-BR" sz="1600" dirty="0" err="1"/>
              <a:t>green</a:t>
            </a:r>
            <a:r>
              <a:rPr lang="pt-BR" sz="1600" dirty="0"/>
              <a:t>;</a:t>
            </a:r>
          </a:p>
          <a:p>
            <a:pPr algn="l"/>
            <a:r>
              <a:rPr lang="pt-BR" sz="1600" dirty="0"/>
              <a:t>}</a:t>
            </a:r>
          </a:p>
          <a:p>
            <a:pPr algn="l"/>
            <a:br>
              <a:rPr lang="pt-BR" sz="1600" dirty="0"/>
            </a:br>
            <a:endParaRPr lang="pt-BR" sz="1600" dirty="0"/>
          </a:p>
          <a:p>
            <a:pPr algn="l" fontAlgn="base"/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hover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16070" r="63138" b="39015"/>
          <a:stretch/>
        </p:blipFill>
        <p:spPr>
          <a:xfrm>
            <a:off x="5364088" y="1459984"/>
            <a:ext cx="3094422" cy="21198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7AADC4F-560C-4340-B13E-4156DFDCB164}"/>
                  </a:ext>
                </a:extLst>
              </p14:cNvPr>
              <p14:cNvContentPartPr/>
              <p14:nvPr/>
            </p14:nvContentPartPr>
            <p14:xfrm>
              <a:off x="612360" y="1791000"/>
              <a:ext cx="7929360" cy="21477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7AADC4F-560C-4340-B13E-4156DFDCB1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000" y="1781640"/>
                <a:ext cx="7948080" cy="21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05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1600" b="1" dirty="0"/>
              <a:t>Os estilos definidos pela :</a:t>
            </a:r>
            <a:r>
              <a:rPr lang="pt-BR" sz="1600" b="1" dirty="0" err="1"/>
              <a:t>hover</a:t>
            </a:r>
            <a:r>
              <a:rPr lang="pt-BR" sz="1600" b="1" dirty="0"/>
              <a:t> serão substituídos por qualquer </a:t>
            </a:r>
            <a:r>
              <a:rPr lang="pt-BR" sz="1600" b="1" dirty="0" err="1"/>
              <a:t>pseudoclasse</a:t>
            </a:r>
            <a:r>
              <a:rPr lang="pt-BR" sz="1600" b="1" dirty="0"/>
              <a:t> subsequente relacionada ao :</a:t>
            </a:r>
            <a:r>
              <a:rPr lang="pt-BR" sz="1600" b="1" dirty="0" err="1"/>
              <a:t>visited</a:t>
            </a:r>
            <a:r>
              <a:rPr lang="pt-BR" sz="1600" b="1" dirty="0"/>
              <a:t>, ou :</a:t>
            </a:r>
            <a:r>
              <a:rPr lang="pt-BR" sz="1600" b="1" dirty="0" err="1"/>
              <a:t>active</a:t>
            </a:r>
            <a:r>
              <a:rPr lang="pt-BR" sz="1600" b="1" dirty="0"/>
              <a:t>). </a:t>
            </a:r>
            <a:br>
              <a:rPr lang="pt-BR" sz="1600" dirty="0"/>
            </a:br>
            <a:endParaRPr lang="pt-BR" sz="1600" dirty="0"/>
          </a:p>
          <a:p>
            <a:pPr algn="l"/>
            <a:r>
              <a:rPr lang="pt-BR" sz="1600" dirty="0" err="1"/>
              <a:t>menu:active</a:t>
            </a:r>
            <a:r>
              <a:rPr lang="pt-BR" sz="1600" dirty="0"/>
              <a:t>{</a:t>
            </a:r>
          </a:p>
          <a:p>
            <a:pPr algn="l"/>
            <a:r>
              <a:rPr lang="pt-BR" sz="1600" dirty="0"/>
              <a:t>    background-color: </a:t>
            </a:r>
            <a:r>
              <a:rPr lang="pt-BR" sz="1600" dirty="0" err="1"/>
              <a:t>red</a:t>
            </a:r>
            <a:r>
              <a:rPr lang="pt-BR" sz="1600" dirty="0"/>
              <a:t>;</a:t>
            </a:r>
          </a:p>
          <a:p>
            <a:pPr algn="l"/>
            <a:r>
              <a:rPr lang="pt-BR" sz="1600" dirty="0"/>
              <a:t>}</a:t>
            </a:r>
          </a:p>
          <a:p>
            <a:pPr algn="l" fontAlgn="base"/>
            <a:endParaRPr lang="pt-BR" sz="1600" dirty="0"/>
          </a:p>
          <a:p>
            <a:pPr algn="l" fontAlgn="base"/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active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visited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16070" r="63138" b="39015"/>
          <a:stretch/>
        </p:blipFill>
        <p:spPr>
          <a:xfrm>
            <a:off x="5364088" y="1459984"/>
            <a:ext cx="3094422" cy="21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BEA44F-6F45-4CE4-92F1-01AB730B91BA}"/>
</file>

<file path=customXml/itemProps2.xml><?xml version="1.0" encoding="utf-8"?>
<ds:datastoreItem xmlns:ds="http://schemas.openxmlformats.org/officeDocument/2006/customXml" ds:itemID="{C0FBBC4A-7F92-453C-A3B6-383EC9E07DD0}"/>
</file>

<file path=customXml/itemProps3.xml><?xml version="1.0" encoding="utf-8"?>
<ds:datastoreItem xmlns:ds="http://schemas.openxmlformats.org/officeDocument/2006/customXml" ds:itemID="{84E9F7FB-88BB-4772-8998-92A7CDC3E6F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9601</TotalTime>
  <Words>141</Words>
  <Application>Microsoft Office PowerPoint</Application>
  <PresentationFormat>Apresentação na tela (16:9)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Dosis</vt:lpstr>
      <vt:lpstr>Sniglet</vt:lpstr>
      <vt:lpstr>Arial</vt:lpstr>
      <vt:lpstr>Tema1</vt:lpstr>
      <vt:lpstr>CSS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218</cp:revision>
  <dcterms:modified xsi:type="dcterms:W3CDTF">2024-10-25T11:28:28Z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