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4"/>
  </p:sldMasterIdLst>
  <p:notesMasterIdLst>
    <p:notesMasterId r:id="rId18"/>
  </p:notesMasterIdLst>
  <p:sldIdLst>
    <p:sldId id="256" r:id="rId5"/>
    <p:sldId id="323" r:id="rId6"/>
    <p:sldId id="330" r:id="rId7"/>
    <p:sldId id="332" r:id="rId8"/>
    <p:sldId id="333" r:id="rId9"/>
    <p:sldId id="329" r:id="rId10"/>
    <p:sldId id="326" r:id="rId11"/>
    <p:sldId id="325" r:id="rId12"/>
    <p:sldId id="327" r:id="rId13"/>
    <p:sldId id="328" r:id="rId14"/>
    <p:sldId id="334" r:id="rId15"/>
    <p:sldId id="335" r:id="rId16"/>
    <p:sldId id="278" r:id="rId17"/>
  </p:sldIdLst>
  <p:sldSz cx="9144000" cy="5143500" type="screen16x9"/>
  <p:notesSz cx="6858000" cy="9144000"/>
  <p:embeddedFontLst>
    <p:embeddedFont>
      <p:font typeface="Dosis" pitchFamily="2" charset="0"/>
      <p:regular r:id="rId19"/>
      <p:bold r:id="rId20"/>
    </p:embeddedFont>
    <p:embeddedFont>
      <p:font typeface="Sniglet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2CDFD-5B2A-2759-2DA9-9F43D8DEFAD2}" v="2" dt="2024-11-01T14:11:09.620"/>
  </p1510:revLst>
</p1510:revInfo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 varScale="1">
        <p:scale>
          <a:sx n="142" d="100"/>
          <a:sy n="142" d="100"/>
        </p:scale>
        <p:origin x="18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Filho" userId="S::roberto54169186@aluno.ms.senac.br::f4ca6611-26ec-461b-b811-e48d7fd62931" providerId="AD" clId="Web-{41A2CDFD-5B2A-2759-2DA9-9F43D8DEFAD2}"/>
    <pc:docChg chg="modSld">
      <pc:chgData name="Roberto Filho" userId="S::roberto54169186@aluno.ms.senac.br::f4ca6611-26ec-461b-b811-e48d7fd62931" providerId="AD" clId="Web-{41A2CDFD-5B2A-2759-2DA9-9F43D8DEFAD2}" dt="2024-11-01T14:11:09.620" v="1" actId="1076"/>
      <pc:docMkLst>
        <pc:docMk/>
      </pc:docMkLst>
      <pc:sldChg chg="modSp">
        <pc:chgData name="Roberto Filho" userId="S::roberto54169186@aluno.ms.senac.br::f4ca6611-26ec-461b-b811-e48d7fd62931" providerId="AD" clId="Web-{41A2CDFD-5B2A-2759-2DA9-9F43D8DEFAD2}" dt="2024-11-01T14:11:09.620" v="1" actId="1076"/>
        <pc:sldMkLst>
          <pc:docMk/>
          <pc:sldMk cId="1027290126" sldId="326"/>
        </pc:sldMkLst>
        <pc:spChg chg="mod">
          <ac:chgData name="Roberto Filho" userId="S::roberto54169186@aluno.ms.senac.br::f4ca6611-26ec-461b-b811-e48d7fd62931" providerId="AD" clId="Web-{41A2CDFD-5B2A-2759-2DA9-9F43D8DEFAD2}" dt="2024-11-01T14:11:09.620" v="1" actId="1076"/>
          <ac:spMkLst>
            <pc:docMk/>
            <pc:sldMk cId="1027290126" sldId="326"/>
            <ac:spMk id="9" creationId="{00000000-0000-0000-0000-000000000000}"/>
          </ac:spMkLst>
        </pc:spChg>
      </pc:sldChg>
    </pc:docChg>
  </pc:docChgLst>
  <pc:docChgLst>
    <pc:chgData name="Roberto Filho" userId="S::roberto54169186@aluno.ms.senac.br::f4ca6611-26ec-461b-b811-e48d7fd62931" providerId="AD" clId="Web-{CF4466EF-8444-C502-335D-E1FF87A66B57}"/>
    <pc:docChg chg="modSld">
      <pc:chgData name="Roberto Filho" userId="S::roberto54169186@aluno.ms.senac.br::f4ca6611-26ec-461b-b811-e48d7fd62931" providerId="AD" clId="Web-{CF4466EF-8444-C502-335D-E1FF87A66B57}" dt="2024-10-28T12:59:25.044" v="4"/>
      <pc:docMkLst>
        <pc:docMk/>
      </pc:docMkLst>
      <pc:sldChg chg="addSp delSp modSp">
        <pc:chgData name="Roberto Filho" userId="S::roberto54169186@aluno.ms.senac.br::f4ca6611-26ec-461b-b811-e48d7fd62931" providerId="AD" clId="Web-{CF4466EF-8444-C502-335D-E1FF87A66B57}" dt="2024-10-28T12:59:25.044" v="4"/>
        <pc:sldMkLst>
          <pc:docMk/>
          <pc:sldMk cId="3471831543" sldId="325"/>
        </pc:sldMkLst>
        <pc:picChg chg="mod">
          <ac:chgData name="Roberto Filho" userId="S::roberto54169186@aluno.ms.senac.br::f4ca6611-26ec-461b-b811-e48d7fd62931" providerId="AD" clId="Web-{CF4466EF-8444-C502-335D-E1FF87A66B57}" dt="2024-10-28T12:59:19.919" v="2" actId="1076"/>
          <ac:picMkLst>
            <pc:docMk/>
            <pc:sldMk cId="3471831543" sldId="325"/>
            <ac:picMk id="4" creationId="{00000000-0000-0000-0000-000000000000}"/>
          </ac:picMkLst>
        </pc:picChg>
        <pc:inkChg chg="add del">
          <ac:chgData name="Roberto Filho" userId="S::roberto54169186@aluno.ms.senac.br::f4ca6611-26ec-461b-b811-e48d7fd62931" providerId="AD" clId="Web-{CF4466EF-8444-C502-335D-E1FF87A66B57}" dt="2024-10-28T12:59:25.044" v="4"/>
          <ac:inkMkLst>
            <pc:docMk/>
            <pc:sldMk cId="3471831543" sldId="325"/>
            <ac:inkMk id="2" creationId="{FC724C5C-153A-4248-A481-61D2D0027DB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25T12:29:15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14907 6528 0,'0'0'0,"0"0"16,0 0-16,0 0 15,0 0-15,0 0 16,0 0-16,0 0 0,5 6 0,-6-5 0,0-2 16,0 0-16,0 0 0,0 1 0,4 66 0,-2-52 0,-3 1 15,-2-1 1,-1 1-16,-3-1 16,3 1-16,-4 0 15,1 0-15,-1-1 16,2 1-16,0-1 15,3-1-15,2-1 16,0-3-16,1-2 16,1-3-16,0-2 15,1-1-15,3 1 16,4 0 0,3 0-16,3 0 15,1 0-15,1 1 16,8-2-16,-1 2 15,5 1-15,3 0 16,1-3-16,4 3 16,1-3-1,0 1-15,3 1 0,1 0 16,-2 3 0,2-4-16,-2 2 15,3-4-15,2 1 16,2 3-16,1 0 15,2 1-15,1 0 16,2 0-16,4-2 16,1 1-16,3-1 15,2 1 1,-1-2-16,2 1 0,-1 0 16,0 0-1,-2 0-15,-4-1 16,1 0-16,-2 1 15,4 1-15,-1 1 16,-2-1-16,1-1 16,-1-1-16,-4-2 15,0 0 1,-1 1-16,-2-1 16,-1 1-16,-5-1 0,-2 0 15,-4 1 1,-2-1-16,-3 0 15,-3-1-15,-1-1 16,3 0-16,-4 0 16,-2 0-16,-1-1 15,-5-1 1,-2 1-16,-2 1 16,-3 2-16,1 0 15,0-1-15,-4 1 16,-1-3-16,-3-4 15,0 1-15,-2-1 16,-1 0-16,1 0 16,1-3-16,-1 1 15,-4-2-15,3-1 16,0-1 0,2 0-16,-1-1 15,3-2-15,-2 1 16,0-1-16,2-1 15,-2 0-15,3-1 16,-4 1-16,2 0 16,1 2-16,1 0 15,-4 1-15,4 4 16,-2 1-16,-1 3 16,-3 3-1,-1 0-15,0 2 16,-4-1-16,-4-1 15,-4 1-15,-2 1 16,-8 0-16,-6 1 16,-4 0-16,-8 1 15,-5 0-15,-1 2 16,-6 1-16,-3 0 16,-2-3-1,-1 2-15,0-2 16,-4 1-16,-7-1 15,-1 1-15,-2 0 16,-3-1-16,-1 0 16,11 0-16,-11-1 15,-2-1-15,1-2 16,3 2-16,-3-2 16,6 1-1,-1 2-15,0 0 16,0-1-16,2 0 15,2-1-15,4 2 16,4 0-16,5 0 16,6 0-16,8-1 15,5 0-15,3 1 16,3 1-16,5-1 16,2 0-16,10 0 15,6-1 1,5 1-16,2-1 15,5 0-15,6 1 16,5 0-16,6-1 16,3-1-16,4 2 15,1 0-15,-9-2 16,-1 0-16,-15 2 16</inkml:trace>
  <inkml:trace contextRef="#ctx0" brushRef="#br0" timeOffset="1488.16">14909 6707 0,'0'0'0,"0"0"0,-16 9 0,9-8 0,5-2 0,2-1 0,7-1 0,12-3 0,101-15 0,-61 10 16,10 3-1,7-3-15,3 3 0,4 0 16,3 6-16,5-1 15,2 1 1,3 2-16,-4-1 16,-1-1-16,-5 6 15,-1 3-15,4 4 16,-5 1-16,-1-1 16,-9 3-16,-2 0 15,-7 3 1,-2 2-16,1-1 0,0-1 15,7-2 1,1-2-16,3-6 16,1-4-16,-2-3 15,4-5-15,-2-1 16,1-1-16,-1-1 16,3-1-16,-1-1 15,2 3-15,-1-7 16,-1 5-1,-2-1-15,-3 5 0,-2-2 16,-9 8-16,-8-1 16,-4 2-1,-5-1-15,0 2 16,-1 0-16,1 1 16,-2 1-16,-4 2 15,-1 2-15,-1-1 16,3 1-16,2-4 15,3 0 1,3-2-16,0-5 0,2 2 16,1 0-1,3-4-15,0-4 16,3-4-16,0-3 16,1 1-16,3 0 15,1 0-15,1 0 16,1 0-16,1 1 15,2 1 1,-2 6-16,0 3 16,-2 2-16,-1 1 0,-2 0 15,-1 1 1,-1 1-16,-4 1 16,-2 3-16,-1 0 15,4-1-15,-1 2 16,0 0-16,1 0 15,-2-1-15,2-1 16,1 0 0,2 0-16,2 1 15,0-5-15,-2-1 16,-2 1-16,-1-3 16,-2-2-16,-1 2 15,0 0-15,-4 0 16,-2 1-16,-2 4 15,-2 3 1,-3 3-16,-2 2 16,1 2-16,-1-1 15,1 0-15,0-3 16,3 0-16,3-3 16,0-5-16,1 0 15,2-2-15,1-3 16,-2-1-16,-2-3 15,0-2-15,-2-2 16,1-1 0,0 3-16,4 5 15,0 1-15,-1 2 16,-1-3-16,-1 0 16,0 4-16,-1 3 15,0-2-15,-1-1 16,-1 0-16,-2 0 15,-3 2-15,-1 1 16,-6 0-16,1 2 16,-1-2-1,-1 3-15,0-6 16,-1 2-16,2-4 16,-1 4-16,2 4 15,2 0-15,-1-2 16,1-3-16,1-4 15,0 0-15,-2-1 16,-2 3-16,0 1 16,-1 0-16,0 0 15,-1 1 1,1 0-16,-2-1 16,0 2-16,-3 1 15,-14 1-15</inkml:trace>
  <inkml:trace contextRef="#ctx0" brushRef="#br0" timeOffset="3628.05">23481 7568 0,'0'0'0,"-1"-8"0,-1 0 0,-2 3 0,0 2 0,-2 2 0,-4-3 0,-22-9 0,11 8 16,-3 2-16,-3 5 15,-4 3-15,-3-4 16,-4 1-16,-4 0 16,-1 2-16,-2 0 15,-2-1-15,0 5 16,0 3-1,-1-7-15,-2-2 16,2-1-16,-1 2 16,5 0-16,-1 0 15,0-2-15,0 0 16,2-3-16,2 1 16,1-1-16,-1 1 15,0 1-15,-1-3 16,-3-3-1,0-2-15,1 2 16,3 2-16,-1 1 16,-3 0-16,-2 0 15,0 0-15,-3-2 16,3 2-16,0 1 16,3-1-16,3 1 15,1 2-15,2 3 16,0 0-16,0-1 15,1-1 1,-1 1-16,1-2 16,3-1-16,2 3 15,1 1-15,-3-1 16,1 1-16,-2-2 16,-5-1-16,-1-3 15,-1 3-15,-2-1 16,-2-1-16,-2 0 15,-2 0-15,-2 1 16,-2-1-16,-1 1 16,-2-2-16,-2 0 15,-1 1 1,3 2-16,-1 1 16,2-2-16,1 1 15,2-1-15,-1-2 16,4 0-16,2 3 15,2-1-15,2-2 16,-1 2-16,-1 2 16,1-1-16,0-1 15,2 2-15,0 1 16,1 2 0,-2-2-16,1 1 15,-1 1-15,0 1 16,2-1-16,2-2 15,1-1-15,1 2 16,5-3-16,1-1 16,4-2-16,1 1 15,0 1-15,-2 1 16,-4 1 0,-4 0-16,-5 0 15,-3 3-15,-6 1 16,-2-3-16,-2 1 15,-4 2-15,-1 0 16,-1-1-16,-1 0 16,2 1-16,-3 0 15,-1 0-15,-2 0 16,-1-2-16,4 2 16,1-1-1,4 0-15,4-1 16,3-1-16,3-3 15,0-3-15,0 0 16,-1-2-16,-2-3 16,-1 0-16,-3-3 15,2 1-15,-1 0 16,2-2-16,-1 2 16,0 2-1,2 1-15,-1 1 16,-3 2-16,-1 2 15,-1 1-15,-2 1 16,-1 2-16,2 2 16,-2 1-16,0 0 31,-2 1-31,0 4 0,2-1 16,2 0-1,6-1-15,-1 0 16,3-4-16,5-1 15,0 0-15,1-2 16,2 0-16,2-2 16,2-1-16,1-2 15,0-2-15,0-2 16,-1 1 0,-2 0-16,-2-1 0,2 3 15,-5 2 1,2-2-16,2 1 15,-5 2-15,0 3 16,-2 1-16,2 1 16,4 3-16,3 2 15,0-1-15,0 0 16,3-2 0,2 2-16,1 0 15,0 0-15,2-1 0,-1-1 16,1 1-1,0-1-15,-3-1 16,3-2-16,0-2 16,1 0-16,2 0 15,1 0-15,1-1 16,2-3 0,2 0-16,0 2 15,1 2-15,0 0 16,-1 0-16,0 3 15,-2 2-15,-2 3 16,-3 3-16,-1 2 16,2 0-16,4-1 15,0-4-15,7-8 16,5-7-16,5-2 16</inkml:trace>
  <inkml:trace contextRef="#ctx0" brushRef="#br0" timeOffset="5458.89">17795 5980 0,'0'0'0,"0"0"15,0 0-15,0 0 16,0 0-16,3 2 0,-2-2 0,-2 0 0,0 0 0,1 0 0,-3-1 0,-84 21 0,63-12 16,2 2-16,2 1 15,2 4-15,4 0 16,2-2-1,3 2-15,3-1 16,8 3-16,7-3 16,1 4-16,0-1 15,3 0-15,2 0 16,0-3-16,1 3 16,-4-1-16,-4-2 15,-2-1-15,-2 0 16,-3 1-16,-2-1 15,-6 1 1,-2 0-16,-4-2 16,1 3-16,-2 0 15,-3-1-15,0 1 16,3 1-16,1-1 16,2 1-16,4 1 15,0-1 1,4 0-16,3 1 15,5 0-15,4 0 16,4 2-16,4 2 16,2-3-16,1 1 15,0 0-15,-2-1 16,0 0-16,-2-1 16,-4 0-16,-3 1 15,0-1-15,-3 2 16,-3 0-1,1-1-15,-6 0 16,-1-1-16,-2 0 16,-3 0-16,-1 1 15,-2 1-15,3-1 16,0 2-16,1-1 16,0 1-16,1-2 15,2 0-15,1 0 16,3 0-1,7 0-15,0 0 16,4 1-16,1-2 16,-1 0-16,2-1 15,-1 0-15,-2 0 16,-3-1-16,-3 1 16,0 0-16,-2-1 15,-7-1-15,-4 2 16,-1-2-1,-4 0-15,-1-2 16,-1 1-16,-1 0 16,3 1-16,7 0 15,1 1-15,1-1 16,0 0-16,1 0 16,5 0-16,0 0 15,4 2-15,5-1 16,-1 0-16,2-1 15,-2-1-15,-4-1 16,0 1 0,-3 0-16,-2-1 15,-5 0-15,-3 1 16,-3-1-16,3 2 16,-1 2-16,2-1 15,-1 1-15,-1-2 16,3 2-16,0 0 15,4 1-15,4 0 16,3-1-16,3 0 16,3-1-1,1 1-15,1 1 16,0 0-16,-1-1 16,-5 1-16,-2 0 15,-2-1-15,-1 0 16,0 1-16,-5-1 15,-5 0-15,0 0 16,-3 1-16,1 2 16,4-1-1,-3 2-15,1 1 16,3-1-16,1-1 16,1 0-16,-1-1 15,5-1-15,3-1 16,3-2-16,6-4 15,2-1-15,1-3 16,-4 4-16,-3 0 16,-11-1-16</inkml:trace>
  <inkml:trace contextRef="#ctx0" brushRef="#br0" timeOffset="7469.66">20777 6001 0,'-2'2'0,"-4"3"0,-2-3 0,-2-1 0,-2-1 0,0 0 0,-2 2 0,-2 3 0,-3 2 0,-2 0 16,-3 1-16,0 2 16,-1 0-16,0 1 15,-1 1-15,5 0 16,3 3 0,6 1-16,8 0 0,7 3 15,8 1 1,6 3-16,8 0 15,5-2-15,1 2 16,1 0-16,-5-1 16,-5-3-16,-3 0 15,-7-1-15,-6-3 16,-8-2 0,0-2-16,-5-2 15,-3 3-15,-1 0 0,-3 0 16,-3 1-1,-1 1-15,-1-2 16,-2-1-16,0 0 16,2-1-16,3 0 15,1-1-15,5 4 16,5 0 0,5 0-16,5 4 15,6 0-15,4 1 16,3-1-16,2 1 15,2 0-15,-1 0 16,-4-1-16,-3-2 16,-5-1-16,-2 1 15,-4 0-15,-5-1 16,-3 0-16,-3 1 16,-1 0-1,-2 0-15,-1-1 16,-1 0-16,-1 2 15,1-1-15,0 1 16,2 0-16,5-2 16,2 1-16,4 2 15,4 0-15,5 1 16,2 1-16,3 2 16,1-1-1,-1-2-15,-2 0 16,-5-3-16,-3 0 15,-7-1-15,-3-4 16,-3 1-16,-2 0 16,-2 1-16,1 3 15,0 0-15,1-1 16,2 2-16,3 2 16,5-1-16,4 3 15,5-2 1,4 3-16,3 1 15,3-2-15,2 1 16,1 1-16,-1 0 16,-3-1-16,-4-2 15,-2 0-15,-4 0 16,-2-1-16,-4-1 16,-3 0-16,-1 0 15,-3 0 1,-2 0-16,0 0 15,-1 0-15,-1 0 16,1-1-16,0 0 16,-1 0-16,1 0 15,3 0-15,0 0 16,4 0-16,0-1 16,1-1-16,1-1 15,2 0-15,0 0 16,-1-1-16,2 1 15,1 2-15,1-2 16,-1 0 0,-1-3-16,0 1 15,-4-9-15,-2 16 16,2-8-16,1-1 16,2-1-16,-1-2 15,-1-2-15,0 5 16,-1 0-16,-1 0 15,0-2-15,0 1 16,0 1-16,1-2 31,1 2-31,-3 1 16,2 0-16,-2-2 16,0 0-16,1-3 15,-11 13 1,7-5-16,6 1 0,2 1 15,0-2-15,3 3 16,2-1-16,6 1 16,5 0-1,-10-9-15</inkml:trace>
  <inkml:trace contextRef="#ctx0" brushRef="#br0" timeOffset="16899.02">3123 8294 0,'2'3'0,"2"3"0,6-3 0,4-2 0,10-5 0,6-4 0,7 1 0,7 2 16,7-1-16,6-2 15,6 0-15,7-2 16,6-4 0,6 0-16,4 5 15,4 3-15,-1 1 0,-1 3 16,2 0-1,-3 3-15,0-7 16,0 3-16,2-4 16,1 4-16,4-3 15,-2 6-15,1-1 16,0 3-16,1-1 16,-4 1-1,0-4-15,-5 2 16,-4 0-16,-3 6 0,-1-3 15,-6 2 1,1-3-16,-4 1 16,-3 2-16,-4 1 15,-3 1-15,-3 0 16,-4 0-16,-4 0 16,-3 2-16,-4-2 15,-2-2 1,-4-2-16,-3-3 15,-16-1-15</inkml:trace>
  <inkml:trace contextRef="#ctx0" brushRef="#br0" timeOffset="17885.57">5457 9211 0,'-21'8'0,"-25"11"0,8-7 0,8-4 0,30-8 0,-21 2 0,-1-2 0,-8 0 16,-7 2-1,-7 0-15,-13 4 16,-5-3-16,-7 2 16,0 0-16,-1 0 15,-6 1-15,-2 0 16,-3 2-16,-1 0 15,-2 0-15,2-2 16,1 2 0,-2-1-16,-3 2 15,0 0-15,0 1 16,-1 0-16,1 0 16,0 0-16,0 1 15,-1 0-15,3 2 16,2-2-16,0 3 15,-2-2-15,0 2 16,-3-2-16,-1 1 16,2 0-16,9 2 15,14 2 1,19-1-16,22-1 16,20-7-16</inkml:trace>
  <inkml:trace contextRef="#ctx0" brushRef="#br0" timeOffset="37770.9">6191 11421 0,'4'2'0,"5"4"0,4-2 0,2 1 15,2-1-15,1 2 0,2 1 0,1-1 0,3-3 16,4 1-16,4-2 15,4-1-15,4 0 16,6-3-16,0 2 16,2 0-16,0 1 15,-4-2 1,1 0-16,0-2 16,1 1-16,0 1 15,2 1-15,2 0 16,2-1-16,-1 0 15,1 0-15,1-1 16,4 0-16,0 0 16,1 0-16,2 0 15,-2 0-15,-1 0 16,0 1 0,1 0-16,3-1 15,1 0-15,1 0 16,-2 3-16,-2 0 15,3-1-15,0 0 16,0 1-16,2-2 16,0-1-16,-2 2 15,-2 0 1,1 1-16,0 2 16,-2 0-16,-1 1 15,-1 0-15,0 0 16,2-2-16,3-3 15,3 0-15,-1 0 16,-1 2-16,-3 2 16,-8 2-16,-4 0 15,3-1-15,3 0 16,1 0 0,0-1-16,0 0 15,-1-1-15,0 0 16,1-1-16,1 1 15,-3 2-15,-2 1 16,-1-1-16,0 0 16,-4 0-16,-2-1 15,0-1-15,1 2 16,-2 1-16,-3-1 16,-1-1-1,-3-2-15,-2 1 16,-2 1-16,-4-2 15,3 0-15,0 2 16,0 0-16,-4-3 16,-3-2-16,-6-2 15,-4-1 1,-4 1-16,-3 0 0,2 2 16,6 1-1,-8-1-15,-2 0 16,-2 1-16,-16-3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25T12:32:20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5556 8170 0,'0'0'0,"0"0"15,0 0 1,0 0-16,0 0 15,0 0-15,0 0 0,-3 2 0,3-1 0,0 0 0,0-1 0,1 0 16,2 0-16,75-8 0,-58 8 0,2 1 16,0 0-16,0-3 15,0 2-15,2-1 16,0 2-16,0-1 16,0 1-16,3 0 15,0-2 1,1 1-16,1 0 15,0 1-15,0 0 16,-1 0-16,-1-2 16,1 0-16,-1 1 15,0 0-15,-1 1 16,3-3 0,1 0-16,1 1 0,-2 0 15,1 2-15,-1-1 16,2 0-1,-2 0-15,1 0 16,0 2-16,-4-1 16,1 0-16,-1-2 15,0 0-15,0-1 16,-3 1-16,0 1 16,-1 0-1,0 0-15,-1-2 16,0 1-16,-3-1 15,1 1-15,-2 1 16,1 0-16,0 0 16,-1 2-16,0-1 15,-10 0-15,12-2 47,-7-2-31,-2 2-16,7 0 15,-7 1-15,-8-2 16,8 2-16,-4-2 16,1 2-16,0 2 15,0-1-15,0 1 0,0 2 0,-1-1 0,-1 2 0,-1-1 16,-2-2-16,-3-2 16,-27-1 30,5-3-46,-8 2 0,-10 0 0,-12-1 0,-14-1 0,-15 0 16,-6 4-16,-4 1 16,4-1-16,49-3 15</inkml:trace>
  <inkml:trace contextRef="#ctx0" brushRef="#br0" timeOffset="17281.27">15194 7677 0,'6'6'0,"10"7"0,3-2 0,1 1 0,7 3 0,-27-15 0,31 24 0,5 9 16,4 7-16,3 6 15,0 7-15,-2-2 16,-2 1-16,-1-1 16,-5-1-16,-2-4 15,-5-5-15,-4-9 16,-6-9-16,-3-10 15,-4-13-15,-3-11 32,-2-11-32,-3 3 15</inkml:trace>
  <inkml:trace contextRef="#ctx0" brushRef="#br0" timeOffset="17515.93">15623 7778 0,'-8'11'0,"-10"16"0,-1-3 0,-5 4 0,24-28 0,-33 38 0,-10 14 0,-9 13 0,-5 10 16,1 4-16,13-10 15,11-13-15,21-33 16</inkml:trace>
  <inkml:trace contextRef="#ctx0" brushRef="#br0" timeOffset="18912.91">22874 5769 0,'-6'-5'0,"-10"-7"0,-3 4 0,-4 3 0,1 5 0,-1 5 0,2 3 0,0 0 0,-1 3 16,-1 3-16,-3 7 16,-3 7-16,-5 8 15,-3 9 1,-6 8-16,1 14 0,1 2 16,7 4-16,4 4 15,12 1 1,7 1-16,11-3 15,8-4-15,13-3 16,10-5-16,12-8 16,6-6-16,10-11 15,5-11-15,6-15 16,5-9-16,2-7 16,-3-8-16,-4-10 15,-1-7-15,-7-9 16,-4-11-16,-5-10 15,-5-10 1,-8-6-16,-7-4 16,-6 4-16,-10 5 15,-11 3-15,-8-2 16,-7-1-16,-7 3 16,-10 7-16,-7 6 15,-11 8-15,-8 10 16,-6 11-16,-8 6 15,-8 7 1,-7 10-16,-5 5 16,0 1-16,11 3 15,40-8-15</inkml:trace>
  <inkml:trace contextRef="#ctx0" brushRef="#br0" timeOffset="33269.4">14870 5801 0,'0'0'0,"0"0"15,0 0-15,0 0 0,-4 5 0,-6-6 0,1-2 0,2 0 0,5 2 0,3 4 0,8 61 16,-10-43-16,1 4 15,-6 0-15,-4-2 16,-4 0-16,0-3 16,13 11-16,3-1 15,3 2-15,7 4 16,7 6-16,-1 0 16,-11-7-16,-7-5 15,0-2-15,0-2 16,4-2-16,2 0 15,0-3 1,6 0-16,9 5 16,1-6-16,6-1 15,0-4-15,3-2 16,2-3-16,1-3 16,6-1-16,2-1 15,4-1-15,1 0 16,1-3-16,0 1 15,1 0 1,-2 2-16,4 1 16,4-2-16,3-2 15,1-1-15,1 0 16,2-1-16,1 2 16,3 1-16,3-1 15,-1 0-15,0-2 16,-3 2-16,3-2 15,-1 1-15,3 1 16,2 1 0,1-2-16,1 0 15,0-2-15,3 0 16,-2-1-16,1 1 16,2 3-16,0-2 15,1 2-15,2 0 16,0 0-16,0-3 15,2 1-15,2 1 16,0-2 0,-1-1-16,1 2 15,1-1-15,1 2 16,-1 0-16,2-2 16,1 3-16,1 0 15,-2-2-15,2 3 16,1-2-16,-2 1 31,3 4-31,-2-1 16,-3 1-16,-3 1 15,-1-1-15,0-1 16,3 1-16,2 0 16,-4-3-1,-3 1-15,-2 2 16,-3-3-16,1 2 15,0-2-15,-3-1 16,-4 2-16,-5 0 16,-4 0-16,-5 0 15,-5-5-15,-4 0 16,-4-2-16,-2-4 16,-4-1-1,-8-2-15,-6-1 16,-4-2-16,-5-3 15,-3 0-15,-1-4 16,-2-2-16,-1-1 16,0-3-16,1-2 15,1-3-15,-3-2 16,0-1-16,-1-5 16,-1 1-1,-1-1-15,-1-1 16,-1 2-16,0 3 15,0 0-15,-2 2 16,2 0-16,-1 1 16,-2 2-16,-1 5 15,-4 1-15,-1 2 16,-2 3-16,-3 3 16,-5 3-16,-2 1 15,-3 2 1,-5 1-16,-4 2 15,-4 1-15,-3 0 16,-3 2-16,-4-2 16,-1 2-16,-3 0 15,-4 3-15,-5 1 16,-3 0-16,-2 2 16,-4 2-16,-1 1 15,-3 2 1,-2 0-16,-4 0 15,-1-3-15,-4 2 16,-3-2-16,-2 2 16,-2-1-16,4 1 15,0-2-15,1-1 16,-3 2-16,-1 0 16,-1-1-16,5-3 15,4-1-15,-2-1 16,0 1-1,-2-1-15,-4 1 16,-4 1-16,3 0 16,0-1-16,0 1 15,3 1-15,2-1 16,-1-3-16,3 0 16,-3-3-16,-2 1 15,-2 2-15,6 1 16,3-2-16,-1 0 15,5 0 1,1-1-16,0 0 16,-1-2-16,4 0 15,3-1-15,3 1 16,1 0-16,2 1 16,0 0-16,1 2 15,6 2-15,3 3 16,0-1-16,-6-4 15,-3-5 1,1 0-16,-1 0 16,1-2-16,2-1 15,8 6-15,6 2 16,7 4-16,2 3 16,3 4-16,3 0 15,-4 0-15,-2 4 16,-2 0-16,1 5 15,-5 6-15,0 8 16,-3 6-16,2 5 16,1 0-16,3-7 15,21-18-15</inkml:trace>
  <inkml:trace contextRef="#ctx0" brushRef="#br0" timeOffset="65566">16403 4614 0,'-3'6'0,"-3"10"0,-3 0 0,1 1 0,1 6 0,7-23 0,-2 30 0,2 7 0,1 8 16,1 8 0,-1 8-16,-4 6 15,-4-1-15,0-32 16</inkml:trace>
  <inkml:trace contextRef="#ctx0" brushRef="#br0" timeOffset="66146.28">18801 4236 0,'21'0'0,"28"0"0,-1 1 0,1 0 0,-49-1 0,51 5 15,3 7-15,-1 6 16,-5 9-16,-8 8 16,-14 5-16,-12 5 15,-13 4 1,-12 5-16,-11 4 15,-8 4-15,-4 3 16,-6 4-16,0 0 16,-1-1-16,-2-3 15,4-7-15,4-8 16,5-3-16,8-4 16,11-6-16,12-4 15,14-3 1,12-3-16,14-5 15,9-4-15,7-5 16,8-8-16,7-12 16,4-7-16,-3-4 15,-5-6-15,-36 15 16</inkml:trace>
  <inkml:trace contextRef="#ctx0" brushRef="#br0" timeOffset="66725.39">21232 4382 0,'19'6'0,"4"2"0,43-1 0,-23-7 0,-43 0 0,47-1 0,-1 0 0,1 0 0,1 2 0,0 4 0,1 6 0,-6 4 0,-5 5 16,-7 4-16,-11 5 15,-10 1-15,-10 2 16,-9 1 0,-10 0-16,-9 1 15,-7 3-15,1 0 16,3-3-16,7-3 16,10-8-16,10-6 15,12-10-15,9-3 16,9-3-16,4 1 15,4-1-15,0 4 16,-1 6-16,-3 3 16,-7 4-1,-8 6-15,-10 5 16,-15 6-16,-14 6 16,-17 7-16,-18 5 15,-8 4-15,-9-4 16,31-25-16</inkml:trace>
  <inkml:trace contextRef="#ctx0" brushRef="#br0" timeOffset="67662.75">13821 6288 0,'-4'-3'0,"-3"-4"0,0-10 0,3-8 0,2-13 0,2 38 0,1-44 0,5-5 16,6-4-16,5 1 15,3-2-15,1 2 16,1 3-16,-1 6 16,-7 11-16,-7 12 15,-5 12 1,-8 12-16,-6 12 16,-10 16-16,-6 12 15,-5 10-15,-5 10 16,-1 7-16,-2 3 15,4-2-15,8-9 16,6-13-16,4-17 16,13-20-16</inkml:trace>
  <inkml:trace contextRef="#ctx0" brushRef="#br0" timeOffset="68277.12">13673 6915 0,'3'-3'0,"4"-5"0,8 0 0,6 2 0,4 3 0,-3 4 16,-5 2-16,-5 3 0,-5 6 15,-4 6-15,-7 6 16,-7 7-16,-6 5 16,-7 5-16,-5 3 15,-3 4-15,-7-3 16,4 1-16,2-1 16,0-4-16,-2-3 15,1-8 1,4-8-16,5-9 15,8-8-15,4-7 16,6-4-16,6-7 16,7-3-16,6-3 15,5 2-15,0 4 16,-1 5-16,-9 9 16,20 11 15,-6 1-31,1 8 0,2 7 0,1 6 0,1-2 15,1-4-15,-4-9 16,-7-8 0,-2-1-16,-4-4 15,-8-7-15</inkml:trace>
  <inkml:trace contextRef="#ctx0" brushRef="#br0" timeOffset="69027.42">13464 8270 0,'0'0'0,"-5"-2"0,-2-1 0,2 2 0,-4-11 0,13 2 0,5-2 0,33-21 0,-4 11 0,8-2 0,0 2 15,3 1-15,-11 8 16,-8 6-16,-11 7 15,-13 7 1,-2 2-16,-7 4 0,-5 4 16,-6 1-1,1 0-15,-1 1 16,2-1-16,0-1 16,5 1-16,0 0 15,4-1-15,6-1 16,1-2-16,3-2 15,5-1-15,2-2 16,1-1 0,3-2-16,-1 0 0,-1 2 15,-3 1 1,-5 5-16,-6 4 16,-4 8-16,-9 7 15,-6 6-15,-6 7 16,-7 4-16,-4 4 15,-2-7-15,1-4 16,0-6 0,0-8-16,-2-9 15,21-12-15</inkml:trace>
  <inkml:trace contextRef="#ctx0" brushRef="#br0" timeOffset="85297.95">3307 6720 0,'-8'-2'0,"-12"-2"0,0 1 0,0-1 0,-1-2 0,21 6 0,-24-9 0,-4-2 0,-6-2 16,-7-3-16,-7-1 15,-11-2-15,-5 0 16,-7 5-16,-5 3 16,-3 1-16,-4 3 15,-4 5-15,-4 0 16,-2 7-1,-4 6-15,0 2 16,-1 1-16,4 7 16,4 7-16,4 9 15,10 3-15,7 2 16,4 5-16,5-3 16,9 5-16,9-2 15,11-2-15,5 1 16,11 7-1,7 3-15,11 1 16,10-3-16,12-2 16,13-6-16,8-4 15,13-2-15,6-4 16,9-4-16,6-6 16,4-5-16,2-6 15,4 4-15,0-4 16,0-3-16,5-2 15,1-9 1,1-7-16,0-1 16,-1 2-16,-2-1 15,-5 0-15,-2-11 16,-7-4-16,-8 1 16,-11-5-16,-8 0 15,-8-1-15,-5-3 16,-3-4-16,-5-2 15,-4-4 1,-2-5-16,-4-6 16,-4-4-16,-5-4 15,-9 2-15,-7 0 16,-8 3-16,-7 2 16,-6 3-16,-7 3 15,-8 2 1,-9 2-16,-10 1 0,-10 4 15,-10-1-15,-7 5 16,-5 0 0,-2 4-16,7 2 15,13 6-15,40 10 16</inkml:trace>
  <inkml:trace contextRef="#ctx0" brushRef="#br0" timeOffset="146809.54">7604 5431 0,'2'13'15,"2"17"-15,0-4 0,3-3 0,-7-23 0,11 24 0,1 6 0,-1 8 0,-4 7 16,-3 5 0,-4 14-16,-3 4 15,0 5-15,2 7 0,-1 7 16,-3 5 0,-3-1-16,-3 7 15,2 2-15,-1 8 16,-5 1-16,0 1 15,-1 4-15,2 6 16,1 7-16,0 4 16,-1 1-16,-8 0 15,3 1 1,6 3-16,2-2 0,3-2 16,-3-3-1,-2-2-15,7-3 16,-5 1-16,6-6 15,-3-3-15,3-5 16,-3-5-16,-4-4 16,4-6-16,3-4 15,-3-9 1,-3-5-16,2-9 16,0-12-16,4-11 15,5-8-15,2-9 16,3-6-16,1-7 15,1-3-15,5-4 16,5-3-16,6-3 16,9-2-16,8-4 15,7-1 1,8-4-16,8-1 16,5-1-16,4 2 15,0 1-15,2 1 16,1-4-16,5 5 15,17 4-15,5 1 16,15 12-16,-3-1 16,-11-8-16,11 7 15,4 1-15,-8-4 16,15 7 0,1-2-16,8 3 15,1 1-15,-6 1 16,7-1-16,-6-1 15,0-1-15,-1 1 16,-2 0-16,0 1 16,-6-1-16,-1 0 15,-7 0-15,-6-4 16,1 2 0,-5-3-16,-7-2 15,-2 3-15,-6 0 16,-12-1-16,3 4 15,3 1-15,-2-3 16,-2 0-16,-4-2 16,-12-3-16,-12-1 15,-4-4-15,-9-2 16,-4-4-16,-5-4 16,-1-4-16,-6-6 15,-4-5 1,-2-6-16,-2-7 15,-3-5-15,4-6 16,-3-7-16,2-8 16,-3-6-16,0-9 15,1-9-15,0-6 16,2-9-16,1-9 16,-2 1-16,-3-8 15,-3-3-15,-1-5 16,-3-5-1,6 0-15,1-1 16,-6-4-16,-3-1 16,4 2-16,7 2 15,5 9-15,4 6 16,-15-16-16,-19-6 16,-18-5-16,16 20 15,11 8-15,12-6 16,-9 9-1,0 9-15,-3 3 16,11 2-16,-3 0 16,-6 7-16,3 8 15,1 5-15,3 10 16,-6 11-16,2 5 16,-5 4-16,-1 5 15,3 5-15,0 2 16,-4 3-16,-5 4 15,-6 3 1,-6 4-16,-7 1 16,-7 2-16,-6 3 15,-3 1-15,-6 0 16,-9 0-16,-6 2 16,-2 1-16,-3 1 15,-6 1-15,-4 0 16,3-2-16,-9 2 15,-10-2-15,6 1 16,-20 3 0,8-1-16,3 0 15,-3-1-15,-8-2 16,1 2-16,-4 2 16,1 3-16,0 1 15,10 2-15,3-4 16,5-4-16,4 2 15,-11 7-15,-3 2 16,-14 10 0,11-5-16,14-9 15,-8 5-15,4-1 16,9 0-16,-4 1 16,-2 2-16,8-1 15,-7 5-15,1 0 16,4-1-16,5 1 15,3 0-15,4 3 16,7 3-16,4 1 16,2 3-1,3 0-15,6 0 16,3-6-16,34-8 16</inkml:trace>
  <inkml:trace contextRef="#ctx0" brushRef="#br0" timeOffset="149781.79">7687 5395 0,'0'0'0,"0"0"15,0 0-15,7 12 0,-9-4 0,-2-4 0,0-1 0,0-2 0,1 1 0,0 35 16,4-19-16,-2 2 16,1 1-16,-1 3 15,0 2-15,-1 1 16,0 1-16,-2 0 15,3 0-15,-1 0 16,0 2-16,-1 1 16,3 0-16,-4 0 15,4 0 1,-3-1-16,-2-2 16,0 0-16,-2-2 15,0 1-15,-1-2 16,2-1-16,0-4 15,2-1-15,3-2 16,-1-3 0,-1-1-16,-1-3 0,3-2 31,2 0-31,2-1 16,1-2-16,2-1 15,3-1-15,0 0 16,1-1-1,4-1-15,2-1 16,2 1-16,2-1 16,1 1-16,0 0 15,5 0-15,0 1 16,0-1-16,1 0 16,2 2-16,0-1 15,1 0-15,-2-1 16,1 1-1,0 0-15,2 1 16,2-1-16,-2 0 16,2 0-16,1 0 15,1 0-15,-1 0 16,3 0-16,-1 0 16,-2 1-16,5 1 15,1 0-15,-2-1 16,-3 1-1,2-2-15,2 1 16,-1-1-16,1 1 16,0-2-16,1 3 15,1-1-15,-1 0 16,0-2-16,0 2 16,1-1-16,-2 0 15,2 0-15,0 2 16,4 0-16,0-1 15,-1-1 1,4 1-16,0-1 16,0 1-16,2 0 15,-1 1-15,2-1 16,0 1-16,2-1 16,1 1-16,1-1 15,0 0 1,1 0-16,1-2 0,1 1 15,2-1 1,-1 1-16,-3 0 16,3 2-16,2 1 15,-1 1-15,1-1 16,2 0-16,-2-1 16,1 0-16,3 0 15,1 0-15,0 1 16,-2 0-1,-5 0-15,-6 3 0,-1 0 16,5-1 0,2-2-16,0 1 15,-1 0-15,0 0 16,-2 3-16,4-4 16,1-1-16,-3 2 15,-2 2-15,-4 1 16,-1 1-1,-3-1-15,3-6 16,-2-2-16,-7 2 0,-8 3 16,-5 3-1,-2 0-15,-4-1 16,-2 2-16,3-3 16,4-3-16,-6-2 15,0-3-15,-4-2 16,-8-2-1,-3-1-15,1-4 16,1-1-16,0-2 16,3-3-16,-1-3 15,0-1-15,-1-4 16,-1-1-16,-5-2 16,-4-1-16,-3-3 15,0-1-15,-1-1 16,3-2-1,-2-1-15,0 0 16,3-1-16,-2 0 16,-2 2-16,-1 2 15,4-1-15,-1 3 16,1 0-16,1 0 16,-1 2-16,-1 1 15,3 3-15,2 2 16,-2 2-16,0 3 15,4 0 1,-2 3-16,1 0 16,-1 3-16,-1 1 15,1 1-15,0 1 16,2 0-16,-2 1 16,-3-1-16,-3 2 15,-3 0-15,-1 0 16,-4 0-16,-2-2 15,-4-1 1,-1-1-16,-4-1 16,-8 0-16,-3 0 15,-5 0-15,-6-1 16,-6 0-16,-7 2 16,0-1-16,5 0 15,-1 1-15,-3-1 16,0 0-16,-5-1 15,-12-1-15,-7 2 16,1 3 0,-6 0-16,4-1 15,1 2-15,1-3 16,-6 0-16,1 2 16,-5 3-16,3-1 15,-3 4-15,-1-3 16,3 0-16,-2 1 15,-6 0-15,-3 3 16,1-1-16,4-2 16,3-2-1,-11 5-15,-1-3 16,-13 1-16,-3 6 16,1 2-16,-8 9 15,7-4-15,8-4 16,-4 5-16,-1 1 15,-9 2-15,-10 1 16,-14 3-16,-8 2 16,0 6-1,-9-8-15,91-5 16</inkml:trace>
  <inkml:trace contextRef="#ctx0" brushRef="#br0" timeOffset="152408.57">7690 6151 0,'0'0'15,"0"0"-15,0 0 16,0 0-16,6 7 0,-7-2 0,-2-2 0,0-1 0,-1-2 0,2 1 0,5 43 0,-3-27 15,0 3-15,-1 2 16,0 2-16,-1 2 16,0 2-16,-1 2 15,0 1-15,0 0 16,0 4-16,-2 1 16,0 4-16,-1 1 15,0 1-15,0 2 16,1-2-16,-1 0 15,-1 0-15,2-1 16,0-1-16,2-1 16,0-1-16,1 0 15,-1 1 1,-4-1-16,0 0 16,2-1-16,2-3 15,-1 0-15,-1-3 16,3-1-16,1-1 15,-1-4-15,2-3 16,-1-3-16,3-4 16,0-2-16,0-2 15,1-3-15,3 0 16,0-1 0,3-1-16,2-2 15,2 0-15,4 2 16,4 0-16,3 0 15,2-1-15,5-1 16,3 0-16,1 2 16,2 1-16,4 1 15,5 1-15,-3-1 16,-1 3-16,0-2 16,2-2-16,3 3 15,0 1 1,5 1-16,2-1 15,1 1-15,-3-1 16,0 2-16,-1-2 31,-3-1-31,-3-3 0,-9-2 16,-10-3 0,-4-2-16,-3-4 15,-1-1-15,-3 0 16,-1-3-16,-2-3 15,2-3-15,-2-3 16,0-3-16,-1-5 16,-4-3-1,1-4-15,-2-5 16,2-5-16,-1-3 0,-5-5 16,2-2-1,-2-3-15,-2-2 16,0-2-16,-2-2 15,1-1-15,1-1 16,-3-1-16,5-1 16,-2 2-16,1 1 15,2 4-15,1 2 16,1 6-16,-2 4 16,-1 3-16,0 6 15,-3 4-15,-1 3 16,-1 6-16,-3 3 15,1 3 1,-2 3-16,2 7 16,3 6-16,3 4 15</inkml:trace>
  <inkml:trace contextRef="#ctx0" brushRef="#br0" timeOffset="153258.29">8671 7533 0,'3'6'0,"7"6"0,1 0 0,1-1 0,6-1 0,-18-10 0,19 10 0,7 0 0,11 3 15,9 0-15,7-1 16,6 1-16,4 2 16,-8-1-16,-6-1 15,5 4-15,5-1 16,1 0-1,2-1-15,2 3 16,3 1-16,0 0 16,3 0-16,-2-3 15,-10-1-15,-6-2 16,-13-3-16,-5-3 16,-6-5-16,-3-3 15,-4-2-15,-4-4 16,-4-3-16,-1-2 15,-4-6 1,-4-5-16,-1-7 16,-2-7-16,-2-6 15,-3-6-15,-1-4 16,1-7-16,-3-1 16,3-5-16,0-3 15,2-3-15,0-2 16,0 1-16,-3-3 15,0-1-15,1 5 16,1-1-16,-1 3 16,0 6-16,6 6 15,-4 3 1,-2 4-16,-4 5 0,-1 2 16,0 3-16,2 5 15,0 2 1,3 4-16,1 3 15,-1 5-15,-4 4 16,2 14-16</inkml:trace>
  <inkml:trace contextRef="#ctx0" brushRef="#br0" timeOffset="154070.41">10059 7718 0,'0'0'0,"0"0"15,0 0-15,0 0 0,-9-5 0,0-1 0,0 2 0,4 0 16,-1 1-16,10 3 0,159 41 0,-107-26 0,4 4 16,2 1-1,2 2-15,1 1 16,2 3-16,3-1 15,2 3-15,0 0 16,3 2-16,2-3 16,0 0-16,-1-7 15,2 5-15,1-1 16,1 1-16,4-1 16,-15-13-16,-17-10 15,-23-12 1,-6-4-16,-4-6 15,3-4-15,4-7 16,-9-14-16,-6-8 16,-11-10-16,-6-6 15,-3-3-15,20 11 16,1-7-16,3-1 16,-4 2-16,-9-5 15,5-3-15,1 5 16,10 1-1,-5-1-15,-3 1 16,-4 4-16,-2 2 16,0 2-16,-1 1 15,1 1-15,-6 0 16,-3 3-16,-4 9 16,-6 8-16,10 23 15</inkml:trace>
  <inkml:trace contextRef="#ctx0" brushRef="#br0" timeOffset="154805.87">8010 6559 0,'1'5'0,"2"-2"0,0 1 0,1 3 0,7 4 0,4 5 0,5 6 0,4 7 16,1 3-16,1 5 16,0 1-16,-2 1 15,-4-1-15,-3-4 16,-1-3-16,2 0 15,-2 0-15,-1-2 16,-2 0-16,-1 1 16,-3-5-1,-5-4-15,-7-6 16,-5-8-16,-7-11 16,4-2-16</inkml:trace>
  <inkml:trace contextRef="#ctx0" brushRef="#br0" timeOffset="155055.79">7877 6806 0,'9'-3'0,"13"-2"0,0-3 0,7-3 0,8-5 0,11 1 0,14 1 16,10 0-16,12-1 15,-1 0-15,0 1 16,-7-4-16,-4 5 16,-38 4-16</inkml:trace>
  <inkml:trace contextRef="#ctx0" brushRef="#br0" timeOffset="155399.87">9279 6616 0,'7'14'0,"7"18"0,-3-6 0,3 3 0,5 6 0,8 12 16,6 10-16,5 12 15,1 5-15,-5-2 16,-6-3-16,-7-10 15,-2-12-15,-8-14 16,-8-22-16</inkml:trace>
  <inkml:trace contextRef="#ctx0" brushRef="#br0" timeOffset="155633.84">9200 6908 0,'12'-1'0,"18"-1"0,1-5 0,5 1 0,-36 6 0,47-11 0,11 1 15,10 1-15,9 4 16,8 1-16,4-2 15,-1 4-15,0-6 16,-13-3-16,-41 5 16</inkml:trace>
  <inkml:trace contextRef="#ctx0" brushRef="#br0" timeOffset="155962.47">10906 6805 0,'1'8'0,"1"14"0,3 0 0,9 10 0,-14-32 0,29 44 0,13 10 0,5 5 0,4 5 16,1-3-16,-13-10 15,-10-7-15,-3-9 16,-10-10 0,-15-11-16,-5-13 15</inkml:trace>
  <inkml:trace contextRef="#ctx0" brushRef="#br0" timeOffset="156181.5">10645 7247 0,'8'-4'0,"11"-8"0,5 0 0,17-6 0,22-6 0,16-2 0,8-3 0,16-2 15,-17 3 1,1 2-16,-5 2 0,-13 7 16,-40 13-16</inkml:trace>
  <inkml:trace contextRef="#ctx0" brushRef="#br0" timeOffset="159882.2">7564 7365 0,'0'4'0,"-1"8"0,-3 2 0,-1-2 0,0-2 0,5-10 0,-4 7 0,-1-1 0,2-1 0,0 3 16,1 1-16,0 3 0,0 4 15,0 0 1,-1 3-16,0 2 16,1 1-16,-2 1 15,1 3-15,-4 2 16,2 2-16,0 0 16,1 2-16,1 0 15,-2 2-15,0-2 16,1 1-1,0 0-15,-1-2 0,1 2 16,0 0 0,0 0-16,1-2 15,1-1-15,-1 0 16,-1 1-16,1-1 16,-2-2-16,1 1 15,1-2-15,-1 1 16,1-1-16,0 0 15,2 0 1,-1-2-16,1 0 0,-1-2 16,0-2-1,-1 0-15,0-3 16,-1 0-16,1-1 16,-1-2-16,1 2 15,-1 0-15,1-2 16,2 0-16,1 0 15,-2-1-15,1 0 16,-1-2 0,1 1-16,0 0 0,1-2 15,1-1 1,-1-1-16,-1-1 16,0 0-16,1 1 15,0-1-15,1 0 16,0-1-16,0-1 15,0 1-15,0-2 16,-2 2 0,-1-1-16,2 0 15,-1-1-15,2 2 0,3-3 16,2 1 0,0-1-16,1 0 15,1-1-15,1-1 16,-1 0-16,1 1 15,1 2-15,2-1 16,0-1 0,0 0-16,-1 0 15,3 3-15,-2 0 16,3-2-16,-3 1 0,-1-1 16,4 1-1,1-1-15,-5-1 16,1 0-16,0 0 15,1-1-15,-1-1 16,-2 0-16,1 1 16,2 0-16,0 0 15,-1-1 1,-2 0-16,0-1 16,-1 0-16,0 0 0,1 2 15,-2-4 1,-2 1-16,-3-1 15,0 1-15,-2 0 16,6 1-16,-4 0 16,4 0-16,1 2 15,0-1 1,0 1-16,1 0 16,0-1-16,1-1 15,2 0-15,2-2 0,-2 0 16,1-1-1,0 2-15,2 0 16,-3 0-16,6 1 16,-9 0-16,3 1 15,6 0-15,-1 1 16,3 0-16,1-1 16,0 0-1,0-2-15,0 2 16,-2 0-16,-1 1 15,2 0-15,-2 0 16,6-1-16,1 1 16,0-2-16,1 0 15,-2 1-15,-1 1 16,-1-1-16,0 0 16,1-2-16,-2 1 15,1 0 1,1 1-16,-2 0 15,1 1-15,0-2 16,-1-2-16,-1 2 16,0 0-16,0 1 15,-1 0-15,-1 0 16,2 1-16,-1 1 16,-1-1-16,1-1 15,1 0 1,-1 1-16,0 0 15,0-2-15,-2 3 16,-2-1-16,-1 2 16,1 1-16,-1 0 15,-1-2-15,-1 1 16,-2-1-16,4 2 16,0-2-16,0 0 15,4-1-15,-1-4 16,0-3-1,-6-7-15,-2-6 16,-8 3-16</inkml:trace>
  <inkml:trace contextRef="#ctx0" brushRef="#br0" timeOffset="163619.41">8803 8976 0,'0'0'0,"0"0"16,0 0-16,0 0 15,0 0-15,0 0 0,0 0 16,0 0-1,0 0-15,0 0 0,0-5 0,-4-2 0,-1 1 0,1 2 0,-1 0 16,0 1-16,80-7 0,-47 11 0,2 2 16,7 1-16,0 2 15,1 1-15,6 4 16,-2 2 0,1 2-16,1-7 15,-5-2-15,0 0 16,6 2-16,12 4 15,2 4-15,5 3 16,-2-1-16,1 2 16,-8-5-16,-5-3 15,2-1-15,-5-1 16,-1-2-16,-3 0 16,0 0-16,2 1 15,-7-2-15,-10-5 16,-10-3-16,-5-3 15,-9-2-15,2-4 16,-4-2-16,-4-4 16,-1-2-16,-2-4 15,-1-2-15,-1-2 16,-2 0 0,2-1-16,6-1 15,-2-3-15,-4-5 16,3-3-16,-6-4 15,-7-9-15,-4-1 16,7 4-16,4 4 16,4 1-16,6 0 15,6-1-15,0-1 16,-2-2 0,1 1-16,2 0 15,-2 1-15,-1 0 16,0 0-16,-1 2 15,0-1-15,2 1 16,1 3-16,0 1 16,-2 2-16,-2 1 15,-4 2-15,-1 3 16,-1 2-16,-3 2 16,-1 0-16,1 4 15,2 1-15,1 1 16,6 12-16</inkml:trace>
  <inkml:trace contextRef="#ctx0" brushRef="#br0" timeOffset="164667.43">8564 7997 0,'-6'-4'0,"0"-1"0,-2 0 0,1 1 0,-1 0 0,0 1 0,8 3 0,-11-2 0,-3 1 0,-2 4 15,-5 4-15,-5 2 16,-5 4-16,-3 4 16,-2 4-1,0 1-15,3 5 16,1 3-16,5-1 16,6 2-16,-1-2 15,5 1-15,5 0 16,5-1-16,6-2 15,5-2 1,4 2-16,3-1 0,1-2 16,8-2-1,3-3-15,7-1 16,2-6-16,8-4 16,1-4-16,2-6 15,-2-4-15,-2-5 16,-2-1-16,-2-3 15,-8-2-15,-4-3 16,-5-2 0,-5-2-16,-5-2 0,-5 0 15,-6-1 1,-6 3-16,-6 2 16,-6 2-16,-9 4 15,-8 5-15,-8 5 16,-3 6-16,-2 9 15,4 6-15,7 6 16,8 2 0,12 3-16,13-5 15,11-14-15,9-15 0,2-9 16</inkml:trace>
  <inkml:trace contextRef="#ctx0" brushRef="#br0" timeOffset="165147">9094 8094 0,'-10'5'0,"-13"6"0,2-1 0,1 1 0,20-11 0,-22 14 0,-2 8 0,-1 10 15,2 8-15,6 7 16,6 7-16,11-4 16,17-13-1,12-15-15,13-15 0,10-14 16,7-13-16,3-6 15,-2-3-15,-4-3 16,-10-1 0,-10-1-16,-14 0 15,-15 1-15,-14 5 16,-15 4-16,-10 4 16,-7 3-16,-5 4 15,-2 7-15,6 4 0,10 1 16,13-1-1,10-4-15,16-3 16,6 0-16</inkml:trace>
  <inkml:trace contextRef="#ctx0" brushRef="#br0" timeOffset="165309.12">9609 8150 0,'-7'13'0,"-10"19"0,-3-5 0,-4 0 0,24-27 0,-30 33 0,-5 7 0,0 2 15,1 2-15,8-7 16,8-13 0,14-19-16</inkml:trace>
  <inkml:trace contextRef="#ctx0" brushRef="#br0" timeOffset="165512.51">9542 8585 0,'0'0'0,"0"0"0,0 0 15,0 0-15,3 10 0,-4-3 0,-2-2 0,-1-3 0,3-2 0,3-5 0</inkml:trace>
  <inkml:trace contextRef="#ctx0" brushRef="#br0" timeOffset="165715.62">9531 8043 0,'-3'3'0,"2"1"0,5 3 0,8 1 0,6-3 0,3-3 0,-3-5 16</inkml:trace>
  <inkml:trace contextRef="#ctx0" brushRef="#br0" timeOffset="166967.22">10651 8322 0,'-2'4'0,"-5"17"0,-12 20 0,-8 9 0,-7 7 0,3-8 16,8-11-16,19-17 15,16 0-15,4-8 16,1-7-16,3-9 16,4-5-16,1-6 15,-2-5-15,2 2 16,-1 3-16,-1 3 31,1 8-31,-1 6 16,-10 1-16,-1 3 15,-2 3-15,0 1 16,0-2 0,3-2-16,0-3 15,1-6-15,4-6 16,0-4-16,2-6 16,0-3-16,-4-1 15,-4 3-15,-9 7 16,-6 9-16,-7 11 15,-9 11-15,-4 8 16,-4 8 0,1 3-16,3 1 15,5-1-15,9-8 16,10-8-16,8-4 16,1-11-16,-1-14 15,0-4-15</inkml:trace>
  <inkml:trace contextRef="#ctx0" brushRef="#br0" timeOffset="167288.19">11190 8596 0,'-6'13'16,"-12"17"-16,-3 4 0,-2 5 0,23-39 0,-20 42 0,4-1 0,8-5 0,10-10 15,9-13-15,11-11 16,7-13-16,8-12 16,8-9-16,4-9 15,-3-6-15,-9 0 16,-10 2-16,-14 9 16,-17 8-16,-11 7 15,-10 5-15,-9 5 16,6 4-1,4 2-15,8 1 0,11 0 16,16 0-16,4-1 16</inkml:trace>
  <inkml:trace contextRef="#ctx0" brushRef="#br0" timeOffset="167556.81">11627 8594 0,'-5'18'0,"-10"26"0,-9 4 0,-11 7 0,-6 6 16,4-5-16,12-9 16,14-12-16,12-16 15,9-12-15,6-7 16,0-4-16,-1-1 15,-1-3-15,-3-1 16,-4 1-16,0-2 16,-7-4-16,-5 0 15,5 2-15</inkml:trace>
  <inkml:trace contextRef="#ctx0" brushRef="#br0" timeOffset="167713.04">11552 8465 0,'3'-2'0,"2"-2"0,-2-1 0,-1-3 0,-1-3 0,4-4 0,0 6 0</inkml:trace>
  <inkml:trace contextRef="#ctx0" brushRef="#br0" timeOffset="168079.8">11397 8053 0,'9'-3'0,"12"-3"0,9 3 0,21 8 0,14 3 16,1-2-16,9-1 16,4-2-16,-10-4 15,7 7-15,3 1 16,-4 0-16,-3 1 16,-11 2-1,-12 3-15,-9 1 0,-14 2 31,-5 0-31,-4 0 16,0-1-16,-3-1 16,-3-2-16,-7-3 15,-4-4 1,-2-1-16,4 3 16,0-1-16,-4-2 15,-2-2-15,-3-4 16,-2-2-16</inkml:trace>
  <inkml:trace contextRef="#ctx0" brushRef="#br0" timeOffset="168455.22">10158 9216 0,'-2'10'0,"4"13"0,12-3 0,19-4 0,-33-16 0,61 14 0,19-4 16,18-3-16,18-2 16,10-5-16,17-7 15,14-2-15,7 3 16,17-1-16,5-1 16,14 5-16,-10 6 15,-38 5-15,-75 0 16</inkml:trace>
  <inkml:trace contextRef="#ctx0" brushRef="#br0" timeOffset="209872.31">5451 6539 0,'0'0'0,"2"-2"0,-2-2 0,0 1 0,6 0 0,2 2 0,3-4 0,20-9 16,-11 3-16,1-2 15,4-4-15,1-1 16,3 1-16,1-2 16,1-1-16,3 1 15,0-1-15,1 2 16,-2-3-16,2 2 15,0-1-15,4 3 16,4 2 0,1-5-16,1-1 15,2-1-15,1 0 16,2-2-16,1 1 16,0 2-16,0 0 15,1 1-15,-2 0 16,1 2-16,1-1 15,-2 0-15,-2 1 16,-2 1 0,-2 0-16,-5 1 15,-2 0-15,-2 0 16,-4 0-16,-3 2 16,-1 1-16,-5 0 15,-3 1-15,-5 2 16,-7 0-16,-7 2 15,-6 1-15,-1 2 16,1 2-16,1 1 16,1 2-16,1 1 15,2-1-15,1 2 16,0 0-16,-1 3 16,4 3-16,-1 2 15,-1 0-15,0 0 16,-1 3-16,-2 0 15,1 2-15,-1-2 16,0-1 0,3-1-16,3-3 15,2-4-15,6-2 16,5-5-16,2-5 16,3-4-16,2-2 15,1 0-15,4-4 16,-7 2-16,-2 2 15,-5 1-15,-3 0 16,-7 0 0,-6 3-16,-5-1 15,-4 1-15,-3 1 16,-3 1-16,-4 1 16,-1 2-16,2 3 15,2 4-15,3 2 16,4 1-16,1-4 15,3 0-15,5-5 16</inkml:trace>
  <inkml:trace contextRef="#ctx0" brushRef="#br0" timeOffset="214622.63">7663 6159 0,'0'0'0,"0"0"0,0 0 0,6 9 0,-2-5 0,0 1 0,-1-2 15,1 0-15,0-3 0,26 4 0,-18-1 0,3 0 16,3 1-16,2-2 16,4 0-1,4 1-15,2 1 0,-1-1 16,4-1-16,3 1 15,2 0 17,-2 1-32,3 0 15,-1 0-15,2-2 0,3 2 0,0 1 16,-2-3-16,2-1 16,1 3-16,2 0 15,2 1 1,3-2-16,2 2 0,2 0 15,1-1 17,1 1-32,3 1 15,1 0-15,-2 0 16,1-2-16,2 0 0,0 1 0,0-2 16,1 2-16,2 0 15,-1 0 1,0-1-16,2 3 31,1-1-31,-4 0 0,1-2 0,1 2 31,0 1-31,-2 0 16,1-1-16,1 3 0,1-2 0,-1 0 16,2-2-16,-1-1 15,2 0-15,-3-1 16,2 1-1,-1 2-15,1-1 16,-4 0-16,-1-1 16,1-3-16,-3 1 15,1-1-15,-4 3 16,-1 0-16,2-2 16,2-2-16,2 0 15,1-2-15,3 0 16,-2 2-1,0 2-15,0-1 16,0-2-16,-3-1 16,0 0-16,1 1 15,-4 0-15,-3 2 16,-3 2-16,-2-1 16,0-1-16,-1-1 15,3-2-15,-1 1 16,0 1-1,-7 0-15,-9 0 16,-5 0-16,-4 0 16,-5 2-16,-1-1 15,0-2-15,0-3 16,-2 1-16,0-1 16,-1 0-16,2-2 15,2 4-15,-7 0 16,-5 3-16,-7 1 15,-3 0 1,-1 1-16,-1-1 16,0-1-16,1 0 15,-1-1-15,1 0 16,-1 0-16,2 0 16,5-2-16,-5 1 15,2-1-15,6 1 16,0-2-16,-5 1 15,-5 0 1,4 2-16,-1 1 16,-6 0-16,-1 2 15,-2 4-15,3-1 16,-2 1-16,0 0 16,2 0-16,1-1 15,4 0-15,-1-1 16,1 1-16,1-2 15,0-1-15,-1 0 16,-1-2 0,1-1-16,2-1 15,0 0-15,-2 0 16,3 0-16,3-2 16,-1 2-16,-3-2 15,1 2 1,2 0-16,-2-1 0,-1 1 15,1 0-15,-1 1 16,-1 0 15,1-1-31,-1-2 0,1-1 0,4-1 16,-3 2-16,2-1 16,-6-5-16,1-1 15,-2-2-15,-7 0 16</inkml:trace>
  <inkml:trace contextRef="#ctx0" brushRef="#br0" timeOffset="-210005.98">13908 5117 0,'-10'-1'0,"-12"-2"0,4 0 0,8 2 0,10 1 0,-7 6 0,-4 6 0,-8 7 0,-5 6 0,-4 4 16,-4 3-16,-4 2 0,-3 1 16,-7 1-1,9-1-15,-8 6 16,-2 3-16,1 2 15,-1 1-15,1-1 16,-2-2-16,-5-1 16,-1 0-16,-4-4 15,1-2-15,2-3 16,3-4 0,5-5-16,-1-6 0,-1-6 15,2-5 1,-1-4-16,-1-4 15,0-4-15,4-2 16,5-2-16,3-2 16,1 3-16,1-2 15,5 0-15,-2 0 16,-1 1 0,1-1-16,0 1 15,5 0-15,12-1 16,6 1-16,5 2 15,3 2-15,2 3 16,0 1-16,1 0 16,-2 2-16,0-1 15,-2 1-15,1-1 16,1 0 0,-3 1-16,0 1 15,0 0-15,0 1 16,0 0-16,2 2 15,1-1-15,3-2 16,0 1-16,3-1 16,-2 0-16,-4 0 15,0-1-15,0 0 16,0-2-16,-1 0 16,-2 0-1,1-2-15,1-1 16,1 1-16,0-2 15,2 2-15,0 0 16,0 0-16,0 1 16,-2 1-16,0 1 15,-1 0-15,2 1 16,0-1-16,1 2 16,0-1-1,1-1-15,1-1 16,0 0-16,0-1 15,-1 0-15,-1-1 16,-6 1-16,0 0 16,-3 0-16,2 1 15,-4-2-15,1-1 16,0 1-16,2-2 16,-3-1-16,1-2 15,-6-4-15,4-4 16,2 5-16</inkml:trace>
  <inkml:trace contextRef="#ctx0" brushRef="#br0" timeOffset="-113277.95">19375 5895 0,'-10'3'0,"-15"5"0,1-1 0,1-2 0,23-5 0,-22 1 0,-4 0 0,1-2 0,-2-1 16,-2 4-16,-5 5 16,-4 4-16,-4 6 15,-3 4-15,-2 7 16,-3 4-16,1 4 16,4 4-16,2 4 15,5 4-15,5-1 16,6-1-16,7-1 15,9 0-15,8-3 16,5-3-16,7-1 16,3-2-16,7 0 15,4-2-15,8-2 16,8-5 0,5-2-16,5-5 15,5-4-15,3-5 16,6-9-16,5-9 15,2-12-15,2-7 16,-3-6-16,0-6 16,-5 0-16,-7-4 15,-4-3-15,-6-2 16,-5 0-16,-7-1 31,-6 1-31,-5 1 16,-6 3-16,-11 0 15,-8 5-15,-10 1 16,-7 4-16,-6 3 16,-5 3-16,-6 6 15,-7 6-15,-10 8 16,-10 9-16,-9 8 16,-1 5-16,4 3 15,8 1 1,11-1-16,8-1 15,7-4-15,23-6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25T12:38:37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4848 6128 0,'0'0'0,"0"0"16,0 0 0,0 0-16,0 0 0,0 0 15,0 0-15,0 0 16,0 0 0,0 0-16,0 0 15,0 0-15,0 0 16,0 0-16,0 0 15,0 0-15,0 0 16,0 0-16,0 0 16,0 0-1,0 0-15,0 0 0,0 0 16,0 0-16,0-3 0,1 2 0,-1 2 0,-1 1 0,-1 2 0,-3 0 0,15 47 16,-10-42-16,0-1 15,-1-1-15,0 0 16,-2-1-16,1 2 15,0 1-15,-1-2 16,0 1-16,2 0 16,-1-1-1,2 0-15,-1-1 16,1 1-16,0 1 0,0 0 16,0-1-1,0 0-15,-1-2 16,1-1-16,0-1 15,0-1-15,0 0 16,-1-1-16,1-1 16,0 1-1,1-1-15,-1 0 16,0-2-16,-1-1 16,1 0-16,-1 1 15,1 0-15,0 2 16,0-1-16,0 1 15,0 0-15,0-1 16,0 1-16,0 0 16,0 1-16,0-1 15,-1 1 1,-2 0-16,-1-1 16,-2-3-16,1-3 15,1 2-15,2 0 16,0-2-16,5 7 15</inkml:trace>
  <inkml:trace contextRef="#ctx0" brushRef="#br0" timeOffset="3700.55">1743 6671 0,'0'0'0,"0"0"15,0 0 1,0 0-16,0 0 15,0 0-15,0 0 0,1-3 0,-3 2 0,0 0 16,-1-1-16,2 1 0,0 1 0,78 27 0,-57-27 0,0-2 16,1 2-16,2 4 15,4-1 1,1-1-16,1-2 0,0 3 16,2-2-1,5-1-15,0-4 16,2 1-16,2-3 15,0 2-15,4 2 16,1-2-16,-1-1 16,3-2-16,2-4 15,0 2 1,1 5-16,-1 3 16,-1 2-1,0-3-15,1 2 0,0 2 16,-1 2-1,1-2-15,0 2 16,-2 0-16,-2-2 16,-6-1-16,-4-2 15,-4 1-15,-20-4 16</inkml:trace>
  <inkml:trace contextRef="#ctx0" brushRef="#br0" timeOffset="7099.27">15975 5884 0,'2'2'0,"-2"2"0,-6-1 0,-3-6 0,-2-11 0,1-14 0,5-13 0,4-12 15,-2-11-15,0-8 16,5-7-16,-2 8 16,-4 13-16,8 17 15,2 22-15,1 10 16,-10 5-16,-4 7 15,-5 9-15,5 16 16,2 14 0,0 12-16,3 10 15,13 12-15,-2-10 0,-7-12 16,9-16-16,-2-17 16,-9-19-1</inkml:trace>
  <inkml:trace contextRef="#ctx0" brushRef="#br0" timeOffset="7583.76">17396 4967 0,'8'-4'0,"10"-5"0,-2 3 0,4 0 0,7 3 0,-27 3 0,35 2 0,0 5 16,-4 7-16,-4 6 15,-7 8-15,-13 8 16,-10 6-16,-24 5 16,-2-1-16,-1 0 15,-5-1 1,5-3-16,0-1 16,-4 0-16,1-2 15,0-4-15,2-3 16,6 0-16,10 0 15,9-1-15,8 3 16,6 4-16,11 1 16,10-1-16,7-8 15,5-8-15,6-14 16,2-12 0,-8-10-16,-6-8 15,-25 8-15</inkml:trace>
  <inkml:trace contextRef="#ctx0" brushRef="#br0" timeOffset="8212.77">19132 5138 0,'18'-2'0,"22"-1"0,-5 1 0,-2 2 0,-5 5 0,-1 2 0,-5 1 15,-6 5-15,-6 1 16,-11 6-16,-10 5 16,-7 7-1,-10 5-15,-5 1 16,-1 2-16,4-3 15,9-9-15,11-12 16,7-7-16,9-5 16,7-5-16,10-3 15,9-4-15,2 4 16,1 1-16,-1 4 16,-1 4-16,-7 4 15,-4 6 1,-10 5-16,-7 4 15,-9 7-15,-6 3 16,-3 3-16,-3 1 16,1-1-16,3-1 15,5-5-15,5-6 16,6-10-16,4-9 16,1-12-16</inkml:trace>
  <inkml:trace contextRef="#ctx0" brushRef="#br0" timeOffset="8868.49">20938 5085 0,'7'6'0,"8"9"0,-9 0 0,-8 7 0,-11 9 0,13-31 0,-16 39 0,-2 4 15,0 3-15,3-1 16,5-2-16,6-12 15,3-5-15,6-8 16,4-6-16,6-5 16,6-5-1,0-3-15,3-1 16,1 0-16,-3 2 16,0 3-16,-2 2 15,-2 0-15,0 4 16,-1 0-16,-1-2 15,2-3-15,2-8 16,3-6-16,3-9 16,2-8-1,1-9-15,4-6 16,2-8-16,0 6 16,-5 6-16,-6 13 15,-8 12-15,-12 11 16,-9 10-16,-9 13 15,-12 16-15,-7 13 16,-9 11-16,-3 14 16,-1 13-16,2 0 15,7-5 1,15-13-16,6-18 16,12-24-16,11-13 15,14-12-15,-7-9 16</inkml:trace>
  <inkml:trace contextRef="#ctx0" brushRef="#br0" timeOffset="9322.08">22361 5564 0,'20'9'0,"29"11"0,-2-6 0,-1-4 0,-46-10 0,45 1 16,1-5-16,-2-1 0,-3-1 15,-7-1-15,-6-3 16,-9-1 0,-11-1-16,-7-2 15,-10-2-15,-10-3 16,-8-2-16,-7 1 16,-5-3-16,-3-1 15,3 0-15,5-2 16,11 4-16,9-2 15,14-5-15,14-6 16,13-6-16,14-7 16,8-4-1,6 0-15,-1 6 16,-7 9-16,-10 6 16,-11 7-16,-21 15 15</inkml:trace>
  <inkml:trace contextRef="#ctx0" brushRef="#br0" timeOffset="10387.17">14374 6360 0,'2'-16'0,"5"-20"0,-5-5 0,5-3 0,3-2 16,2 5-16,-2 9 31,0 7-31,-6 5 16,-9 5-16,0 6 15,1 3-15,0 6 16,-2 9-16,-1 8 16,-1 10-16,0 8 15,-2 5-15,-6 2 16,-3-4-16,-4-2 15,3-27-15</inkml:trace>
  <inkml:trace contextRef="#ctx0" brushRef="#br0" timeOffset="11030.97">14274 6776 0,'6'-6'0,"11"-5"0,0 0 0,2 1 0,3 3 0,-22 7 0,24-7 0,1 5 0,-2 5 16,-5 5-16,-8 6 15,-10 8-15,-9 7 16,-6 4-16,-10 6 16,-5 0-16,-2-2 15,4-4-15,7-9 16,-2-8-16,-1-7 15,0-5 1,3-5-16,1-2 16,4-2-16,7 2 15,6 4-15,5 5 16,6 3-16,6 2 16,2 2-16,3-1 15,4-1-15,-1-2 16,5-5-16,-2-4 15,-4 0 1,-10 0-16,-9-3 16,-9 9-16</inkml:trace>
  <inkml:trace contextRef="#ctx0" brushRef="#br0" timeOffset="11641.69">14331 7329 0,'2'1'0,"8"-1"0,8-3 0,1-2 0,4 1 0,1 0 0,-3 4 0,-7 6 15,-12 4-15,-10 6 16,-10 7-16,-6 3 16,0 0-16,-3 3 15,10-8-15,2-5 16,8-10 0,4-6-16,6-4 15,4-3-15,7-2 16,4 1-16,3 1 15,0 4-15,-2 3 16,-1 3-16,-6 3 16,-4 5-16,-3 5 15,-5 4-15,-9 2 16,-7 4-16,-2 0 16,-5 0-1,1-1-15,2-3 16,3-5-16,-1-6 15,4-8-15,11-4 0</inkml:trace>
  <inkml:trace contextRef="#ctx0" brushRef="#br0" timeOffset="12252.75">14166 8060 0,'-11'6'0,"-13"8"0,7-5 0,9-1 0,8-8 0,1 9 16,-4 8-16,2 4 0,-1 0 0,4-2 0,5-4 16,0-3-16,0-5 15,-1-3-15,2-5 16,-1-2-1,0-1-15,-3-2 16,16-1-16,-3 0 16,0-2-16,2 4 15,-3 3-15,-2 2 16,-1-1-16,3-3 16,1-2-16,1-1 15,0-3-15,-8 2 16,4-6-16,2-4 15,0-4 1,0 1-16,-5 0 16,-3 1-16,-2 3 15,-3 5-15,-1 5 16,-4 8-16,-1 8 16,-6 14-16,-7 10 15,-2 10-15,1 7 16,-4 7-16,1 3 15,7-3-15,11-9 16,5-25 0</inkml:trace>
  <inkml:trace contextRef="#ctx0" brushRef="#br0" timeOffset="17133.25">16662 6712 0,'0'0'16,"0"0"-16,0 0 15,0 0-15,0 0 16,0 0-16,0 0 0,0 1 0,-3-1 16,2 1-16,1 1 0,0 0 0,3 1 0,47 10 0,-43-19 0,-1-3 15,0 0-15,1-1 16,-2 1-16,-3 0 16,-2 1-1,-1 3-15,0 3 16,-4 2-16,-2 2 15,0 3-15,-1 3 16,0 1-16,1 1 16,3-1-16,2 1 15,2-2 1,1-1-16,-1-1 0,3-3 16,0-3-1,0 0-15,-2-2 16,4-1-16,2-1 15,-2-2-15,-1 2 16,0 0-16,-2 1 16,0 0-16,-3 0 15,-2 2-15,2-1 16,0 3 0,0 1-16,-3 3 0,-1 1 15,-2 0 1,1 0-16,1-1 15,2-1-15,2-3 16,1-1-16,2-1 16,2-3-16,3-1 15,-1-1-15,-2 2 16,1 0-16,0 1 16,-5 1-1,-2-1-15,-5 5 0,-2 0 16</inkml:trace>
  <inkml:trace contextRef="#ctx0" brushRef="#br0" timeOffset="23331.59">16820 6712 0,'0'0'15,"0"0"-15,0 0 0,-7 8 0,4-3 16,1-1-16,0 0 0,-1 0 0,-1-2 0,-18 16 0,13-12 0,4 2 15,0-1 1,4-3-16,-2 1 16,1 0-16,4-4 15,-1 2-15,4-1 16,0-2-16,1 0 16,2-1-16,-1-4 15,0-1-15,-2-2 16,-1 0-16,-2 0 15,4-2 1,-3 0-16,-1-1 16,-3 2-16,0 0 15,1 0-15,-3 2 16,-2-2-16,0 3 16,1 0-16,1 0 15,5 2-15,-6 3 16,-1 3-16,1 0 15,-1 0 1,-1 1-16,-3 2 16,0 0-16,0 1 15,1-1-15,2 3 16,-1 0-16,0 0 16,-2 2-16,2 2 15,5 1-15,-1 0 16,1 1-16,0 0 15,3 4-15,-2-2 16,1-1-16,1-2 16,-4-4-1,0 1-15,3-1 16,-4-1-16,4-2 16,0-1-16,-1-1 15,3-1-15,1-1 16,1 0-16,-3 1 15,-2 1-15,0 0 16,1 3-16,2 1 16,0 1-1,-5 1-15,4 0 16,0 3-16,0-2 16,-1-1-16,0 1 15,0 1-15,0-1 16,2 0-16,-3 0 15,1-2-15,-1 1 16,-4 0-16,3 2 16,2-1-16,0-3 15,0 1-15,1-3 16,1 2 0,2 0-16,-1-1 15,0-2-15,3-3 16,0 1-16,3-1 15,-3-1-15,0-1 16,1 1-16,4-1 16,0-1-16,2 2 15,2-1-15,2-1 16,2 0-16,2-1 16,-2 1-1,2 0-15,-1 2 16,3-2-16,-1 0 15,-1 0-15,-1 0 16,1 0-16,0 1 31,2-1-31,0 0 16,0 0-16,0-1 0,-1 2 16,-1 0-1,2 0-15,1-1 16,-1 0-16,3 0 15,1 0-15,3 1 16,-1 0-16,2-3 16,0 0-1,-2-1-15,-1 1 16,-1 1-16,0 0 16,-1-1-16,-1 1 15,-1 1-15,1 0 16,2 1-16,-3-2 15,0 1-15,-2 0 16,-3 1-16,-2 0 16,-1-1-16,-1 2 15,2-1 1,1 0-16,-2 0 16,-3-1-16,-2 0 15,1 1-15,-2 1 0,-2-2 16,2-1-1,-1 1-15,2-2 16,-1 0-16,2 0 16,1 2-16,-6-2 15,3 0-15,-3-3 16,-3-2 0,2 0-16,-5-2 15,1-3-15,-1 0 16,0-1-16,1-2 15,0-2-15,0-3 16,0 0-16,3 1 16,-2 0-16,1 0 15,-2 0-15,2 1 16,0 0 0,-1 1-16,0 2 15,1 1-15,-1 1 16,0 2-16,-4 1 15,2 3-15,-1 1 16,-1 1-16,1 1 16,-1 0-16,-4 2 15,0 2-15,-3 0 16,1 2-16,-3-2 16,-4-1-16,-1 2 15,-4 0-15,2-1 16,-5 2-1,-1-1-15,-2-2 16,0 1-16,-1 0 16,-3-1-16,0-2 15,-2 2-15,-2 0 16,0-1-16,-2 0 16,0 2-16,-5-1 15,1-1-15,-4-1 16,0 0-16,-5 0 15,-7 0 1,-4 2-16,-1 2 16,-5 4-16,-1 1 0,0 0 15,3-2 1,5-3-16,29-1 16</inkml:trace>
  <inkml:trace contextRef="#ctx0" brushRef="#br0" timeOffset="39168.58">21157 3429 0,'0'0'0,"-6"5"0,1 0 0,1-1 0,-1 0 0,1 2 0,2 2 0,-6 20 0,4-6 16,-2 7-16,2 3 16,-2 5-16,-1 5 15,2 6 1,-2 2-16,2 4 0,1 2 15,0 3 1,0 4-16,-2 6 16,1 8-16,0 9 15,1 5-15,1 2 16,-2 2-16,-2 4 16,0 8-16,3 3 15,3 4-15,2 9 16,-2 4-1,-3 3-15,3 1 0,-5 7 16,2 6 0,0 12-16,-2 2 15,-3 5-15,1 4 16,2 1-16,3 5 16,2 4-16,-2 2 15,-1 1-15,0 1 16,1 2-1,0 6-15,-1 2 16,2-3-16,0-2 0,3-5 16,1-5-1,-1-12-15,2-12 16,-1-15-16,2-10 16,2-6-16,3-11 15,2-6-15,-1-5 16,1-9-1,-1-8-15,-2-2 16,-1-7-16,1-7 16,0-4-16,-1-6 15,-1-10-15,-2-10 16,-1-7-16,1-7 16,-1-9-16,-2-7 15,-1-3-15,-1-3 16,-1-1-16,1-1 15,0 2 1,1-1-16,-1 1 16,1 0-16,0 0 15,0 1-15,1-1 16,-1 2-16,0-2 16,1 1-16,-1 0 15,0-1-15,0 0 16,0 0-16,0-1 15,0 0-15,0 1 16,0 0-16,0 0 16,0 0-16,0-1 15,0 1 1,0 0-16,0 0 0,0 1 16,0-1-16,0 0 15,0 0 1,0 0-16,0 0 15,0 0-15,0 0 16,0 0-16,0 0 16,0 0-16,0 0 15,0 0 1,0 0-16,0-1 16,0 1-16,0 0 0,0 0 15,0 0 1,0 0-16,0 0 15,0-1-15,0 1 16,-1 0-16,2 0 16,-1 0-16,0 0 15,0 0 1,0 0-16,0 0 16,0 0-16,0 0 15,0 0-15,0 0 16,0 0-16,0 0 15,0 0-15,1 0 16,-1 0-16,0 0 16,0-1-16,0 2 15,0-2-15,1 1 16,-1 0 0,-1 0-16,1 0 15,0 0-15,0 0 16,-1-1-16,1 1 15,-1-2-15,0 2 16,0-1-16,0 1 16,1 0-16,-1 1 15,0-1-15,1 0 16,-2-1-16,-1 1 16,2 0-1,-1-1-15,1 1 16,-1 0-16,2-1 15,-1 1-15,0 0 16,1-1-16,0 1 16,0 0-16,0 0 15,2 0-15,-1 0 16,0 0-16,-1-1 16,1 1-1,-1 0-15,-1-4 16,0 1-16,0 2 15,-1 0-15,2 1 16,1 1-16,-1-2 16,0 2-16,-1-2 15,0 0-15,1 0 16,1 2-16,1 0 31,-2 0-31,0 2 16,1-1-16,2 2 15,-2 2-15,-2 0 16,0-1-16,-3-2 16,-4-5-16,-5-5 15,-1-2-15,-6-9 16,4 2-16</inkml:trace>
  <inkml:trace contextRef="#ctx0" brushRef="#br0" timeOffset="41515.68">13035 8139 0,'0'0'0,"0"0"0,3 2 0,-3-3 0,2 0 0,3 1 0,2 0 0,3 1 0,55-6 16,-37 0-16,5 0 15,0 0-15,1 0 16,0-1-16,1 0 16,0 0-16,0 2 15,0 0-15,3 0 16,1 1-16,1 1 16,5 0-16,-1-3 15,3 1-15,-2 0 16,-1 0-1,1 3-15,5 0 16,9-1-16,-3 1 16,4-3-16,2-1 15,2-1-15,3 0 16,3 2-16,0 4 16,-4 2-1,-8 2-15,-3-2 0,7-1 16,5-4-1,3-3-15,2 1 16,-3 4-16,-2 0 16,-1 2-16,1 1 15,3 1-15,1-2 16,6-2-16,-2 1 16,0 0-16,3-4 15,2 1 1,0 3-16,2-1 0,2-1 15,-2 3 1,-2-2-16,0 0 16,1-1-16,1 0 15,-2 0-15,7-1 16,4-2-16,-1 0 16,-2 4-16,3-1 15,1 0 1,5-2-16,2 0 15,-3 2-15,-5 1 0,-3 0 16,5-3 0,3-3-16,5 0 15,-7 3-15,-1-1 16,7 5-16,1-4 16,2 2-16,2-1 15,-4 3 1,2-5-16,1-3 15,3-2-15,-3 3 16,-4 3-16,2-2 16,3 1-16,2 0 15,3 1-15,-4 1 16,-2 0-16,3-2 16,0 1-16,1 1 15,1 2-15,2 3 16,1-3-1,-1-1-15,0 2 16,3-1-16,-4-1 16,0 2-16,-1 0 15,-1 0-15,3-2 16,1 3-16,0-3 16,0 0-16,0 1 15,0 4-15,0 0 16,-1 1-16,-2-3 15,-1 2-15,-8 0 16,0-1 0,0-4-16,2 1 15,-9-2-15,-3 2 16,-6 3-16,-6 1 16,-5-1-16,1 2 15,-11 3-15,-3 1 16,-8-1-16,-7-1 15,-7 1-15,-6 0 16,-5-2 0,-5-1-16,-7-1 15,-5-2-15,-4-2 16,-5 2-16,-1 0 16,-3 0-16,0 0 15,2-1-15,-1 2 16,0-3-16,0 0 15,1 0-15,1 0 16,-1 2-16,-2 0 16,0-1-1,1 2-15,1-1 16,-1 0-16,0-1 16,-1 1-16,-3 1 15,-2-1-15,-6-6 16,-2-2-16,-6-4 15,6-2-15</inkml:trace>
  <inkml:trace contextRef="#ctx0" brushRef="#br0" timeOffset="55339.53">16703 7707 0,'0'0'0,"0"0"15,0 0-15,0 0 16,0 0-16,0 0 16,0 0-16,0 0 15,0 0-15,0 1 0,-1-3 0,1 0 0,1-1 0,-1 1 0,0-1 0,-34-19 0,33 22 16,1 0-16,0-1 15,1 1-15,1 0 16,-1 0 0,-1-1-16,2 0 15,-1 1-15,-2-2 16,2 2-16,-1 0 16,0-1-16,2 1 15,0 1-15,1-1 16,-1 0-16,0 0 15,0 0-15,-1 0 16,-1 0 0,0 0-16,-1 0 15,-1 1-15,1-1 16,-1 1-16,1-1 16,0 0-16,-1 0 15,2 0-15,0 0 16,0 1-16,2-1 15,-1 0-15,-1 0 16,1 0-16,-1 0 16,0 0-1,0 0-15,2-1 16,-2 1-16,1 0 16,0 1-16,-1 0 15,2 0-15,-2 0 16,1-1-16,-1 0 15,3 0-15,0 0 16,0 0-16,4 1 16,-1 0-16,-1 1 15,1-1 1,1 1-16,-4 0 16,4-1-16,5 0 15,1 1-15,1-2 16,5 1-16,0 1 15,5-2-15,0 1 16,4-1-16,4-1 16,0 1-16,2-1 15,-1-1 1,1-1-16,2 0 16,1-1-16,1 1 15,-2 1-15,-3 0 16,5 2-16,3 1 15,0 0-15,-2 2 16,4 0-16,-4-1 16,-2 1-16,-5-1 15,-7 0-15,0-1 16,2 2 0,-1-2-16,-2-1 15,2 2-15,-1-2 16,-2 0-16,-1-3 15,-2-1-15,-3-4 16,-2-3-16,-1-3 16,0-2-16,-2-3 15,0-2-15,2-2 16,0-1-16,0-2 16,-1-1-1,1-2-15,-4-1 16,-1-1-16,0 0 15,-3 2-15,1 0 16,-3 3-16,1 1 16,-2 4-16,-2 1 15,-1 2-15,-2 1 16,-3 3-16,-2 1 16,-2 1-1,-1 2-15,0 0 16,0 0-16,2 1 15,1 0 1,3 0-16,2 3 16,1-1-1,-3 1-15,-3-3 16,1 3-16,-2 1 0,-2 1 16</inkml:trace>
  <inkml:trace contextRef="#ctx0" brushRef="#br0" timeOffset="55855.2">16676 7170 0,'0'4'16,"0"6"-16,0-10 0,-3 7 0,-1-2 0,3 0 0,4 4 0,1 4 0,-2 7 0,0 3 0,1 6 0,-2 4 15,1 2-15,-1 1 16,2-1 0,-4-1-16,0-3 15,2-1-15,-3-3 16,-2 2-16,1 0 15,-1 1-15,1 1 16,-3 0-16,4-5 16,1-2-16,6-2 15,6-6-15,6-6 16,7-8 0,3-5-16,0-6 15,0-5-15,-13 5 16</inkml:trace>
  <inkml:trace contextRef="#ctx0" brushRef="#br0" timeOffset="57367.44">18079 6630 0,'2'6'0,"1"8"0,-3-2 0,-5-1 0,-4-3 0,9-8 0,-9 9 0,2 1 0,1 4 15,0 1-15,2 4 16,1 2-16,1 2 16,-2 3-16,2 0 15,-3 0-15,1 2 16,-3 0-16,1 0 16,1 2-1,0-1-15,1 0 0,0-1 16,3-2-1,-2-1-15,4-3 16,-2-2-16,0-5 16,1-2-16,1 0 15,4-2-15,2-3 16,1-2 0,6-2-16,3-1 15,3-1-15,6-2 16,3-2-16,3-2 15,2 1-15,4-1 16,2-2-16,0 0 16,1-1-16,-2 2 15,4-1-15,4 1 16,3 0-16,5 1 0,2 0 31,0-1-31,0 3 16,0-1-16,1 0 15,2 2-15,0-1 16,0 2-16,-2 1 16,1-2-16,-1 0 0,2 1 0,-1 0 15,-1 1-15,-3 1 32,-3-1-32,-5 0 0,-5 0 31,-3 1-31,-4-2 15,-5 1-15,-3 0 16,-5 0-16,-3-2 16,-4-3-16,-1-1 15,0-3-15,-1-3 16,0-2-16,1-2 16,0 1-16,-1-1 15,1-2 1,1-2-16,1-1 15,2-1-15,-2-3 16,-1-3-16,-3 0 0,-1-1 0,-3-3 16,-4 2-16,-1-1 31,-3 1-31,1 0 16,-2 3-16,1 2 15,-3 1-15,-1 2 16,-3 5-1,-4 4-15,-4 2 16,-2 5-16,-6 2 16,-4 3-16,-4 2 15,-4 3-15,-3 2 16,-3 1-16,-2-1 16,-4 2-16,-3 1 15,-1-2-15,-6 0 16,-3 0-16,-2 0 15,-4-2-15,-3-2 16,-2-2-16,-1-3 16,0-1-16,-2-3 15,2-1-15,1 1 16,5-2-16,4 2 16,4 0-16,6 5 15,6 1-15,4 4 16,5 1-16,2 0 15,18-3-15</inkml:trace>
  <inkml:trace contextRef="#ctx0" brushRef="#br0" timeOffset="58471.97">18015 7191 0,'-3'8'0,"-4"9"0,-3-4 0,-1-4 0,1-4 0,0 1 0,0 6 0,3 4 0,0 4 16,0 5-1,-2 7-15,2 2 16,0 1-16,0 3 16,2-3-16,-1-1 15,2-1-15,1 0 16,1-4-16,3 0 15,-2-4-15,6-1 16,3-3-16,2-2 16,1-2-16,5-4 15,1-1 1,4-3-16,2-1 16,4-4-16,4-1 15,4-3-15,3-1 16,5-1-16,2 0 15,3-2-15,4 0 16,0 0-16,4 0 16,2-1-16,0 0 15,4 1 1,1-2-16,2 2 16,1-1-16,2 0 15,1 2-15,0 0 31,1 2-31,1-2 16,0 2-16,0 0 16,-1 1-16,0 2 15,-3-1-15,-2 0 16,-2-1-16,-2 0 16,-5 2-16,-3-2 15,-6 1-15,-8-2 16,-6-3-16,-4-1 15,-6-1-15,-3 2 16,-2-3-16,-4-1 16,-2-2-16,-3-2 15,-3-2-15,0-4 16,-2-3-16,1-4 16,1-1-16,1-2 15,2 0-15,-2-2 16,1 1-1,-2 0-15,0 1 16,-2 2-16,-2 1 16,2 1-16,1 2 15,0 2-15,0 1 16,-1 2-16,0 2 16,-1 3-16,-4 2 15,-3 0-15,-2 2 16,-4 0-1,-7 3-15,-4 1 16,-10 1-16,-5 0 16,-9 0-16,-6 0 15,-10-1-15,-7 1 16,-4-4-16,-4 2 16,-3 0-16,-1 1 15,3 0-15,5-1 16,38 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GRID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7807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É possível adicionar um espaço entre as linhas e entre as colunas:</a:t>
            </a:r>
          </a:p>
          <a:p>
            <a:pPr algn="l"/>
            <a:endParaRPr lang="pt-BR" sz="1600" dirty="0"/>
          </a:p>
          <a:p>
            <a:pPr algn="l"/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  </a:t>
            </a:r>
            <a:r>
              <a:rPr lang="pt-BR" sz="1600" dirty="0">
                <a:solidFill>
                  <a:schemeClr val="accent5">
                    <a:lumMod val="75000"/>
                  </a:schemeClr>
                </a:solidFill>
              </a:rPr>
              <a:t>.grid-container {</a:t>
            </a:r>
          </a:p>
          <a:p>
            <a:pPr algn="l"/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pt-BR" sz="1600" b="1" dirty="0" err="1">
                <a:solidFill>
                  <a:schemeClr val="accent5">
                    <a:lumMod val="75000"/>
                  </a:schemeClr>
                </a:solidFill>
              </a:rPr>
              <a:t>column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-gap: 50px;</a:t>
            </a:r>
          </a:p>
          <a:p>
            <a:pPr algn="l"/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       row-gap:100px;</a:t>
            </a:r>
          </a:p>
          <a:p>
            <a:pPr algn="l"/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algn="l"/>
            <a:endParaRPr lang="pt-BR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Pode-se utilizar gap:50px 100px; que adiciona espaço entre linhas e colunas.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Display GRID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/>
          <a:srcRect l="768" t="12054" r="768" b="41244"/>
          <a:stretch/>
        </p:blipFill>
        <p:spPr>
          <a:xfrm>
            <a:off x="5320324" y="2139702"/>
            <a:ext cx="3162921" cy="8434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8BA6DD18-98D4-47AB-95AE-CE5CBC0AD56F}"/>
                  </a:ext>
                </a:extLst>
              </p14:cNvPr>
              <p14:cNvContentPartPr/>
              <p14:nvPr/>
            </p14:nvContentPartPr>
            <p14:xfrm>
              <a:off x="942840" y="2152800"/>
              <a:ext cx="7510680" cy="20059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8BA6DD18-98D4-47AB-95AE-CE5CBC0AD5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3480" y="2143440"/>
                <a:ext cx="7529400" cy="20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628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7807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É possível Especificar a coluna e a linha na qual se adiciona um objeto:</a:t>
            </a:r>
          </a:p>
          <a:p>
            <a:pPr algn="l"/>
            <a:endParaRPr lang="pt-BR" sz="1600" dirty="0"/>
          </a:p>
          <a:p>
            <a:pPr algn="l"/>
            <a:r>
              <a:rPr lang="pt-BR" sz="1600" dirty="0"/>
              <a:t>.item1 {</a:t>
            </a:r>
            <a:br>
              <a:rPr lang="pt-BR" sz="1600" dirty="0"/>
            </a:br>
            <a:r>
              <a:rPr lang="pt-BR" sz="1600" b="1" dirty="0"/>
              <a:t>  </a:t>
            </a:r>
            <a:r>
              <a:rPr lang="pt-BR" sz="1600" dirty="0"/>
              <a:t>grid-</a:t>
            </a:r>
            <a:r>
              <a:rPr lang="pt-BR" sz="1600" dirty="0" err="1"/>
              <a:t>column</a:t>
            </a:r>
            <a:r>
              <a:rPr lang="pt-BR" sz="1600" dirty="0"/>
              <a:t>-start: 1;</a:t>
            </a:r>
            <a:br>
              <a:rPr lang="pt-BR" sz="1600" dirty="0"/>
            </a:br>
            <a:r>
              <a:rPr lang="pt-BR" sz="1600" dirty="0"/>
              <a:t>  grid-</a:t>
            </a:r>
            <a:r>
              <a:rPr lang="pt-BR" sz="1600" dirty="0" err="1"/>
              <a:t>row</a:t>
            </a:r>
            <a:r>
              <a:rPr lang="pt-BR" sz="1600" dirty="0"/>
              <a:t>-start: 3;</a:t>
            </a:r>
            <a:br>
              <a:rPr lang="pt-BR" sz="1600" dirty="0"/>
            </a:b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algn="l"/>
            <a:endParaRPr lang="pt-BR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Pode-se utilizar os itens grid start e grid end.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Display GRID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/>
          <a:srcRect l="768" t="12054" r="768" b="41244"/>
          <a:stretch/>
        </p:blipFill>
        <p:spPr>
          <a:xfrm>
            <a:off x="5320324" y="2139702"/>
            <a:ext cx="3162921" cy="843446"/>
          </a:xfrm>
          <a:prstGeom prst="rect">
            <a:avLst/>
          </a:prstGeom>
        </p:spPr>
      </p:pic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599540" y="1706563"/>
            <a:ext cx="460292" cy="433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8000339" y="2083991"/>
            <a:ext cx="557162" cy="361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b="1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69E98C1-502C-4557-AD33-C425C17CE329}"/>
                  </a:ext>
                </a:extLst>
              </p14:cNvPr>
              <p14:cNvContentPartPr/>
              <p14:nvPr/>
            </p14:nvContentPartPr>
            <p14:xfrm>
              <a:off x="480600" y="1524960"/>
              <a:ext cx="7939080" cy="21272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69E98C1-502C-4557-AD33-C425C17CE3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240" y="1515600"/>
                <a:ext cx="7957800" cy="214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72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7807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A Grid </a:t>
            </a:r>
            <a:r>
              <a:rPr lang="pt-BR" sz="1600" dirty="0" err="1"/>
              <a:t>Area</a:t>
            </a:r>
            <a:r>
              <a:rPr lang="pt-BR" sz="1600" dirty="0"/>
              <a:t> define um range de intervalo.</a:t>
            </a:r>
          </a:p>
          <a:p>
            <a:pPr algn="l"/>
            <a:br>
              <a:rPr lang="en-US" sz="1600" dirty="0"/>
            </a:br>
            <a:r>
              <a:rPr lang="en-US" sz="1600" dirty="0"/>
              <a:t>.item8 {</a:t>
            </a:r>
          </a:p>
          <a:p>
            <a:pPr algn="l"/>
            <a:r>
              <a:rPr lang="en-US" sz="1600" dirty="0"/>
              <a:t>  grid-area: 2 / 2 / 4 / 4;</a:t>
            </a:r>
          </a:p>
          <a:p>
            <a:pPr algn="l"/>
            <a:r>
              <a:rPr lang="en-US" sz="1600" dirty="0"/>
              <a:t>}</a:t>
            </a:r>
          </a:p>
          <a:p>
            <a:pPr algn="l"/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No exemplo temos 5 colunas e 4 linhas, a</a:t>
            </a:r>
          </a:p>
          <a:p>
            <a:pPr algn="l"/>
            <a:r>
              <a:rPr lang="pt-BR" sz="1600" b="1">
                <a:solidFill>
                  <a:schemeClr val="accent5">
                    <a:lumMod val="75000"/>
                  </a:schemeClr>
                </a:solidFill>
              </a:rPr>
              <a:t>DIV 8 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Inicia na linha 1, coluna 2, e encerra na linha anterior a 4 e coluna anterior a 4.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Display GRID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599540" y="1706563"/>
            <a:ext cx="460292" cy="433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8000339" y="2083991"/>
            <a:ext cx="557162" cy="361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-289" t="10754" r="2074" b="17315"/>
          <a:stretch/>
        </p:blipFill>
        <p:spPr>
          <a:xfrm>
            <a:off x="5331462" y="1738458"/>
            <a:ext cx="3130437" cy="1289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47AEE251-E9AA-407F-A4D0-E452D29F582C}"/>
                  </a:ext>
                </a:extLst>
              </p14:cNvPr>
              <p14:cNvContentPartPr/>
              <p14:nvPr/>
            </p14:nvContentPartPr>
            <p14:xfrm>
              <a:off x="624600" y="1234440"/>
              <a:ext cx="7764480" cy="25092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47AEE251-E9AA-407F-A4D0-E452D29F58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240" y="1225080"/>
                <a:ext cx="7783200" cy="252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0056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Layouts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Picture 4" descr="Grades em Web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21572"/>
            <a:ext cx="5688632" cy="33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32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Layouts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7170" name="Picture 2" descr="Sites Padrão, Prontos, Simples - Modelos de Si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384" y="1275606"/>
            <a:ext cx="2877885" cy="375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62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Layouts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7256" y="1275606"/>
            <a:ext cx="2872140" cy="375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44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Layouts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7256" y="1275607"/>
            <a:ext cx="2872140" cy="375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64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Basicamente o CSS Grid divide a tela em uma grade de linhas e colunas, oferecendo um conjunto de propriedades para manipular elementos das formas mais variáveis possíveis.</a:t>
            </a:r>
            <a:endParaRPr lang="pt-BR" sz="16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GRID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0970" y="1699906"/>
            <a:ext cx="3120281" cy="174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28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Um layout de grade consiste em um elemento pai, com um ou mais elementos filho.</a:t>
            </a:r>
          </a:p>
          <a:p>
            <a:pPr algn="l"/>
            <a:r>
              <a:rPr lang="pt-BR" sz="1600" dirty="0">
                <a:solidFill>
                  <a:srgbClr val="FF0000"/>
                </a:solidFill>
              </a:rPr>
              <a:t>&lt;</a:t>
            </a:r>
            <a:r>
              <a:rPr lang="pt-BR" sz="1600" dirty="0" err="1">
                <a:solidFill>
                  <a:srgbClr val="FF0000"/>
                </a:solidFill>
              </a:rPr>
              <a:t>div</a:t>
            </a:r>
            <a:r>
              <a:rPr lang="pt-BR" sz="1600" dirty="0">
                <a:solidFill>
                  <a:srgbClr val="FF0000"/>
                </a:solidFill>
              </a:rPr>
              <a:t> </a:t>
            </a:r>
            <a:r>
              <a:rPr lang="pt-BR" sz="1600" dirty="0" err="1">
                <a:solidFill>
                  <a:srgbClr val="FF0000"/>
                </a:solidFill>
              </a:rPr>
              <a:t>class</a:t>
            </a:r>
            <a:r>
              <a:rPr lang="pt-BR" sz="1600" dirty="0">
                <a:solidFill>
                  <a:srgbClr val="FF0000"/>
                </a:solidFill>
              </a:rPr>
              <a:t>="grid-container"&gt;</a:t>
            </a:r>
            <a:br>
              <a:rPr lang="pt-BR" sz="1600" dirty="0"/>
            </a:br>
            <a:r>
              <a:rPr lang="pt-BR" sz="1600" dirty="0"/>
              <a:t>  &lt;</a:t>
            </a:r>
            <a:r>
              <a:rPr lang="pt-BR" sz="1600" dirty="0" err="1"/>
              <a:t>div</a:t>
            </a:r>
            <a:r>
              <a:rPr lang="pt-BR" sz="1600" dirty="0"/>
              <a:t> </a:t>
            </a:r>
            <a:r>
              <a:rPr lang="pt-BR" sz="1600" dirty="0" err="1"/>
              <a:t>class</a:t>
            </a:r>
            <a:r>
              <a:rPr lang="pt-BR" sz="1600" dirty="0"/>
              <a:t>="grid-item"&gt;1&lt;/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  <a:br>
              <a:rPr lang="pt-BR" sz="1600" dirty="0"/>
            </a:br>
            <a:r>
              <a:rPr lang="pt-BR" sz="1600" dirty="0"/>
              <a:t>  &lt;</a:t>
            </a:r>
            <a:r>
              <a:rPr lang="pt-BR" sz="1600" dirty="0" err="1"/>
              <a:t>div</a:t>
            </a:r>
            <a:r>
              <a:rPr lang="pt-BR" sz="1600" dirty="0"/>
              <a:t> </a:t>
            </a:r>
            <a:r>
              <a:rPr lang="pt-BR" sz="1600" dirty="0" err="1"/>
              <a:t>class</a:t>
            </a:r>
            <a:r>
              <a:rPr lang="pt-BR" sz="1600" dirty="0"/>
              <a:t>="grid-item"&gt;2&lt;/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  <a:br>
              <a:rPr lang="pt-BR" sz="1600" dirty="0"/>
            </a:br>
            <a:r>
              <a:rPr lang="pt-BR" sz="1600" dirty="0"/>
              <a:t>  &lt;</a:t>
            </a:r>
            <a:r>
              <a:rPr lang="pt-BR" sz="1600" dirty="0" err="1"/>
              <a:t>div</a:t>
            </a:r>
            <a:r>
              <a:rPr lang="pt-BR" sz="1600" dirty="0"/>
              <a:t> </a:t>
            </a:r>
            <a:r>
              <a:rPr lang="pt-BR" sz="1600" dirty="0" err="1"/>
              <a:t>class</a:t>
            </a:r>
            <a:r>
              <a:rPr lang="pt-BR" sz="1600" dirty="0"/>
              <a:t>="grid-item"&gt;3&lt;/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  <a:br>
              <a:rPr lang="pt-BR" sz="1600" dirty="0"/>
            </a:br>
            <a:r>
              <a:rPr lang="pt-BR" sz="1600" dirty="0"/>
              <a:t>  &lt;</a:t>
            </a:r>
            <a:r>
              <a:rPr lang="pt-BR" sz="1600" dirty="0" err="1"/>
              <a:t>div</a:t>
            </a:r>
            <a:r>
              <a:rPr lang="pt-BR" sz="1600" dirty="0"/>
              <a:t> </a:t>
            </a:r>
            <a:r>
              <a:rPr lang="pt-BR" sz="1600" dirty="0" err="1"/>
              <a:t>class</a:t>
            </a:r>
            <a:r>
              <a:rPr lang="pt-BR" sz="1600" dirty="0"/>
              <a:t>="grid-item"&gt;4&lt;/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  <a:br>
              <a:rPr lang="pt-BR" sz="1600" dirty="0"/>
            </a:br>
            <a:r>
              <a:rPr lang="pt-BR" sz="1600" dirty="0"/>
              <a:t>  &lt;</a:t>
            </a:r>
            <a:r>
              <a:rPr lang="pt-BR" sz="1600" dirty="0" err="1"/>
              <a:t>div</a:t>
            </a:r>
            <a:r>
              <a:rPr lang="pt-BR" sz="1600" dirty="0"/>
              <a:t> </a:t>
            </a:r>
            <a:r>
              <a:rPr lang="pt-BR" sz="1600" dirty="0" err="1"/>
              <a:t>class</a:t>
            </a:r>
            <a:r>
              <a:rPr lang="pt-BR" sz="1600" dirty="0"/>
              <a:t>="grid-item"&gt;5&lt;/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  <a:br>
              <a:rPr lang="pt-BR" sz="1600" dirty="0"/>
            </a:br>
            <a:r>
              <a:rPr lang="pt-BR" sz="1600" dirty="0"/>
              <a:t>  &lt;</a:t>
            </a:r>
            <a:r>
              <a:rPr lang="pt-BR" sz="1600" dirty="0" err="1"/>
              <a:t>div</a:t>
            </a:r>
            <a:r>
              <a:rPr lang="pt-BR" sz="1600" dirty="0"/>
              <a:t> </a:t>
            </a:r>
            <a:r>
              <a:rPr lang="pt-BR" sz="1600" dirty="0" err="1"/>
              <a:t>class</a:t>
            </a:r>
            <a:r>
              <a:rPr lang="pt-BR" sz="1600" dirty="0"/>
              <a:t>="grid-item"&gt;6&lt;/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  <a:br>
              <a:rPr lang="pt-BR" sz="1600" dirty="0"/>
            </a:br>
            <a:r>
              <a:rPr lang="pt-BR" sz="1600" dirty="0"/>
              <a:t>  &lt;</a:t>
            </a:r>
            <a:r>
              <a:rPr lang="pt-BR" sz="1600" dirty="0" err="1"/>
              <a:t>div</a:t>
            </a:r>
            <a:r>
              <a:rPr lang="pt-BR" sz="1600" dirty="0"/>
              <a:t> </a:t>
            </a:r>
            <a:r>
              <a:rPr lang="pt-BR" sz="1600" dirty="0" err="1"/>
              <a:t>class</a:t>
            </a:r>
            <a:r>
              <a:rPr lang="pt-BR" sz="1600" dirty="0"/>
              <a:t>="grid-item"&gt;7&lt;/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  <a:br>
              <a:rPr lang="pt-BR" sz="1600" dirty="0"/>
            </a:br>
            <a:r>
              <a:rPr lang="pt-BR" sz="1600" dirty="0"/>
              <a:t>  &lt;</a:t>
            </a:r>
            <a:r>
              <a:rPr lang="pt-BR" sz="1600" dirty="0" err="1"/>
              <a:t>div</a:t>
            </a:r>
            <a:r>
              <a:rPr lang="pt-BR" sz="1600" dirty="0"/>
              <a:t> </a:t>
            </a:r>
            <a:r>
              <a:rPr lang="pt-BR" sz="1600" dirty="0" err="1"/>
              <a:t>class</a:t>
            </a:r>
            <a:r>
              <a:rPr lang="pt-BR" sz="1600" dirty="0"/>
              <a:t>="grid-item"&gt;8&lt;/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  <a:br>
              <a:rPr lang="pt-BR" sz="1600" dirty="0"/>
            </a:br>
            <a:r>
              <a:rPr lang="pt-BR" sz="1600" dirty="0"/>
              <a:t>  &lt;</a:t>
            </a:r>
            <a:r>
              <a:rPr lang="pt-BR" sz="1600" dirty="0" err="1"/>
              <a:t>div</a:t>
            </a:r>
            <a:r>
              <a:rPr lang="pt-BR" sz="1600" dirty="0"/>
              <a:t> </a:t>
            </a:r>
            <a:r>
              <a:rPr lang="pt-BR" sz="1600" dirty="0" err="1"/>
              <a:t>class</a:t>
            </a:r>
            <a:r>
              <a:rPr lang="pt-BR" sz="1600" dirty="0"/>
              <a:t>="grid-item"&gt;9&lt;/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  <a:br>
              <a:rPr lang="pt-BR" sz="1600" dirty="0"/>
            </a:br>
            <a:r>
              <a:rPr lang="pt-BR" sz="1600" dirty="0">
                <a:solidFill>
                  <a:srgbClr val="FF0000"/>
                </a:solidFill>
              </a:rPr>
              <a:t>&lt;/</a:t>
            </a:r>
            <a:r>
              <a:rPr lang="pt-BR" sz="1600" dirty="0" err="1">
                <a:solidFill>
                  <a:srgbClr val="FF0000"/>
                </a:solidFill>
              </a:rPr>
              <a:t>div</a:t>
            </a:r>
            <a:r>
              <a:rPr lang="pt-BR" sz="1600" dirty="0">
                <a:solidFill>
                  <a:srgbClr val="FF0000"/>
                </a:solidFill>
              </a:rPr>
              <a:t>&gt;</a:t>
            </a:r>
            <a:endParaRPr lang="pt-BR" sz="16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GRID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0970" y="1699906"/>
            <a:ext cx="3120281" cy="174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29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7807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500" dirty="0"/>
              <a:t>Um layout de grade consiste em um elemento pai, com um ou mais elementos filho.</a:t>
            </a:r>
          </a:p>
          <a:p>
            <a:pPr algn="l"/>
            <a:r>
              <a:rPr lang="pt-BR" sz="1500" dirty="0">
                <a:solidFill>
                  <a:schemeClr val="accent5">
                    <a:lumMod val="10000"/>
                  </a:schemeClr>
                </a:solidFill>
              </a:rPr>
              <a:t>.grid-container {</a:t>
            </a:r>
          </a:p>
          <a:p>
            <a:pPr algn="l"/>
            <a:r>
              <a:rPr lang="pt-BR" sz="1500" dirty="0">
                <a:solidFill>
                  <a:schemeClr val="accent5">
                    <a:lumMod val="10000"/>
                  </a:schemeClr>
                </a:solidFill>
              </a:rPr>
              <a:t>  display: grid; </a:t>
            </a:r>
            <a:r>
              <a:rPr lang="pt-BR" sz="1500" dirty="0">
                <a:solidFill>
                  <a:srgbClr val="FF0000"/>
                </a:solidFill>
              </a:rPr>
              <a:t>/*Define grid para o container pai*/</a:t>
            </a:r>
          </a:p>
          <a:p>
            <a:pPr algn="l"/>
            <a:r>
              <a:rPr lang="pt-BR" sz="1500" dirty="0">
                <a:solidFill>
                  <a:schemeClr val="accent5">
                    <a:lumMod val="10000"/>
                  </a:schemeClr>
                </a:solidFill>
              </a:rPr>
              <a:t>  grid-</a:t>
            </a:r>
            <a:r>
              <a:rPr lang="pt-BR" sz="1500" dirty="0" err="1">
                <a:solidFill>
                  <a:schemeClr val="accent5">
                    <a:lumMod val="10000"/>
                  </a:schemeClr>
                </a:solidFill>
              </a:rPr>
              <a:t>template</a:t>
            </a:r>
            <a:r>
              <a:rPr lang="pt-BR" sz="1500" dirty="0">
                <a:solidFill>
                  <a:schemeClr val="accent5">
                    <a:lumMod val="10000"/>
                  </a:schemeClr>
                </a:solidFill>
              </a:rPr>
              <a:t>-</a:t>
            </a:r>
            <a:r>
              <a:rPr lang="pt-BR" sz="1500" dirty="0" err="1">
                <a:solidFill>
                  <a:schemeClr val="accent5">
                    <a:lumMod val="10000"/>
                  </a:schemeClr>
                </a:solidFill>
              </a:rPr>
              <a:t>columns</a:t>
            </a:r>
            <a:r>
              <a:rPr lang="pt-BR" sz="1500" dirty="0">
                <a:solidFill>
                  <a:schemeClr val="accent5">
                    <a:lumMod val="10000"/>
                  </a:schemeClr>
                </a:solidFill>
              </a:rPr>
              <a:t>: auto </a:t>
            </a:r>
            <a:r>
              <a:rPr lang="pt-BR" sz="1500" dirty="0" err="1">
                <a:solidFill>
                  <a:schemeClr val="accent5">
                    <a:lumMod val="10000"/>
                  </a:schemeClr>
                </a:solidFill>
              </a:rPr>
              <a:t>auto</a:t>
            </a:r>
            <a:r>
              <a:rPr lang="pt-BR" sz="15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pt-BR" sz="1500" dirty="0" err="1">
                <a:solidFill>
                  <a:schemeClr val="accent5">
                    <a:lumMod val="10000"/>
                  </a:schemeClr>
                </a:solidFill>
              </a:rPr>
              <a:t>auto</a:t>
            </a:r>
            <a:r>
              <a:rPr lang="pt-BR" sz="1500" dirty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algn="l"/>
            <a:r>
              <a:rPr lang="pt-BR" sz="1500" dirty="0">
                <a:solidFill>
                  <a:srgbClr val="FF0000"/>
                </a:solidFill>
              </a:rPr>
              <a:t>/*Define as colunas automáticas – 3 no exemplo*/</a:t>
            </a:r>
          </a:p>
          <a:p>
            <a:pPr algn="l"/>
            <a:r>
              <a:rPr lang="pt-BR" sz="1500" dirty="0">
                <a:solidFill>
                  <a:schemeClr val="accent5">
                    <a:lumMod val="10000"/>
                  </a:schemeClr>
                </a:solidFill>
              </a:rPr>
              <a:t>Grid-</a:t>
            </a:r>
            <a:r>
              <a:rPr lang="pt-BR" sz="1500" dirty="0" err="1">
                <a:solidFill>
                  <a:schemeClr val="accent5">
                    <a:lumMod val="10000"/>
                  </a:schemeClr>
                </a:solidFill>
              </a:rPr>
              <a:t>template</a:t>
            </a:r>
            <a:r>
              <a:rPr lang="pt-BR" sz="1500" dirty="0">
                <a:solidFill>
                  <a:schemeClr val="accent5">
                    <a:lumMod val="10000"/>
                  </a:schemeClr>
                </a:solidFill>
              </a:rPr>
              <a:t>-</a:t>
            </a:r>
            <a:r>
              <a:rPr lang="pt-BR" sz="1500" dirty="0" err="1">
                <a:solidFill>
                  <a:schemeClr val="accent5">
                    <a:lumMod val="10000"/>
                  </a:schemeClr>
                </a:solidFill>
              </a:rPr>
              <a:t>colums</a:t>
            </a:r>
            <a:r>
              <a:rPr lang="pt-BR" sz="1500" dirty="0">
                <a:solidFill>
                  <a:schemeClr val="accent5">
                    <a:lumMod val="10000"/>
                  </a:schemeClr>
                </a:solidFill>
              </a:rPr>
              <a:t>: 400px </a:t>
            </a:r>
            <a:r>
              <a:rPr lang="pt-BR" sz="1500" dirty="0" err="1">
                <a:solidFill>
                  <a:schemeClr val="accent5">
                    <a:lumMod val="10000"/>
                  </a:schemeClr>
                </a:solidFill>
              </a:rPr>
              <a:t>400px</a:t>
            </a:r>
            <a:r>
              <a:rPr lang="pt-BR" sz="15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pt-BR" sz="1500" dirty="0" err="1">
                <a:solidFill>
                  <a:schemeClr val="accent5">
                    <a:lumMod val="10000"/>
                  </a:schemeClr>
                </a:solidFill>
              </a:rPr>
              <a:t>400px</a:t>
            </a:r>
            <a:r>
              <a:rPr lang="pt-BR" sz="1500" dirty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algn="l"/>
            <a:r>
              <a:rPr lang="pt-BR" sz="1500" dirty="0">
                <a:solidFill>
                  <a:srgbClr val="FF0000"/>
                </a:solidFill>
              </a:rPr>
              <a:t>/*Define as colunas de tamanho fixo – 3 no exemplo*/</a:t>
            </a:r>
          </a:p>
          <a:p>
            <a:pPr algn="l"/>
            <a:r>
              <a:rPr lang="pt-BR" sz="1500" dirty="0">
                <a:solidFill>
                  <a:srgbClr val="FF0000"/>
                </a:solidFill>
              </a:rPr>
              <a:t>/* É possível definir % das colunas também*/</a:t>
            </a:r>
          </a:p>
          <a:p>
            <a:pPr algn="l"/>
            <a:r>
              <a:rPr lang="pt-BR" sz="1500" dirty="0">
                <a:solidFill>
                  <a:schemeClr val="accent5">
                    <a:lumMod val="10000"/>
                  </a:schemeClr>
                </a:solidFill>
              </a:rPr>
              <a:t>  background-color: blue;</a:t>
            </a:r>
          </a:p>
          <a:p>
            <a:pPr algn="l"/>
            <a:r>
              <a:rPr lang="pt-BR" sz="1500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pt-BR" sz="1500" dirty="0" err="1">
                <a:solidFill>
                  <a:schemeClr val="accent5">
                    <a:lumMod val="10000"/>
                  </a:schemeClr>
                </a:solidFill>
              </a:rPr>
              <a:t>padding</a:t>
            </a:r>
            <a:r>
              <a:rPr lang="pt-BR" sz="1500" dirty="0">
                <a:solidFill>
                  <a:schemeClr val="accent5">
                    <a:lumMod val="10000"/>
                  </a:schemeClr>
                </a:solidFill>
              </a:rPr>
              <a:t>: 10px;</a:t>
            </a:r>
          </a:p>
          <a:p>
            <a:pPr algn="l"/>
            <a:r>
              <a:rPr lang="pt-BR" sz="1500" dirty="0">
                <a:solidFill>
                  <a:srgbClr val="FF0000"/>
                </a:solidFill>
              </a:rPr>
              <a:t>}</a:t>
            </a:r>
          </a:p>
          <a:p>
            <a:pPr algn="l"/>
            <a:r>
              <a:rPr lang="pt-BR" sz="1500" i="1" dirty="0">
                <a:solidFill>
                  <a:srgbClr val="FF0000"/>
                </a:solidFill>
              </a:rPr>
              <a:t>É possível utilizar display </a:t>
            </a:r>
            <a:r>
              <a:rPr lang="pt-BR" sz="1500" i="1" dirty="0" err="1">
                <a:solidFill>
                  <a:srgbClr val="FF0000"/>
                </a:solidFill>
              </a:rPr>
              <a:t>inline</a:t>
            </a:r>
            <a:r>
              <a:rPr lang="pt-BR" sz="1500" i="1" dirty="0">
                <a:solidFill>
                  <a:srgbClr val="FF0000"/>
                </a:solidFill>
              </a:rPr>
              <a:t>-grid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Display GRID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975" t="11319" r="62498" b="63103"/>
          <a:stretch/>
        </p:blipFill>
        <p:spPr>
          <a:xfrm>
            <a:off x="5297654" y="1399477"/>
            <a:ext cx="3160444" cy="124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3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7807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.grid-item {</a:t>
            </a:r>
          </a:p>
          <a:p>
            <a:pPr algn="l"/>
            <a:r>
              <a:rPr lang="pt-BR" sz="1600" dirty="0"/>
              <a:t>            </a:t>
            </a:r>
            <a:r>
              <a:rPr lang="pt-BR" sz="1600" dirty="0" err="1"/>
              <a:t>background-color:aliceblue</a:t>
            </a:r>
            <a:r>
              <a:rPr lang="pt-BR" sz="1600" dirty="0"/>
              <a:t>;</a:t>
            </a:r>
          </a:p>
          <a:p>
            <a:pPr algn="l"/>
            <a:r>
              <a:rPr lang="pt-BR" sz="1600" dirty="0"/>
              <a:t>            </a:t>
            </a:r>
            <a:r>
              <a:rPr lang="pt-BR" sz="1600" dirty="0" err="1"/>
              <a:t>border</a:t>
            </a:r>
            <a:r>
              <a:rPr lang="pt-BR" sz="1600" dirty="0"/>
              <a:t>: 1px ;</a:t>
            </a:r>
          </a:p>
          <a:p>
            <a:pPr algn="l"/>
            <a:r>
              <a:rPr lang="pt-BR" sz="1600" dirty="0"/>
              <a:t>            </a:t>
            </a:r>
            <a:r>
              <a:rPr lang="pt-BR" sz="1600" dirty="0" err="1"/>
              <a:t>border</a:t>
            </a:r>
            <a:r>
              <a:rPr lang="pt-BR" sz="1600" dirty="0"/>
              <a:t>-color: </a:t>
            </a:r>
            <a:r>
              <a:rPr lang="pt-BR" sz="1600" dirty="0" err="1"/>
              <a:t>red</a:t>
            </a:r>
            <a:r>
              <a:rPr lang="pt-BR" sz="1600" dirty="0"/>
              <a:t>;</a:t>
            </a:r>
          </a:p>
          <a:p>
            <a:pPr algn="l"/>
            <a:r>
              <a:rPr lang="pt-BR" sz="1600" dirty="0"/>
              <a:t>            </a:t>
            </a:r>
            <a:r>
              <a:rPr lang="pt-BR" sz="1600" dirty="0" err="1"/>
              <a:t>border-style</a:t>
            </a:r>
            <a:r>
              <a:rPr lang="pt-BR" sz="1600" dirty="0"/>
              <a:t>: </a:t>
            </a:r>
            <a:r>
              <a:rPr lang="pt-BR" sz="1600" dirty="0" err="1"/>
              <a:t>solid</a:t>
            </a:r>
            <a:r>
              <a:rPr lang="pt-BR" sz="1600" dirty="0"/>
              <a:t>;</a:t>
            </a:r>
          </a:p>
          <a:p>
            <a:pPr algn="l"/>
            <a:r>
              <a:rPr lang="pt-BR" sz="1600" dirty="0"/>
              <a:t>            </a:t>
            </a:r>
            <a:r>
              <a:rPr lang="pt-BR" sz="1600" dirty="0" err="1"/>
              <a:t>color:black</a:t>
            </a:r>
            <a:r>
              <a:rPr lang="pt-BR" sz="1600" dirty="0"/>
              <a:t>;</a:t>
            </a:r>
          </a:p>
          <a:p>
            <a:pPr algn="l"/>
            <a:r>
              <a:rPr lang="pt-BR" sz="1600" dirty="0"/>
              <a:t>            </a:t>
            </a:r>
            <a:r>
              <a:rPr lang="pt-BR" sz="1600" dirty="0" err="1"/>
              <a:t>padding</a:t>
            </a:r>
            <a:r>
              <a:rPr lang="pt-BR" sz="1600" dirty="0"/>
              <a:t>: 20px;</a:t>
            </a:r>
          </a:p>
          <a:p>
            <a:pPr algn="l"/>
            <a:r>
              <a:rPr lang="pt-BR" sz="1600" dirty="0"/>
              <a:t>            </a:t>
            </a:r>
            <a:r>
              <a:rPr lang="pt-BR" sz="1600" dirty="0" err="1"/>
              <a:t>font</a:t>
            </a:r>
            <a:r>
              <a:rPr lang="pt-BR" sz="1600" dirty="0"/>
              <a:t>-size: 30px;</a:t>
            </a:r>
          </a:p>
          <a:p>
            <a:pPr algn="l"/>
            <a:r>
              <a:rPr lang="pt-BR" sz="1600" dirty="0"/>
              <a:t>            </a:t>
            </a:r>
            <a:r>
              <a:rPr lang="pt-BR" sz="1600" dirty="0" err="1"/>
              <a:t>text-align</a:t>
            </a:r>
            <a:r>
              <a:rPr lang="pt-BR" sz="1600" dirty="0"/>
              <a:t>: center;</a:t>
            </a:r>
          </a:p>
          <a:p>
            <a:pPr algn="l"/>
            <a:r>
              <a:rPr lang="pt-BR" sz="1600" dirty="0"/>
              <a:t>          }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Display GRID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11600" r="148" b="51763"/>
          <a:stretch/>
        </p:blipFill>
        <p:spPr>
          <a:xfrm>
            <a:off x="5309723" y="2040036"/>
            <a:ext cx="3143635" cy="64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02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877382-755E-4AAF-ADF8-4C3BC47B384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6E9E8DF-9B3A-4CB8-9223-6BA1E81DDD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D4027A-635F-4FB4-B363-BB1221AD28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3a2372-294c-4902-9fc2-f7174318b8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9281</TotalTime>
  <Words>623</Words>
  <Application>Microsoft Office PowerPoint</Application>
  <PresentationFormat>On-screen Show (16:9)</PresentationFormat>
  <Paragraphs>63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Tema1</vt:lpstr>
      <vt:lpstr>GRID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 Costa</cp:lastModifiedBy>
  <cp:revision>277</cp:revision>
  <dcterms:modified xsi:type="dcterms:W3CDTF">2024-11-01T14:17:38Z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