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Masters/notesMaster1.xml" ContentType="application/vnd.openxmlformats-officedocument.presentationml.notesMaster+xml"/>
  <Override PartName="/ppt/ink/ink5.xml" ContentType="application/inkml+xml"/>
  <Override PartName="/ppt/ink/ink3.xml" ContentType="application/inkml+xml"/>
  <Override PartName="/ppt/ink/ink4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sis" pitchFamily="2" charset="0"/>
      <p:regular r:id="rId16"/>
      <p:bold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59:23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9842 3669 0,'-1'5'0,"-3"4"0,0-1 0,0-1 0,1 3 0,2 7 0,-1 8 0,-2 8 0,-3 11 16,2 12-16,0 14 16,6 11-1,3 5-15,15-3 0,3-14 16,6-17-1,5-16-15,-1-15 16,2-17 0,0-13-16,1-15 15,1-12-15,1-12 16,-2-10-16,0-8 16,-3-5-16,-6-1 0,-4 4 15,-3 7-15,-3 7 16,0 10-16,-3 12 15,-2 13 1,-7 10-16,-3 7 16,-3 6-16,-4 9 15,-3 6 1,-2 7-16,1 10 0,3 9 16,5 5-16,6 5 15,7 3-15,12-2 16,5-7-16,3-7 15,6-9 1,0-12-16,-1-11 16,-5-10-1,-5-7-15,-6-6 0,-14 6 16</inkml:trace>
  <inkml:trace contextRef="#ctx0" brushRef="#br0" timeOffset="516.53">10607 4155 0,'2'-4'0,"1"-8"0,3-6 0,-2-10 0,1-16 0,-5 44 0,5-53 0,3-6 16,4-1-16,3 2 16,4 6-16,-1 8 15,-4 8-15,-5 9 16,-3 11-16,-2 13 16</inkml:trace>
  <inkml:trace contextRef="#ctx0" brushRef="#br0" timeOffset="1313.77">10821 4281 0,'9'2'0,"15"0"0,5-4 0,6-7 0,-35 9 0,43-21 0,4-13 0,4-13 16,-3-11-1,-3-14-15,0-12 16,-5-5-16,-10 2 0,3-5 16,-1 8-16,-8 4 15,-4 3-15,-8 3 16,-18 11-16,-10 9 15,-8 13-15,-1 11 16,1 10 0,0 10-16,4 8 15,4 7-15,-3 9 16,0 8-16,1 10 16,-4 8-16,-1 14 15,-3 9-15,0 13 16,5 6-16,3 4 15,10 1-15,3-4 16,7-7 0,10-13-16,1-13 15,5-19-15,0-15 16,2-14-16,1-13 16,2-12-16,1-7 15,3-3-15,1 0 16,2 7-16,-3 9 15,1 7 1,-3 10-16,-2 9 0,-6 7 16,-4 5-1,-1 7-15,-4 2 16,-1 3-16,7-1 16,0-4-16,4-6 15,7-12 1,0-7-16,3-11 15,0-11-15,0-3 0,3-6 16,-3-2-16,-5 1 16,1 3-16,-4 8 15,-8 9 1,-2 10-16,-5 8 16,-3 11-16,-4 9 15,0 0 1,1-1-16,-1-4 0,2-9 15,0-15-15</inkml:trace>
  <inkml:trace contextRef="#ctx0" brushRef="#br0" timeOffset="1500">11765 3491 0,'0'0'31</inkml:trace>
  <inkml:trace contextRef="#ctx0" brushRef="#br0" timeOffset="2187.36">12010 4080 0,'5'-4'0,"11"-9"0,7-1 0,9-8 0,7-15 0,3-14 0,-3-13 0,-4-13 16,0-6 0,-1-6-16,-3 3 15,0 1-15,-6 8 16,-8 11-16,-5 16 16,-1 10-16,-4 8 15,-4 8-15,-3 7 16,-2 7-16,-6 7 15,-4 9-15,-3 8 16,-5 9 0,-4 13-16,-2 13 15,-1 11-15,1 11 16,6 14-16,5 6 16,7 6-16,13 4 15,5-6-15,9-14 16,4-13-1,7-18-15,5-20 16,-2-13-16,-1-15 0,-3-11 16,0-12-16,-3-9 15,-1-9 1,-3-10-16,-5-4 16,-6-3-16,-4 1 15,0 8-15,-1 8 16,-5 11-1,-2 13-15,-5 8 0,-3 10 16,-3 12-16,-1 12 16,-3 15-1,3 13-15,2 10 16,14 7-16,7 1 16,9-9-16,15-17 15,-5-13 1,0-12-16,-6-10 0,-14-14 15</inkml:trace>
  <inkml:trace contextRef="#ctx0" brushRef="#br0" timeOffset="3110.38">13969 3044 0,'-6'0'0,"-7"2"0,-1 6 0,-2 3 0,-7 8 0,-4 5 16,-5 7-16,-1 6 16,-3 9-16,-2 11 15,-3 13-15,3 8 16,-1 12 0,4 5-16,12 3 15,7 0 1,11-11-16,15-8 0,1-3 15,3-10-15,5-8 16,-7-11-16,5-17 16,-3-12-16,2-11 15,-13-10-15</inkml:trace>
  <inkml:trace contextRef="#ctx0" brushRef="#br0" timeOffset="3979.03">14394 3896 0,'-1'-7'0,"1"-9"0,6 3 0,1-1 0,0-5 0,-1-11 0,0-10 0,1-5 0,-3-3 15,-3-5-15,2 3 16,0 10-1,-4 8-15,-1 7 16,-1 10-16,-1 7 16,1 6-16,2 5 15,3 6-15,-1 8 16,4 8-16,-2 8 16,-2 10-16,-2 10 15,-3 6 1,-1 3-16,-3 3 15,1-9-15,3-13 16,2-10-16,-1-11 16,4-17-16</inkml:trace>
  <inkml:trace contextRef="#ctx0" brushRef="#br0" timeOffset="4484.56">14865 3369 0,'4'3'0,"4"3"0,1 1 0,-1 0 0,5 2 0,10 0 0,-23-9 0,31 11 16,5 2-16,3 1 15,1 1 1,-1-1-16,-1 2 0,0 0 16,-5-1-16,2-1 15,2 0 1,-2-2-16,-6-3 15,0-1-15,-6-5 16,-6-2-16,-6-1 16,-7-1-16,-5 1 15,-6 4-15,-4 3 16,-5 4-16,-8 4 16,-6 5-16,-4 6 15,-8 4 1,-4 4-16,-5 5 15,-4 2 1,6-1-16,2 2 16,4-2-16,6-4 0,6-8 15,5-9-15,4-6 16,9-11-16,8-5 16</inkml:trace>
  <inkml:trace contextRef="#ctx0" brushRef="#br0" timeOffset="5031.97">15839 3514 0,'-8'-1'0,"-11"1"0,8 4 0,5 0 0,3 4 0,3-8 0,-11 12 0,-8 9 0,-2 9 0,0 8 16,2 9-16,4 9 15,-1 4-15,24 2 16,1-11-1,7-13-15,8-14 16,6-10-16,2-11 16,2-10-16,2-10 15,5-9-15,0-10 16,0-9-16,0-7 16,-8-2-1,-11-4-15,-11-3 0,-8-2 16,-9 1-16,-11 6 15,-9 7-15,-9 14 16,-9 15 0,-8 14-16,-6 12 15,-4 8-15,2 8 16,7 3 0,12 5-16,16-2 0,10-4 15,12-8 1,16-9-16,-7-10 0</inkml:trace>
  <inkml:trace contextRef="#ctx0" brushRef="#br0" timeOffset="5470.41">16432 2917 0,'9'5'0,"13"9"0,-6-3 0,-6-2 0,-10-9 0,6 9 0,1 3 0,-7-12 0,12 18 0,5 6 0,4 7 0,7 6 15,6 9-15,0 8 16,-1 10-16,-16 0 16,-9 4-16,-11 0 15,-6-2-15,-5 3 16,-4 3-1,-10 6-15,-5-1 16,0-1-16,-1-15 16,6-18-16,8-13 15,4-13-15,15-15 16</inkml:trace>
  <inkml:trace contextRef="#ctx0" brushRef="#br0" timeOffset="6062.66">17360 3002 0,'3'11'0,"4"13"0,3 0 0,2 1 0,4 3 0,-1 5 0,-7 5 16,-4 4 0,-9 0-16,-12 4 15,-7-4-15,-12-7 16,3-1 0,-1-4-16,0-2 0,2-2 15,7-5-15,3-2 16,9-3-16,11-3 15,12-3-15,14 0 16,4 2 0,6 4-16,-2 5 15,-8 8 1,-12 8-16,-9 9 0,-14 10 16,-3 3-16,0 5 15,-3 2-15,3-1 16,2-3-16,6-5 15,8-8-15,0-10 16,-3-11-16,-5-20 16</inkml:trace>
  <inkml:trace contextRef="#ctx0" brushRef="#br0" timeOffset="7219.81">12357 6523 0,'4'-1'0,"7"0"0,-3 0 0,-1 2 0,0 4 0,3 1 0,3 1 0,0 1 0,2 1 0,-5 2 16,-2 2-16,-2 5 15,-4 4-15,-7 9 16,-6 6 0,-5 9-16,-2 7 0,-2 10 15,-9 5-15,-5 8 16,4-7-16,-7 4 15,11-12-15,11-7 16,13-12-16,-1-4 16,6-8-16,5-8 15,2-8 1,2-5-16,2-5 16,2-5-16,3-6 15,1-2-15,-3 1 16,0 3-16,-3 3 15,-6 1-15,-5 1 16,2 5-16,-5 8 16,-5 9-1,-1 8-15,2 10 16,-3 3-16,-1 1 16,-5 6-16,-3-17 15,2 1-15,3 1 16,4 0-16,6 1 15,9 1 1,12-5-16,7-4 16,5-6-16,8 1 0,0 2 15,-9 3 1,-7 7-16,-10 9 16,-5 5-16,-12 8 15,-11 9-15,-12 8 16,-11 8-16,-12 6 15,-11 4 1,-9-3-16,-8-12 16,37-42-16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3:00:1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4892 0,'7'6'0,"12"5"0,0-5 0,1-6 0,-20 0 0,22-7 0,2 1 0,5-1 0,1 1 15,5 0-15,5-2 16,4 4-16,5 1 16,3 1-16,3 3 15,2 0-15,3 3 16,1 0-16,2-1 16,-1 2-16,4 0 15,6 1-15,5 1 16,6-3-16,7 3 15,-2-4 1,-5 4-16,5-5 16,-1 3-16,1-3 15,0 5-15,1 0 16,-6-1-16,0 3 16,-3-8-1,-1 6-15,-3-5 16,-4 2-16,-3-3 0,-4 0 15,-2 1-15,-1-2 16,-3 1-16,1 2 16,-6-1-1,0-1-15,-2-3 16,-2-9-16,-5-6 0,-11-8 16,-18 7-1</inkml:trace>
  <inkml:trace contextRef="#ctx0" brushRef="#br0" timeOffset="656.43">7780 4233 0,'3'-1'0,"3"-5"0,0 1 0,1-2 0,2-4 0,6-4 0,6-7 0,6-2 0,4-5 16,4-2-16,3-5 15,2-2-15,3-1 16,2-1 0,2 1-16,0 4 0,1 1 15,2 3 1,3 1-16,1-1 16,1-2-16,3 0 15,-2 1 1,0 2-16,-1 2 15,-2 5-15,-3 2 16,0-1-16,0 2 0,0-1 16,0 4-16,0 1 15,-4 5 1,-2 4-16,0 2 16,-4 0-16,-3 0 15,-5-4-15,0-1 16,0-2-1,-14 2-15</inkml:trace>
  <inkml:trace contextRef="#ctx0" brushRef="#br0" timeOffset="6311.78">4935 8705 0,'-12'4'0,"-13"5"0,3-4 0,5-3 0,17-2 0,-13 0 0,-1 2 0,-1 0 15,-3 1-15,-1 0 0,-4 1 16,-3 0-16,-3 1 16,-3-1-16,-3 0 0,-2 0 15,-3-1 1,-3 0-16,-2 0 16,-2-3-16,-4 2 15,-3-1-15,-3-1 16,-3 2-16,-2 0 15,-1-1-15,-1 1 16,-3-1-16,-3 0 16,-3-1-16,-3 1 15,-3 1-15,-1 0 16,-4 2 0,-1-1-16,-4 2 15,-6 3-15,-9 3 16,-15 8-16,-19 5 15,-8-1-15,14-7 16,66-8-16</inkml:trace>
  <inkml:trace contextRef="#ctx0" brushRef="#br0" timeOffset="71827.05">7814 5431 0,'-2'5'0,"1"7"0,-2-3 0,3-2 0,7-3 0,10 0 0,-17-4 0,26 2 0,11 1 0,11 1 15,10 0 1,14 2-16,12 0 16,11-3-16,15-5 0,17-2 15,21-5-15,5 4 16,2 3-16,1 5 16,36-7-16,4-1 15,34-6 1,-54 26-16,12 7 15,-7 4 1,-28-4-16,-42-9 0,-35-7 16,-56-9-16</inkml:trace>
  <inkml:trace contextRef="#ctx0" brushRef="#br0" timeOffset="72193.09">8197 6074 0,'38'0'15,"60"-2"-15,11-9 0,-109 11 0,130-17 0,34-9 0,24 11 0,3 6 16,10-2-16,12 3 16,9 7-1,13 9-15,15 12 16,9 13-16,4 3 15,-54 10-15,-53-11 16,-71-13-16</inkml:trace>
  <inkml:trace contextRef="#ctx0" brushRef="#br0" timeOffset="72561.22">8092 6662 0,'20'4'0,"32"2"0,9-11 0,23-12 0,32-10 0,19-6 15,45 5-15,1 5 16,15 1-16,17 4 16,9 6-16,13 7 15,16 10-15,5 15 16,-11 18-1,-32 13-15,-44 5 16,-52-13-16,-56-17 16</inkml:trace>
  <inkml:trace contextRef="#ctx0" brushRef="#br0" timeOffset="72921.22">8232 7324 0,'31'-3'0,"47"-9"0,19-6 0,29-6 0,44-13 15,31 1-15,8 4 16,20 8-16,22 15 16,13 14-16,12 15 15,5 20 1,-19 12-16,-53-3 0,-94-17 15</inkml:trace>
  <inkml:trace contextRef="#ctx0" brushRef="#br0" timeOffset="73264.46">8287 7945 0,'22'3'0,"38"3"0,23-10 0,23-7 0,-106 11 0,144-23 0,34-4 16,12 11-16,40 7 0,11 6 16,15 12-16,12 23 15,11 26-15,-13 12 16,-35-4-16,-129-36 15</inkml:trace>
  <inkml:trace contextRef="#ctx0" brushRef="#br0" timeOffset="74823.35">8846 8198 0,'-11'15'0,"-15"15"0,4-5 0,3-5 0,19-20 0,-17 19 0,4 4 0,4 6 0,7 6 15,8 3 1,9 8-16,7-9 16,7-5-16,9-17 15,1-8-15,5-14 16,2-11-1,0-9-15,-2-7 0,-5-6 16,-5-4 0,-2-1-16,-3 0 0,-4 4 15,-8 9-15,-11 9 16,-4 12 0,-7 13-16,-4 12 15,-3 13 1,-4 14-16,1 9 0,3 9 15,4 3-15,4-4 16,12-14 0,12-18-16,9-16 15,9-13-15,4-12 16,7-14-16,6-11 16,3-12-16,-2-11 15,1-8-15,-14 5 16,-9 4-16,-11 11 15,-4 13-15,-9 16 16,-8 16-16</inkml:trace>
  <inkml:trace contextRef="#ctx0" brushRef="#br0" timeOffset="75390.19">9639 8627 0,'17'-6'0,"22"-9"0,3-7 0,4-10 0,4-15 0,0-10 0,-2-4 16,-6 2-16,-8 3 0,-10 11 15,-10 8 1,-9 9-16,-9 11 15,-10 12-15,-7 13 16,-7 11-16,-4 14 16,-1 12-1,5 8-15,7-1 16,11-1-16,10-10 16,10-13-16,11-11 15,7-8-15,6-7 16,2-2-16,-2 2 15,-3 2-15,-4 7 16,-3 0-16,-9 5 16,-7 3-1,-6 1-15,-3-7 16,1 2-16,9-5 16,6-7-16,6-12 15,6-11-15,6-8 16,0-3-16,5-2 15,-16 5 1,-1 9-16,-8 17 0,-8 4 16,-6 14-16,-8 8 15,1 3-15,-1 0 16,4-3 0,0-8-16,-2-12 15,-2-14 1,1-6-16</inkml:trace>
  <inkml:trace contextRef="#ctx0" brushRef="#br0" timeOffset="75546.85">10500 8243 0,'3'8'0,"-1"13"0,-6-4 0,-3-1 0,7-16 0,-9 15 0,1 0 0,0-2 0,1-3 15,3-3-15,2-5 16</inkml:trace>
  <inkml:trace contextRef="#ctx0" brushRef="#br0" timeOffset="76030.88">10597 8601 0,'19'-9'0,"27"-11"16,7-5-16,8-8 0,12-13 0,3-6 0,-8-7 16,-21-4-16,-16 1 15,-9 7-15,-8 14 16,-5 13 0,-8 24-16,-6 10 15,-14 3-15,-5 6 16,-5 7-16,5 14 15,10 15-15,-11 15 16,-5 15-16,6 6 16,-14-15-1,27-10-15,23-15 16,16-23-16,-4-19 0,5-13 16,5-11-16,4-9 15,5-9 1,-1-3-16,-4-1 15,-10 3-15,-11 11 16,-12 12-16,-14 13 16,-14 14-1,-8 18-15,-4 17 16,0 15-16,4 13 16,10 6-16,5 1 0,0-13 15,-2-18 1,7-29-16</inkml:trace>
  <inkml:trace contextRef="#ctx0" brushRef="#br0" timeOffset="79530.34">8883 9274 0,'19'-2'0,"30"-1"0,19-2 0,-7-2 0,-61 7 0</inkml:trace>
  <inkml:trace contextRef="#ctx0" brushRef="#br0" timeOffset="79969.17">9819 10300 0,'26'-1'0,"39"-4"0,8-4 0,16-4 0,-89 13 0,115-16 15,17-2-15,17 4 16,1 2-16,1 1 16,10 1-16,-3 6 15,-76 1 1</inkml:trace>
  <inkml:trace contextRef="#ctx0" brushRef="#br0" timeOffset="80842.73">10905 11077 0,'-3'3'0,"-3"3"0,1-3 0,3 0 0,3-3 0,7 1 0,10 6 0,8 7 0,4 11 0,1 8 15,2 9 1,-2 5-16,-3 4 0,-12 0 16,-10-8-16,-11-7 15,-8-7 1,-7-7-16,-2-6 0,-4-3 16,-1-2-1,-4-2-15,-3 0 16,2 1-1,2 4-15,-1 2 0,0 3 16,5 1-16,4 4 16,7 5-16,8 2 15,13 3 1,7 4-16,11 3 16,12 2-16,1-2 0,6-5 15,-2-3 1,-4-6-16,-8-5 15,-9-6-15,-11-7 16,-4-4-16,-6-5 16,-1-1-16,-1-1 15,1 1 1,-4 5-16,-5 6 16,-2 7-16,-2 6 15,-1 8-15,-3 10 16,-1 12-16,0 10 15,3 12-15,-3 7 16,-4 6-16,0-6 16,-11-2-16,-3-6 15,2-14-15,3-15 16,15-28 0</inkml:trace>
  <inkml:trace contextRef="#ctx0" brushRef="#br0" timeOffset="110030.39">834 9557 0,'0'0'0,"0"0"16,0 0-16,0 0 15,-1 1-15,2-5 0,-1-3 0,2-7 0,2 5 0,1 9 0,31 133 0,-28-79 16,-2 10-16,-1-3 16,-1 6-1,-2 6-15,-4 7 0,-4 7 16,-3 9-16,-3 15 16,3 2-16,1 7 15,1 10-15,1-4 16,4 3-16,4 4 15,4 3 1,3 3-16,5 1 16,2 0-16,4 12 15,-7 17 1,-5 18-16,-7 12 0,-4-12 16,1-37-16,-5-33 15,-1-27-15,-1-40 16,4-25-16</inkml:trace>
  <inkml:trace contextRef="#ctx0" brushRef="#br0" timeOffset="110795.78">746 10282 0,'4'-1'0,"6"-2"0,3 8 0,1 1 0,5-1 0,9 1 0,10 1 0,11-1 16,14-3-1,14 5-15,16-2 16,12 0-16,12 1 16,12 1-16,-3 1 15,-4 0-15,-3 3 16,-7 3-1,-5-3-15,-9-4 16,-8-10-16,-12 8 16,-3-2-16,-9-2 15,-8-2-15,-1-2 16,-2-3-16,-3-7 16,-2-3-16,-4-4 15,-5 0-15,-8 3 16,-8 6-16,-19 8 15</inkml:trace>
  <inkml:trace contextRef="#ctx0" brushRef="#br0" timeOffset="111515.19">2475 11192 0,'2'1'0,"2"6"0,-1 7 0,-2 3 0,0 5 0,0 2 0,0 3 0,2 6 0,-2 8 16,-2 6-16,0 2 16,-1 6-1,-5 4-15,-2 2 16,-2 1-16,1 0 16,-2 0-16,2-9 15,5-10-15,6-11 16,3-13-16,10-10 15,12-14-15,-10-1 16</inkml:trace>
  <inkml:trace contextRef="#ctx0" brushRef="#br0" timeOffset="111999.65">2611 11469 0,'-4'-2'0,"-4"-3"0,7-2 0,6 3 0,11 0 0,10 1 0,11 0 0,10 1 16,12 2-16,10 2 15,9 1-15,12-2 16,2 2-16,2-1 16,-3 1-1,-6-2-15,6 3 0,-2 1 16,0 3 0,6 8-16,2-3 15,-3-3-15,-1 3 16,1-2-1,-12-1-15,-14-1 0,-8-4 16,-16-4-16,-6-3 16,-4-1-16,-3 0 15,-2 0 1,-1-1-16,5-4 16,2-8-16,-14 3 15</inkml:trace>
  <inkml:trace contextRef="#ctx0" brushRef="#br0" timeOffset="112326.84">4537 11144 0,'-7'10'0,"-7"14"0,6-7 0,6-2 0,2-15 0,2 21 0,3 13 0,4 12 16,1 9-16,1 9 16,-3 13-16,1-6 15,-1 13-15,0 13 16,-3-5-16,-1-4 15,-16-31-15,-5-8 16,-9-25-16,4 21 16,-2-7-1,0-10-15,10-21 16</inkml:trace>
  <inkml:trace contextRef="#ctx0" brushRef="#br0" timeOffset="113077">4027 12590 0,'-20'15'0,"-25"25"0,19-10 0,15-5 0,16-5 0,1 3 0,2 10 15,-6 14 1,-1 3-16,1 2 16,-3 4-16,1-4 15,-1-5-15,1-5 16,2-11-16,-2-11 15,0-9-15,4-9 16,2-9-16,-2 0 16</inkml:trace>
  <inkml:trace contextRef="#ctx0" brushRef="#br0" timeOffset="113294.83">4015 12804 0,'11'2'0,"16"4"0,-9-4 0,4-1 0,-22-1 0,21-3 0,8 3 0,11 5 0,9 5 16,-14-2-16</inkml:trace>
  <inkml:trace contextRef="#ctx0" brushRef="#br0" timeOffset="113874.95">6218 12536 0,'-14'6'0,"-19"11"0,18-1 0,9-1 0,6-15 0,1 14 0,-1 8 0,2 13 15,3 12-15,-7 14 16,2 10-16,-1 14 16,-5-1-16,-4 6 15,1 4-15,0-2 16,4-4-16,12-13 16,2-44-1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3:02:27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3457 0,'1'17'0,"0"23"0,-3-4 0,0 0 0,-3 1 0,-3 1 0,-2 9 16,-3 10-16,-6 8 0,-4 2 16,-2-4-16,-2-5 15,4-19 1,3-9-16,4-13 15,4-11 1,3-8-16,6-12 0,3-13 16,4-13-16,4-13 15,2-14-15,5-8 16,0-10 0,3 2-16,5 4 0,5 9 15,6 4-15,5 9 16,5 12-1,-7 10-15,0 11 16,-2 8-16,-6 10 16,-2 10-16,-3 12 15,-3 15-15,-5 13 16,-1 10-16,-3 8 16,0 6-16,-2 0 0,-3-4 15,-1-7-15,2-11 16,3-11-1,5-13-15,2-12 16,4-12-16,4-13 16,2-13-16,2-14 15,0-12-15,0-15 32,-1-7-32,-2-6 15,-1 3-15,-1 10 16,2 10-16,-1 10 15,-6 10-15,-1 8 16,-4 13-16,-6 13 16</inkml:trace>
  <inkml:trace contextRef="#ctx0" brushRef="#br0" timeOffset="1443.21">5491 3825 0,'17'4'0,"21"5"0,1-6 0,-2-9 0,1-14 0,-3-13 0,0-11 16,-4-6-16,-2-7 15,-1-6 1,-5-6-16,-4-1 16,-9 5-16,-5 8 0,-19 31 15,-4 17-15,-4 15 16,-2 13-16,0 15 16,-3 15-16,4 8 15,5 4 1,4 5-16,4-4 15,8-1 1,9-8-16,1-3 0,4-11 16,7-11-16,7-13 15,3-11-15,3-8 16,5-6-16,5-4 16,6 0-16,0-2 15,-3 4 1,-3 2-16,-4 0 15,-2 0-15,-4-1 16,-1-2-16,-3-4 16,-4-3-16,-5 0 15,-3-4-15,-3 2 16,-4 0-16,-3 4 16,-4 2-16,-4 2 15,-1 3-15,-6 1 16,-2 1-1,-1 3-15,-2 1 16,0 2-16,0 1 16,4 1-16,3 1 15,3 2-15,0 1 16,1 0 0,1 0-16,1-1 15,1 1-15,0 0 0,0-2 16,0 1-1,1-1-15,-2-1 16,2 1-16,-4 0 16,-2-2-16,-2-1 15,7 1-15,-4 2 16,-2-2 0,-1 2-16,1 1 0,-2 4 15,-5 0-15,-2 1 16,-1 3-16,-5 1 15,-2 8 1,0 1-16,3 0 16,0 3-16,11 0 15,4-1 1,3-2-16,5-2 16,3-3-16,2-3 15,-2-6-15,0-4 16,-1-4-16,1-5 0,1-3 15,-1-2-15,0-2 16,4 2 0,6-6-16,3 2 15,0 4-15,3 3 16,0 5-16,-2 4 16,0 7-16,-1 1 15,-4 1 1,1 1-16,-2-2 15,3-5-15,1-4 0,7-8 16,4-7 0,2-7-16,4-11 15,2-8-15,-5-3 16,-7-3-16,-11 9 16,-5 8-16,-5 8 15,0 7 1,0 6-16,1 6 15,2 5-15,2 3 16,6 2-16,4 4 16,0 3-16,3 5 15,4 3-15,-1 2 16,-2 4-16,-1 0 16,-3 2-16,-2-2 15,-5 0-15,2-4 16,-1-1-1,-2-3-15,-10-5 16,-2 1-16,-10-7 16,-10-3-16,-12-6 15,7-10-15</inkml:trace>
  <inkml:trace contextRef="#ctx0" brushRef="#br0" timeOffset="2282.08">7364 2955 0,'-6'15'0,"-9"20"0,0-6 0,2 0 0,-1 1 0,-5 11 0,-2 15 16,-1 12-16,-1 13 16,4-1-16,11-1 15,13-13-15,7-8 16,13-10 0,7-14-16,6-12 0,4-13 15,2-10-15,1-11 16,-3-7-16,-2-10 15,0-12-15,-3-11 16,-5-9 0,-6-2-1,-12 5-15,-11 14 16,-11 15-16,-5 16 0,-6 10 16,-3 10-16,-2 9 15,1 8-15,3 4 16,4 6-16,6 0 15,3 0-15,4 0 16,5-1 0,6-5-16,2-4 15,7 0-15,4 0 16,7-3-16,8-3 16,2-4-16,1-3 15,-4 0-15,0-4 16,2-4-16,-2-7 15,4-1-15,3-6 16,0-4 0,-1-4-16,-5-2 15,-1-1-15,-1-4 16,-3-2-16,-4-5 16,-7-1-16,-8 2 15,-8 1-15,-8 4 16,-7 4-16,-9 3 15,-9 6 1,-6 7-16,-8 11 0,-3 9 16,-1 15-16,1 13 15,9 10 1,9 1-16,10-2 16,12-5-16,13-11 15,6-8 1,4-12-16,5-8 15,5-12-15,3-8 0,-13 1 16</inkml:trace>
  <inkml:trace contextRef="#ctx0" brushRef="#br0" timeOffset="2500.31">8580 3070 0,'-13'21'0,"-17"28"0,-2 1 0,-5 9 0,-8 18 0,-7 16 16,-4 16-16,1 10 16,15-32-1,15-21-15,6-28 0,3-12 16,8-25-16</inkml:trace>
  <inkml:trace contextRef="#ctx0" brushRef="#br0" timeOffset="2745.37">6997 3222 0,'14'5'0,"19"6"0,4-8 0,11-5 0,-48 2 0,66-9 0,16 1 0,13 1 16,10 1-16,-11 1 15,-48 2-15</inkml:trace>
  <inkml:trace contextRef="#ctx0" brushRef="#br0" timeOffset="15546.96">14210 2730 0,'3'5'0,"4"6"0,2 4 0,0 0 0,-5 2 0,-4-17 0,-1 20 0,-3 7 16,-4 8-16,-1 10 0,3 8 16,-1 13-16,11 8 15,8-4-15,8-10 16,6-13-16,5-27 16,3-16-1,1-16-15,-1-11 16,-3-11-1,0-6-15,-2-10 0,1-7 16,-3-4-16,-1-3 16,1 0-16,-3 1 15,-7 4-15,-6 10 16,-2 10-16,-6 13 16,-4 12-1,-1 10-15,1 7 16,-1 10-16,-5 13 15,2 12-15,0 12 16,5 10-16,5 9 16,4 6-16,9 1 15,1-6-15,-4-12 16,7-17-16,9-14 16,5-16-1,-1-17-15,-3-12 16,-7-12-16,-6-14 15,-3-12-15,-6-8 16,-2-2-16,-2 3 16,-2 10-16,-2 14 15,3 12-15,-2 20 16</inkml:trace>
  <inkml:trace contextRef="#ctx0" brushRef="#br0" timeOffset="16251.66">15079 3244 0,'9'0'0,"14"-1"0,2-7 0,-3-10 0,-4-19 0,-5-18 0,-2-15 16,-1-13-16,-1-13 16,7-4-16,3 6 15,-3 17-15,-3 15 16,-7 19-16,2 14 16,-4 12-16,-9 7 15,-6 11-15,-6 9 16,-5 11-16,-3 10 15,3 13-15,3 10 16,6 11-16,11 5 16,2 3-16,3-3 31,3-9-31,1-10 0,2-14 0,2-14 16,2-13-16,3-12 15,2-9-15,3-7 31,3-1-31,3 3 16,1 5-16,0 11 16,-1 7-16,-3 11 15,3 9 1,-1 5-16,-1 5 0,-1-4 16,-1-5-1,3-11-15,1-8 16,-1-13-16,-1-10 15,-1-11-15,1-9 16,-1-7-16,-5-6 16,-5 4-16,-1 4 15,-2 13-15,-8 12 16,-3 18-16,-3 14 16,-3 8-1,-1 11-15,-2 2 16,1-2-16,0-5 15,1-4-15,0-11 16,3-15-16</inkml:trace>
  <inkml:trace contextRef="#ctx0" brushRef="#br0" timeOffset="16437.21">15750 2543 0,'-2'-3'0,"-2"-1"0,3 2 0,3 4 0,6 5 0,2 4 0,1 2 0,-1 0 0,-4 3 0,-4-9 16</inkml:trace>
  <inkml:trace contextRef="#ctx0" brushRef="#br0" timeOffset="17078.06">15956 3180 0,'12'-3'0,"16"-10"0,7-5 0,0-11 0,2-14 0,-2-8 0,0-9 16,-4-6-1,-2-5-15,1-8 16,0-6 0,-2-7-16,1 0 0,-4 6 15,-8 18-15,-3 10 16,-5 15-16,-7 11 16,-6 9-16,-7 9 15,-4 7-15,-3 9 16,1 9-1,2 7-15,2 13 16,3 13-16,2 13 16,3 11-16,-2 16 15,-1 7-15,1 4 16,2 3-16,6-4 16,2-9-16,3-8 15,4-12-15,10-15 16,6-11-1,2-19-15,2-15 16,1-13-16,-1-13 16,0-11-16,-6-10 15,-3-7-15,-4-9 16,-2-4-16,-6 3 16,-3 7-16,-6 11 15,-9 15 1,-6 16-16,-6 14 0,-2 17 15,3 17 1,4 16-16,9 12 16,10 5-16,15-2 15,8-6-15,7-12 16,4-11 0,5-10-16,0-13 15,-3-9-15,-17-11 0</inkml:trace>
  <inkml:trace contextRef="#ctx0" brushRef="#br0" timeOffset="17545.93">17644 1971 0,'-11'10'0,"-14"12"0,-1 3 0,-1 2 0,27-27 0,-26 27 0,0 3 0,-4 5 0,-3 8 16,-1 9-16,2 13 16,2 10-16,8 7 15,11 8-15,9 12 16,10 6-16,18 8 15,6-10 1,13-20-16,2-14 16,4-14-16,-5-10 15,-8-18-15,-6-14 16,-5-9-16,-19-10 16</inkml:trace>
  <inkml:trace contextRef="#ctx0" brushRef="#br0" timeOffset="18484.05">18151 2303 0,'1'22'16,"-1"32"-16,-8-1 0,-8 4 0,-7 10 0,-1 9 0,1 6 15,6 10-15,4-4 16,-1-14-16,4-16 15,-2-18-15,4-16 16,5-12 0,4-9-16,5-7 15,3-6-15,7-4 16,5 0 0,7 4-16,3 4 15,4 7-15,2 2 0,3 1 16,-2-2-16,-2 2 15,-3-4-15,-1-11 16,-3-9-16,0-7 16,-1-7-1,-3-7-15,-1-8 16,-6-5 0,-8 7-16,-6 6 15,-5 13-15,-3 14 0,-3 15 16,1 17-16,-1 11 15,-1 12-15,2 4 16,3 5-16,4-3 16,5-4-1,7-13-15,5-9 16,6-14-16,2-12 16,0-12-16,-2-9 15,-3-8-15,-1-4 16,-3 0-16,-1-1 15,-1 7 1,-1 8-16,-2 8 0,-4 10 16,-2 7-1,2 6-15,4 7 16,4 4-16,3 3 16,2 3-16,3-2 15,1-1-15,1 0 16,-3-1-16,-5 1 15,-4-1-15,-6 0 16,-4 1 0,-9 5-16,-5-2 0,-7-1 15,-6-2 1,-1-7-16,1-9 16,6-10-16,7-15 15,13 0-15</inkml:trace>
  <inkml:trace contextRef="#ctx0" brushRef="#br0" timeOffset="18969.05">19247 2260 0,'3'6'0,"2"6"0,-2 0 0,-2 1 0,-2 4 0,1-17 0,-7 26 0,-4 13 0,-2 13 16,-1 13-1,4 12-15,2 15 16,9-5-16,7-10 0,0-16 16,9-15-1,6-15 1,3-16-16,2-14 0,-3-10 15,-1-13-15,-1-9 16,-3-10-16,-6-5 16,0-5-1,-6 2-15,-4 2 16,-6 13 0,-1 17-16,-2 18 15,-2 17-15,0 17 0,2 12 16,9 5-16,6 2 15,6-6-15,5-9 16,4-8-16,-1-10 16,-3-12-16,-10-4 15,-8-6 1,-7-6-16,-9-3 16,3 1-16</inkml:trace>
  <inkml:trace contextRef="#ctx0" brushRef="#br0" timeOffset="19109.68">19219 2538 0,'0'-2'0,"0"-2"0,4 3 0,10 2 0,10 3 0,7-2 0,3-4 0,-6-1 0,-5 1 16,-12 1-16,-17 1 15,-8 2-15</inkml:trace>
  <inkml:trace contextRef="#ctx0" brushRef="#br0" timeOffset="19374.63">17867 2562 0,'1'2'0,"3"5"0,2-3 0,10-5 0,16-4 16,11 0-16,11 1 0,5 0 0,2-1 15,1 1 1,-33 2-16</inkml:trace>
  <inkml:trace contextRef="#ctx0" brushRef="#br0" timeOffset="19812.02">20051 1875 0,'14'9'16,"19"12"-16,-5 0 0,-3 1 0,-1 7 0,0 10 0,4 8 0,0 11 16,-5 8-1,-12 1-15,-8 3 16,-13 1-16,-6 0 16,-3 3-16,-2 1 15,-3 5-15,-3-1 16,-9-7-16,-2-1 15,-5-9-15,0-4 16,-1-8-16,3-14 16,5-7-16,3-8 15,9-7 1,4-5-16,13-8 16</inkml:trace>
  <inkml:trace contextRef="#ctx0" brushRef="#br0" timeOffset="20718.47">20930 1902 0,'5'7'0,"6"10"0,-2-3 0,0-4 0,0 0 0,-9-10 0,11 10 0,4 5 0,4 7 0,-2 9 15,-4 10-15,-5 9 0,-9 7 16,-7 7-16,-18-5 16,-4-5-1,-10-2-15,-7-4 16,-3-6-16,-2-4 15,3-7-15,10-6 16,14-7-16,12-7 16,15-6-16,15-3 15,11-2 1,10 2-16,5 3 0,-3 12 16,-6 15-1,-3 11-15,-11 12 16,-16 12-16,0-5 15,-8 5-15,1 2 16,1 2-16,1 2 16,0 2-16,-4-4 15,-7 2-15,-8-1 16,-1-7 0,4-37-16</inkml:trace>
  <inkml:trace contextRef="#ctx0" brushRef="#br0" timeOffset="21594.03">18567 5737 0,'5'-1'0,"8"0"0,0-1 0,-3 2 0,4 2 0,5 3 0,8 3 0,4 3 16,-1 0-16,-3 2 15,-7 4-15,-7 4 16,-9 3-16,-9 3 16,-9 7-16,-13 3 15,2 8-15,-5 6 16,-1 3-16,0 5 16,0 1-16,7-4 15,5-3 1,10-6-16,6-7 15,8-8-15,7-10 16,6-8-16,8-8 16,6-6-16,5-4 15,-1-5-15,0 5 16,-3 4-16,-2 7 16,-7 7-1,-4 10-15,-9 9 16,-4 11-16,-4 5 15,-7 8-15,-7 8 16,-3 7-16,-3 8 16,1 6-16,-1 4 15,7-4-15,2 0 16,1-10 0,-7-9-16,-3-5 15,-3-14-15,4-15 16,8-21-16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3:03:08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7836 0,'0'6'0,"4"7"0,6-5 0,8-1 0,11-4 0,9-4 0,11 0 0,13-1 15,11-2 1,13 0-16,14-5 16,12-3-16,17-6 15,27-5-15,4 4 0,-74 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3:03:47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3571 5794 0,'0'0'0,"5"5"0,1-5 0,0 0 0,1 0 0,3-1 0,4 0 0,27 1 0,-14 1 15,6 2 1,5-3-16,5 1 15,5 1-15,5-1 0,6 0 16,5-2 0,0 5-16,3 0 15,0-1-15,1 0 16,0 1-16,2-2 16,0 2-16,-2-1 15,0 1-15,-3 1 16,-2-1-1,-3 0-15,-6 2 16,-6-1-16,-10-2 0,-6 0 16,-7 0-1,-8-2-15,-7 0 16,-5-1-16,-4-1 16,-3 0-16,0 0 15,-2 1-15,-4-2 16,-5-1-1,-5-1-15,-7-2 16,-6 0-16,-8-2 16,-7-1-16,-8 0 15,-9-1-15,-8 0 16,-2 1 0,-5 1-16,-1 2 15,-2 4-15,2 1 16,0 2-16,4 3 15,11-3-15,11-1 16,18-7-16,25 1 16</inkml:trace>
  <inkml:trace contextRef="#ctx0" brushRef="#br0" timeOffset="1141.66">3422 6691 0,'0'0'0,"0"6"0,3-2 0,1-4 0,2 0 0,2-3 0,3 3 0,27 5 0,-9-3 0,5-1 15,5 0 1,6 3-16,7-3 16,6 0-16,4-1 15,4 3-15,5-1 16,3-1-16,1 1 16,0 3-16,1-2 15,-2 2-15,-4-1 16,-4 2-16,-5-2 15,-5-1-15,-7 0 16,-6 2-16,-4-2 16,-5-2-16,-7-1 15,-4 0 1,-5 0-16,-5 1 16,-4-1-16,-4-1 15,-2 0-15,-2 0 16,-1-1-16,1-1 15,0 0-15,-2-2 16,1-3 0,0-3-16,-3 4 15</inkml:trace>
  <inkml:trace contextRef="#ctx0" brushRef="#br0" timeOffset="10141.96">3521 7770 0,'0'5'0,"2"7"0,6-4 0,6-2 0,7-2 0,1-1 0,3 1 0,2-1 0,2 1 15,2-1 1,1 2-16,6-3 16,3 0-16,3 0 15,7 0-15,3-1 16,5-1 0,2 2-16,2 0 0,1-3 15,-1 1 1,-1 1-16,3-1 15,3-2-15,2-1 0,0 0 16,3-4 0,2 2-16,-1 1 15,1-3-15,3 1 16,1 2-16,-2 0 16,-2 0-16,-2 8 15,-4-2 1,-5 1-16,-5 1 15,-1 0-15,-4-3 16,-3 1 0,-5 0-16,-2 0 0,-7-2 15,-5 2-15,-3-1 16,-5 0-16,-5 1 16,-3-2-16,-3 0 15,-2-1-15,0 0 16,-1 1-1,1-1-15,0 1 16,-2-3-16,-1 0 16,-2 2-16</inkml:trace>
  <inkml:trace contextRef="#ctx0" brushRef="#br0" timeOffset="11094.53">3905 8779 0,'0'0'0,"0"0"0,2-2 16,4-2-16,-1 2 0,-1 0 0,2 1 0,2 1 0,36 9 0,-23-7 0,5-3 15,5 0 1,4 1-16,4 0 0,3 3 16,3-4-1,1 1-15,2 4 16,1-1-16,2-3 16,5 2-16,2-1 15,4 0-15,4-1 16,4 0-1,3-2-15,2 2 16,1 0-16,-1 3 16,-1-1-16,-2 2 15,-4 0-15,-3 1 16,-4 2-16,-7 0 16,-7 3-16,-7 0 15,-4-3-15,-4-6 16,-18-3-1</inkml:trace>
  <inkml:trace contextRef="#ctx0" brushRef="#br0" timeOffset="13048.03">3912 9756 0,'0'0'16,"0"0"-16,0 0 0,3 7 0,-1-9 0,-1 1 0,1 0 0,0-1 0,2-1 0,56 4 16,-34 2-16,0 0 15,2 1-15,1-1 16,3-2-16,1 2 15,1-1-15,1-1 16,2-1 0,4 1-16,3-2 0,3 1 15,-1 1-15,5-1 16,4 3 0,2-1-16,3 1 15,2 2-15,-2-2 16,1 1-16,0 1 15,2-2 1,0 1-16,1-1 0,2-1 16,1-2-16,0 0 15,0 1-15,1 0 16,0-1-16,-2 1 16,-1-1-1,2 1-15,-2 1 16,-1-2-1,-1 0-15,2-2 16,-2 1-16,0 1 16,1-1-16,-2 3 15,1-2-15,-2 1 0,-1 0 16,-1 0-16,-4-2 16,-4-2-1,-28 0-15</inkml:trace>
  <inkml:trace contextRef="#ctx0" brushRef="#br0" timeOffset="13328.52">6732 9816 0,'18'0'0,"26"-1"0,-2 0 0,-3 0 0,-3 1 0,-5-2 0,-3 0 15,-1-1 1,1 2-16,-2-1 0,0 1 16,-2 0-1,2 1-15,-4 2 16,-5 0-16,-2 2 15,-2-3-15,-3 1 16,-1-1-16,-4 0 16,0 0-16,-3 0 15,-1-1 1,1 1-16,1-1 16,-3 2-16,3-2 0,2 2 15,-6 2 1</inkml:trace>
  <inkml:trace contextRef="#ctx0" brushRef="#br0" timeOffset="20851.09">3820 9625 0,'0'0'16,"0"0"-16,0 0 16,0 0-16,0 0 15,0 0-15,0 0 16,0 0-16,0 0 0,-2 1 0,5-2 0,-1-1 0,0 0 0,1-1 0,-2 1 0,19 57 15,-19-42-15,0 2 16,-1-1-16,2 0 16,-5 3-16,0 2 15,-2 0-15,-1-2 16,-2 2 0,-1 3-16,-1-1 15,0 1-15,-2 0 16,-1 2-16,-1 0 15,-2 1-15,1-1 16,-2 1-16,-2-1 16,-3 0-16,0-1 15,-2 1-15,-2 0 16,-1 0 0,-2 0-16,-1-1 15,-2 0-15,-2-4 16,-2-1-16,-2-1 15,-3-2-15,0-3 16,-3 0-16,-1-1 16,-1-3-1,-4-5-15,0-1 16,-2 0-16,-2-1 0,-3-3 16,-1-2-1,-2-2-15,1-2 16,-2-3-16,0-1 15,-1-5-15,0-4 16,0-7-16,0-5 16,0-1-1,0-1-15,1-3 16,-1-2-16,3-2 0,2-2 16,3-3-16,2-1 15,4 0 1,1-6-16,2-4 15,2-2-15,0 1 16,1-3 0,3-3-16,2 2 0,2-6 15,3 7-15,3-3 16,1 0-16,3 3 16,1-4-16,2-2 15,1 0-15,2-3 16,2-4-1,-1-1 1,3 0-16,1 1 0,-1 2 16,1 4-16,4-2 15,-1 1-15,3 3 16,3 6-16,2-1 16,3 1-16,3-2 15,2-3 1,3-3-16,0-1 15,2 3-15,-1 1 16,2 2-16,1 4 16,1 2-16,3 0 15,1 4-15,2 0 16,2 1-16,2 4 16,-9 23-16,13-23 46,-9 12-30,9-5-16,-4-10 16,4 11-16,5-10 15,-2 14-15,-4-7 16,3 5 0,-1 1-16,4-1 15,3 6-15,-3-5 0,4 1 16,10 8-16,-8-1 15,1-5 1,7 6-16,-4 9 16,-3 5-16,4-9 15,0 7-15,2-3 16,-4 1 0,3-6-16,1 9 0,7-2 15,-6 6 1,4-5-16,2 15 0,-3-2 15,0-6 1,3 8-16,-5 3 16,3-6-16,2 6 15,-3 2 1,0 2-16,2 0 0,5 5 16,-6 1-16,-4 1 15,-4 1-15,-8-4 16,-3 3-1,-5-2-15,-7 0 0,-5-3 0,-7-1 0,-6-2 0,0-2 0,-2-1 16,-1-2 0,0 1-16,1-1 15,-1 1-15,2-1 16,1 0-16,0 0 16,1-1-16,0 1 15,0-2 1,1 1-16,-1 1 15,1-1-15,-2 0 16,0 0-16,-1 2 16,0-2-16,-1 2 15,1 0 1,-1 0-16,1 0 16,0 0-16,-1 2 0,-1 0 15,-1 2-15,0 0 16,-2 1-1,0 3 1,1 1-16,-1 1 0,2-1 16,0-2-16,2-1 15,-1-1-15,5 1 16,0-2-16,5-1 16,5-2-16,2 1 15,4-1 1,3 0-16,-2 1 15,2 0-15,-13 0 16,1-20 15,16 21-15,-16-9-16,-5-2 16,-10-3-16,0-2 0,-9-3 0,-6-3 0,-8-3 0,-6 0 15,4 0 1,-1-1-16,19 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</a:t>
            </a:r>
            <a:r>
              <a:rPr lang="pt-BR" sz="1800" dirty="0" err="1"/>
              <a:t>while</a:t>
            </a:r>
            <a:r>
              <a:rPr lang="pt-BR" sz="1800" dirty="0"/>
              <a:t> é o comando de repetição (laço) mais simples. </a:t>
            </a:r>
          </a:p>
          <a:p>
            <a:r>
              <a:rPr lang="pt-BR" sz="1800" dirty="0"/>
              <a:t>Ele testa uma condição e executa um comando, ou um bloco de comandos, até que a condição testada seja falsa. </a:t>
            </a:r>
          </a:p>
          <a:p>
            <a:r>
              <a:rPr lang="pt-BR" sz="1800" dirty="0"/>
              <a:t>Assim como o if, o </a:t>
            </a:r>
            <a:r>
              <a:rPr lang="pt-BR" sz="1800" dirty="0" err="1"/>
              <a:t>while</a:t>
            </a:r>
            <a:r>
              <a:rPr lang="pt-BR" sz="1800" dirty="0"/>
              <a:t> também possui duas sintaxes alternativas: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074375"/>
            <a:ext cx="2930431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b="1" i="1" dirty="0" err="1"/>
              <a:t>while</a:t>
            </a:r>
            <a:r>
              <a:rPr lang="pt-BR" sz="1800" b="1" i="1" dirty="0"/>
              <a:t> </a:t>
            </a:r>
            <a:r>
              <a:rPr lang="pt-BR" sz="1800" i="1" dirty="0"/>
              <a:t>(&lt;expressão&gt;)</a:t>
            </a:r>
          </a:p>
          <a:p>
            <a:pPr marL="69850" indent="0">
              <a:buNone/>
            </a:pPr>
            <a:r>
              <a:rPr lang="pt-BR" sz="1800" i="1" dirty="0"/>
              <a:t>&lt;comando&gt;;</a:t>
            </a:r>
          </a:p>
          <a:p>
            <a:pPr marL="69850" indent="0">
              <a:buNone/>
            </a:pPr>
            <a:endParaRPr lang="pt-BR" sz="1800" i="1" dirty="0"/>
          </a:p>
          <a:p>
            <a:pPr marL="69850" indent="0">
              <a:buNone/>
            </a:pPr>
            <a:r>
              <a:rPr lang="pt-BR" sz="1800" b="1" i="1" dirty="0" err="1"/>
              <a:t>while</a:t>
            </a:r>
            <a:r>
              <a:rPr lang="pt-BR" sz="1800" b="1" i="1" dirty="0"/>
              <a:t> </a:t>
            </a:r>
            <a:r>
              <a:rPr lang="pt-BR" sz="1800" i="1" dirty="0"/>
              <a:t>(&lt;expressão&gt;){</a:t>
            </a:r>
          </a:p>
          <a:p>
            <a:pPr marL="69850" indent="0">
              <a:buNone/>
            </a:pPr>
            <a:r>
              <a:rPr lang="pt-BR" sz="1800" i="1" dirty="0"/>
              <a:t>&lt;comando1&gt;;</a:t>
            </a:r>
          </a:p>
          <a:p>
            <a:pPr marL="69850" indent="0">
              <a:buNone/>
            </a:pPr>
            <a:r>
              <a:rPr lang="pt-BR" sz="1800" i="1" dirty="0"/>
              <a:t>&lt;comando2&gt;;</a:t>
            </a:r>
          </a:p>
          <a:p>
            <a:pPr marL="69850" indent="0">
              <a:buNone/>
            </a:pPr>
            <a:r>
              <a:rPr lang="pt-BR" sz="1800" i="1" dirty="0"/>
              <a:t>&lt;comando3&gt;;</a:t>
            </a:r>
          </a:p>
          <a:p>
            <a:pPr marL="69850" indent="0">
              <a:buNone/>
            </a:pPr>
            <a:r>
              <a:rPr lang="pt-BR" sz="1800" i="1" dirty="0"/>
              <a:t>&lt;comando4&gt;;</a:t>
            </a:r>
          </a:p>
          <a:p>
            <a:pPr marL="69850" indent="0">
              <a:buNone/>
            </a:pPr>
            <a:r>
              <a:rPr lang="pt-BR" sz="1800" i="1" dirty="0"/>
              <a:t>&lt;comando5&gt;;</a:t>
            </a:r>
          </a:p>
          <a:p>
            <a:pPr marL="69850" indent="0">
              <a:buNone/>
            </a:pPr>
            <a:r>
              <a:rPr lang="pt-BR" sz="1800" i="1" dirty="0"/>
              <a:t>&lt;comando3&gt;;</a:t>
            </a:r>
          </a:p>
          <a:p>
            <a:pPr marL="69850" indent="0">
              <a:buNone/>
            </a:pPr>
            <a:r>
              <a:rPr lang="pt-BR" sz="1800" i="1" dirty="0"/>
              <a:t>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074375"/>
            <a:ext cx="2930431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9BA785A-304B-45E1-8BA1-42CE78331F40}"/>
                  </a:ext>
                </a:extLst>
              </p14:cNvPr>
              <p14:cNvContentPartPr/>
              <p14:nvPr/>
            </p14:nvContentPartPr>
            <p14:xfrm>
              <a:off x="3528720" y="1050120"/>
              <a:ext cx="2748240" cy="21110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9BA785A-304B-45E1-8BA1-42CE78331F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360" y="1040760"/>
                <a:ext cx="2766960" cy="21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44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b="1" i="1" dirty="0" err="1"/>
              <a:t>while</a:t>
            </a:r>
            <a:r>
              <a:rPr lang="pt-BR" sz="1800" b="1" i="1" dirty="0"/>
              <a:t> </a:t>
            </a:r>
            <a:r>
              <a:rPr lang="pt-BR" sz="1800" i="1" dirty="0"/>
              <a:t>(&lt;expressão&gt;):</a:t>
            </a:r>
          </a:p>
          <a:p>
            <a:pPr marL="69850" indent="0">
              <a:buNone/>
            </a:pPr>
            <a:r>
              <a:rPr lang="pt-BR" sz="1800" i="1" dirty="0"/>
              <a:t>&lt;comando&gt;;</a:t>
            </a:r>
          </a:p>
          <a:p>
            <a:pPr marL="69850" indent="0">
              <a:buNone/>
            </a:pPr>
            <a:r>
              <a:rPr lang="pt-BR" sz="1800" i="1" dirty="0"/>
              <a:t>. . .</a:t>
            </a:r>
          </a:p>
          <a:p>
            <a:pPr marL="69850" indent="0">
              <a:buNone/>
            </a:pPr>
            <a:r>
              <a:rPr lang="pt-BR" sz="1800" i="1" dirty="0"/>
              <a:t>&lt;comando&gt;;</a:t>
            </a:r>
          </a:p>
          <a:p>
            <a:pPr marL="69850" indent="0">
              <a:buNone/>
            </a:pPr>
            <a:r>
              <a:rPr lang="pt-BR" sz="1800" b="1" i="1" dirty="0" err="1"/>
              <a:t>endwhile</a:t>
            </a:r>
            <a:r>
              <a:rPr lang="pt-BR" sz="1800" b="1" i="1" dirty="0"/>
              <a:t>;</a:t>
            </a:r>
          </a:p>
          <a:p>
            <a:pPr marL="69850" indent="0">
              <a:buNone/>
            </a:pPr>
            <a:endParaRPr lang="pt-BR" sz="1800" b="1" i="1" dirty="0"/>
          </a:p>
          <a:p>
            <a:pPr marL="69850" indent="0">
              <a:buNone/>
            </a:pPr>
            <a:r>
              <a:rPr lang="pt-BR" sz="1800" b="1" i="1" dirty="0"/>
              <a:t>Após a expressão existe “:”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80" y="2067694"/>
            <a:ext cx="2190248" cy="22342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4B9942D-9B42-407B-895E-62CBBF5000F4}"/>
                  </a:ext>
                </a:extLst>
              </p14:cNvPr>
              <p14:cNvContentPartPr/>
              <p14:nvPr/>
            </p14:nvContentPartPr>
            <p14:xfrm>
              <a:off x="268560" y="1209240"/>
              <a:ext cx="3768120" cy="3643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4B9942D-9B42-407B-895E-62CBBF5000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200" y="1199880"/>
                <a:ext cx="3786840" cy="36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01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 expressão só é testada a cada vez que o bloco de instruções termina, além do teste inicial.</a:t>
            </a:r>
          </a:p>
          <a:p>
            <a:r>
              <a:rPr lang="pt-BR" sz="1800" dirty="0"/>
              <a:t>Se o valor da expressão passar a ser false no meio do bloco de instruções, a execução segue até o final do bloco. </a:t>
            </a:r>
          </a:p>
          <a:p>
            <a:r>
              <a:rPr lang="pt-BR" sz="1800" dirty="0"/>
              <a:t>Se no teste inicial a condição for avaliada como false, o bloco de comandos não será executado.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074375"/>
            <a:ext cx="2930431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03DCFB8-2B9C-4958-9D57-6CCDBEDE1B7D}"/>
                  </a:ext>
                </a:extLst>
              </p14:cNvPr>
              <p14:cNvContentPartPr/>
              <p14:nvPr/>
            </p14:nvContentPartPr>
            <p14:xfrm>
              <a:off x="1614240" y="675000"/>
              <a:ext cx="5966280" cy="2045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03DCFB8-2B9C-4958-9D57-6CCDBEDE1B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4880" y="665640"/>
                <a:ext cx="5985000" cy="20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1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 -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n-NO" sz="1800" dirty="0"/>
              <a:t>&lt;?php</a:t>
            </a:r>
          </a:p>
          <a:p>
            <a:r>
              <a:rPr lang="nn-NO" sz="1800" dirty="0"/>
              <a:t>while ($i &lt;=10){</a:t>
            </a:r>
          </a:p>
          <a:p>
            <a:r>
              <a:rPr lang="nn-NO" sz="1800" dirty="0"/>
              <a:t>   echo $i;</a:t>
            </a:r>
          </a:p>
          <a:p>
            <a:r>
              <a:rPr lang="nn-NO" sz="1800" dirty="0"/>
              <a:t>    $i++;</a:t>
            </a:r>
            <a:endParaRPr lang="nn-NO" sz="1300" dirty="0"/>
          </a:p>
          <a:p>
            <a:r>
              <a:rPr lang="nn-NO" sz="1800" dirty="0"/>
              <a:t>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074375"/>
            <a:ext cx="2930431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2E44EC8-6945-43AC-A7EB-9DC276F750DF}"/>
                  </a:ext>
                </a:extLst>
              </p14:cNvPr>
              <p14:cNvContentPartPr/>
              <p14:nvPr/>
            </p14:nvContentPartPr>
            <p14:xfrm>
              <a:off x="1437840" y="2796120"/>
              <a:ext cx="400680" cy="38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2E44EC8-6945-43AC-A7EB-9DC276F750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8480" y="2786760"/>
                <a:ext cx="41940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12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 – Do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Diferentemente ao While que executa o teste condicional logo no início o Do </a:t>
            </a:r>
            <a:r>
              <a:rPr lang="pt-BR" sz="1800" dirty="0" err="1"/>
              <a:t>while</a:t>
            </a:r>
            <a:r>
              <a:rPr lang="pt-BR" sz="1800" dirty="0"/>
              <a:t> executa e depois teste para verificar se irá executar novamente. </a:t>
            </a:r>
          </a:p>
          <a:p>
            <a:r>
              <a:rPr lang="pt-BR" sz="1800" dirty="0"/>
              <a:t>Se após a execução do primeiro bloco a condição for avaliada como false, o bloco de comandos não será mais executado.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454" y="2074375"/>
            <a:ext cx="2326487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4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 – Do while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n-NO" sz="1800" dirty="0"/>
              <a:t>&lt;?php</a:t>
            </a:r>
          </a:p>
          <a:p>
            <a:r>
              <a:rPr lang="nn-NO" sz="1800" dirty="0"/>
              <a:t>$i=0;</a:t>
            </a:r>
          </a:p>
          <a:p>
            <a:r>
              <a:rPr lang="nn-NO" sz="1800" dirty="0"/>
              <a:t>do {</a:t>
            </a:r>
          </a:p>
          <a:p>
            <a:r>
              <a:rPr lang="nn-NO" sz="1800" dirty="0"/>
              <a:t>echo $i;</a:t>
            </a:r>
          </a:p>
          <a:p>
            <a:r>
              <a:rPr lang="nn-NO" sz="1800" dirty="0"/>
              <a:t>    $i++;</a:t>
            </a:r>
            <a:endParaRPr lang="nn-NO" sz="1300" dirty="0"/>
          </a:p>
          <a:p>
            <a:r>
              <a:rPr lang="nn-NO" sz="1800" dirty="0"/>
              <a:t>}while ($i &lt;=10);</a:t>
            </a:r>
          </a:p>
          <a:p>
            <a:r>
              <a:rPr lang="nn-NO" sz="1800" dirty="0"/>
              <a:t>   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454" y="2074375"/>
            <a:ext cx="2326487" cy="22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0FEF7DB-B605-4FC8-9B11-2A6ECAB32F1A}"/>
                  </a:ext>
                </a:extLst>
              </p14:cNvPr>
              <p14:cNvContentPartPr/>
              <p14:nvPr/>
            </p14:nvContentPartPr>
            <p14:xfrm>
              <a:off x="420480" y="2076480"/>
              <a:ext cx="2185920" cy="16534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0FEF7DB-B605-4FC8-9B11-2A6ECAB32F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120" y="2067120"/>
                <a:ext cx="2204640" cy="16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00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6450C-D6EB-4E5C-914B-BBD92AA8750C}"/>
</file>

<file path=customXml/itemProps2.xml><?xml version="1.0" encoding="utf-8"?>
<ds:datastoreItem xmlns:ds="http://schemas.openxmlformats.org/officeDocument/2006/customXml" ds:itemID="{AA30EADD-347B-4928-B131-9A47261095C8}"/>
</file>

<file path=customXml/itemProps3.xml><?xml version="1.0" encoding="utf-8"?>
<ds:datastoreItem xmlns:ds="http://schemas.openxmlformats.org/officeDocument/2006/customXml" ds:itemID="{A4096819-C100-467E-97AB-FED699ED60EF}"/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362</Words>
  <Application>Microsoft Office PowerPoint</Application>
  <PresentationFormat>Apresentação na tela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Dosis</vt:lpstr>
      <vt:lpstr>Sniglet</vt:lpstr>
      <vt:lpstr>Arial</vt:lpstr>
      <vt:lpstr>Friar template</vt:lpstr>
      <vt:lpstr>PHP</vt:lpstr>
      <vt:lpstr>Blocos - while</vt:lpstr>
      <vt:lpstr>Blocos - while</vt:lpstr>
      <vt:lpstr>Blocos - while</vt:lpstr>
      <vt:lpstr>Blocos - while</vt:lpstr>
      <vt:lpstr>Blocos - while</vt:lpstr>
      <vt:lpstr>Blocos – Do while</vt:lpstr>
      <vt:lpstr>Blocos – Do while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85</cp:revision>
  <dcterms:modified xsi:type="dcterms:W3CDTF">2024-12-02T13:08:47Z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