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77" r:id="rId3"/>
    <p:sldId id="279" r:id="rId4"/>
    <p:sldId id="280" r:id="rId5"/>
    <p:sldId id="278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Dosis" pitchFamily="2" charset="0"/>
      <p:regular r:id="rId12"/>
      <p:bold r:id="rId13"/>
    </p:embeddedFont>
    <p:embeddedFont>
      <p:font typeface="Sniglet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142" d="100"/>
          <a:sy n="142" d="100"/>
        </p:scale>
        <p:origin x="74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3:09:36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3564 6639 0,'10'4'0,"16"6"0,6-3 0,7-2 0,8-1 0,1 2 0,3 0 0,2-1 16,0 2-16,2-1 16,2-1-1,0-2-15,0 1 0,1 1 16,-2-1-1,-2 0-15,-1 0 16,-5 3-16,-3 1 16,-3 1-16,-5-2 15,-8-3-15,-5-4 16,-5-1 0,-7-3-16,-4 3 15,-5 0-15,-3 1 0,-1 1 16,-1-1-16,-1-1 15,0 0-15,-2 3 16,0-1 0,-5 0-16,-3 1 15,-5-1 1,-7-4-16,-7-1 16,-6-5-16,-8 0 15,-7-1-15,-8 0 16,-3-6-16,0 5 15,-4-2-15,1 0 16,1 2-16,2 1 16,3 2-16,5 2 15,6 3-15,7 1 16,9 1-16,10 0 16,12 1-1,6 0-15,8 1 16,3 0-16,5-1 15,4-1-15,9-1 16,7 1-16,8 0 16,8 1-16,6 0 15,5 1-15,4-1 16,4 2-16,-2-2 16,0 2-16,-2-1 15,-1 0-15,-4 1 16,-3-1-1,-4-1-15,-4 4 16,-5 2-16,-9 0 16,-7-1-16,-7-3 15,-5-2-15,-7-2 16,-5 2-16,-4 0 16,-2 2-16,-4-1 15,-1 0 1,-5 2-16,-4 2 15,-7 0-15,-9-2 16,-6-3-16,-6 1 16,-6-1-16,-3-2 15,-3-1-15,6 4 16,-1 0-16,4 1 16,-1 1-1,4 0-15,5 1 16,6 0-16,6 0 15,4 0-15,3-2 16,7-1-16,7-1 16,6-1-16,7 0 15,3 1-15,5-2 16,4 0-16,7-3 16,7-1-16,8 1 15,7 1 1,6 0-16,4 2 0,1 2 15,1 4 1,-12-2-16,-8-1 16,-9 0-16,-9-1 15,-7-1-15,-6 0 16,-4 1-16,-4-1 16,0 1-16,0 0 15,-2 1-15,1 0 16,-2-1-16,0 1 15,-3-2 1,-1-2-16,1-1 16,5-3-16,0-1 15,7 3 1</inkml:trace>
  <inkml:trace contextRef="#ctx0" brushRef="#br0" timeOffset="1984.07">5132 6575 0,'0'0'0,"0"0"15,0 0-15,-3 7 0,0-2 0,1-4 0,1-1 0,3-3 0,5 2 0,76 8 0,-47-6 16,7 2-16,3 0 16,5 0-1,3-1-15,2 0 16,3 2-16,3 2 16,0-1-16,0 0 15,2-1-15,-1 2 16,-1 0-16,0 2 15,-1 1-15,-4 2 16,-6 0 0,-6-3-16,-6-1 15,-5-1-15,-6-1 16,-6-2-16,-5-1 16,-7-2-16,-6 1 15,-7-1-15,-4 0 16,-3 0-16,0 0 15,-2 0 1,-5 2-16,-5-2 16,-3 0-16,-6-2 0,-6 1 15,-4-2 1,-7-1-16,-4-2 16,-7 0-16,3 0 15,-4 0-15,0-1 16,1 3-16,3 0 15,1 2 1,5 1-16,6-1 0,5 1 16,5 2-16,5 1 15,9 2 1,7-1-16,7-1 16,6-1-16,5-2 15,1-1-15,3-3 16,6-1-16,6 0 15,6-3-15,5 1 16,6 2-16,5 3 16,5-1-16,2 1 15,4-1 1,-9 0-16,2-1 16,-4 1-16,-4 2 15,-3 0 1,-3-1-16,-4 0 0,-5-2 15,-4 2-15,-3 0 16,-2 1 0,-3 0-16,-5 0 0,-3 1 15,-1 1 1,-5 1-16,-2 2 16,1-1-16,-1 0 15,2 0 1,-3 0-16,1 0 15,0 0-15,-2-2 16,1-1-16,-1 1 16,1 0-16,0 0 15,1 0-15,-2 3 16,0-3-16,-5 4 16,0-1-16,-6 0 15,-2 1-15,-2-4 16,-4 2-16,-2-1 15,1-2-15,0-1 16,-3-1-16,-2 0 16,4-2-16,2 2 15,0 2 1,-1 0-16,4-1 0,-1-2 16,3 0-1,2-1-15,1 1 16,1-2-16,7 1 15,6-1-15,13 2 16,1-2-16,7 0 16,1 4-1</inkml:trace>
  <inkml:trace contextRef="#ctx0" brushRef="#br0" timeOffset="3391.39">6749 6587 0,'4'4'0,"9"5"0,1-2 0,2-3 0,5-6 0,-21 2 0,28-3 0,9 0 0,8 2 15,8 1 1,4 0-16,8 1 0,3-1 16,1-3-16,3-1 15,0 3 1,0 0-16,-2 3 15,-2 0-15,-2 0 16,-4 0-16,-3 2 16,-7-1-1,-7 0-15,-6-2 0,-8 1 16,-8-2 0,-6 0-16,-5-1 0,-5 0 15,-6 0 1,-4 1-16,-3 0 15,1 0-15,-3 0 16,-3 1 0,-5 0-16,-6 0 0,-6 0 15,-11 2-15,-6 1 16,-5 0-16,-3 0 16,-5 0-1,3 0-15,3-1 16,-2-2-16,-3 0 15,-1 2-15,0 2 16,3 0-16,3 0 16,3-1-16,4-2 15,6-1-15,9 0 16,13 1-16,8 0 16,7-1-1,6-3-15,7-1 16,3-1-16,10 0 15,8-2-15,10 0 16,9 0-16,7-1 16,6 0-16,10 2 15,-5 0-15,-1 3 16,-4 2 0,-5 0-16,-3 0 15,-7 2-15,-6-2 16,-3 0-16,-4 2 15,-7 1-15,-5 1 16,-7 0-16,-4-1 16,-4 0-16,-7-4 15,-7-4-15,1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3:18:52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4532 9049 0,'0'0'15,"0"0"-15,0 0 0,-4 4 0,5-7 0,0 1 0,-2 0 0,-1 1 0,-4 0 0,-60-1 16,42-1-16,-2 1 16,-1 0-16,-1-1 15,0 0-15,0-1 16,1 0-16,-2 0 16,0 2-16,0 1 15,-1 0 1,0 0-16,2 1 0,1 0 15,1-1-15,3-2 16,2 2-16,4-1 16,5 0-16,2 0 15,3 0-15,3 1 16,2 0 0,1 1-16,2-1 15,-1 1-15,1 0 16,0 0-16,0 0 15,-1 1-15,0-1 16,-1 2-16,-2 0 16,-2 0-16,0 0 15,-2 0 1,-3 0-16,-1 2 16,-3-1-16,-2 0 15,-2-2-15,-3 0 16,0 1-16,0-1 15,-2 1-15,2 0 16,1-1-16,-1 0 16,4 1-16,1-1 15,2 1 1,3-1-16,2 2 0,0-1 16,2 0-1,0-1-15,3 1 16,1 0-16,0-3 15,1-1-15,3 1 16,1 1-16,1 1 16,0 0-1,0-1-15,-1 2 16,0-2-16,-1 1 16,0-1-16,-2 0 0,1 1 15,0-1 1,-1 0-16,1 0 15,-1 0 1,0 0-16,0 0 16,1 0-16,0 0 0,2 0 15,-1 0 1,2 2-16,2 2 16,9-1-16,2 1 0,-2 0 15</inkml:trace>
  <inkml:trace contextRef="#ctx0" brushRef="#br0" timeOffset="2359.38">5129 9053 0,'-9'7'0,"-11"10"0,11-8 0,8-7 0,1-2 0,12-4 0,5 1 0,4 0 0,2 1 0,3 2 16,3 0-1,1 3-15,2-1 16,2 0-16,1-2 0,3-1 15,-1-1 1,0 1-16,1 0 16,-1-1-16,2 0 15,2 1-15,-2-2 16,1-1-16,2 0 16,0 0-16,0-1 15,0 1-15,0 0 16,-1-1-16,-2 0 15,-2 0 1,0 1-16,1 1 16,-1 1-16,-3 2 15,-2 0 1,-2 1-16,-1 2 16,-4-1-16,-5 1 0,-4-1 15,-2-2-15,-5 0 16,-3 0-16,-4 0 15,-1-1-15,-2 1 16,-1 0 0,1-1-16,-1 1 15,1 0 1,0 0-16,1 0 0,0 0 16,1 0-16,-1 0 15,1 0 1,1 1-16,-1-1 15,-1 0-15,0 0 0,0 0 16,-1 0 0,-1 1-16,2-1 15,1-1-15,6-2 16,-2 0 0,4-1-16,1-1 15</inkml:trace>
  <inkml:trace contextRef="#ctx0" brushRef="#br0" timeOffset="3171.95">7065 9066 0,'8'7'0,"13"6"0,-6-3 0,-2-3 0,-13-7 0,14 3 0,4-2 0,-18-1 0,22 1 0,3-1 0,3 2 0,6 0 15,4-1-15,3 0 16,4 1-16,1-2 15,1 1-15,0-2 16,-2 2 0,-3-1-16,-4 1 15,0 0-15,-2 1 16,-3 1 0,-2-2-16,-1 2 0,-4 0 15,-1-1-15,-2-1 16,-5 0-16,-5 1 15,0-1-15,-1 1 16,-1-1-16,-2-1 16,-3 0-1,-3 0-15,-2 0 16,-1 0-16,0 0 16,-2 0-16,0 0 15,-1 1-15,0-1 16,-2 0-16,-4-4 15,2 0-15,-3-3 16,-1-2-16</inkml:trace>
  <inkml:trace contextRef="#ctx0" brushRef="#br0" timeOffset="5078.28">4853 9956 0,'-16'4'0,"-5"3"0,-11-8 0,9 1 0,23 0 0,-27-3 0,-5 0 0,-8 1 16,-12 0-16,-16 2 0,-25 2 0,-24-4 15,-18-6-15,-23-9 16,-11 14 0,6 4-16,16 6 0,57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PHP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Os laços for são os mais complexo no PHP. A sintaxe do laço for é:</a:t>
            </a:r>
          </a:p>
          <a:p>
            <a:pPr marL="69850" indent="0">
              <a:buNone/>
            </a:pPr>
            <a:r>
              <a:rPr lang="pt-BR" sz="1800" dirty="0"/>
              <a:t>for (expr1; expr2; expr3) </a:t>
            </a:r>
          </a:p>
          <a:p>
            <a:pPr marL="69850" indent="0">
              <a:buNone/>
            </a:pPr>
            <a:r>
              <a:rPr lang="pt-BR" sz="1800" dirty="0"/>
              <a:t>Comandos</a:t>
            </a:r>
          </a:p>
          <a:p>
            <a:r>
              <a:rPr lang="pt-BR" sz="1800" dirty="0"/>
              <a:t>A primeira expressão (</a:t>
            </a:r>
            <a:r>
              <a:rPr lang="pt-BR" sz="1800" i="1" dirty="0"/>
              <a:t>expr1</a:t>
            </a:r>
            <a:r>
              <a:rPr lang="pt-BR" sz="1800" dirty="0"/>
              <a:t>) demonstra o valor inicial.</a:t>
            </a:r>
          </a:p>
          <a:p>
            <a:r>
              <a:rPr lang="pt-BR" sz="1800" dirty="0"/>
              <a:t>No começo de cada iteração a </a:t>
            </a:r>
            <a:r>
              <a:rPr lang="pt-BR" sz="1800" i="1" dirty="0"/>
              <a:t>expr2</a:t>
            </a:r>
            <a:r>
              <a:rPr lang="pt-BR" sz="1800" dirty="0"/>
              <a:t> é avaliada. Se a avaliada como </a:t>
            </a:r>
            <a:r>
              <a:rPr lang="pt-BR" sz="1800" dirty="0" err="1"/>
              <a:t>true</a:t>
            </a:r>
            <a:r>
              <a:rPr lang="pt-BR" sz="1800" dirty="0"/>
              <a:t>, o laço continuará e as instruções serão executadas. Se avaliada como false, a execução do laço terminará.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5688" y="2693253"/>
            <a:ext cx="2944019" cy="101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F25416D-BAF8-45CD-ACC2-183B2A0380F0}"/>
                  </a:ext>
                </a:extLst>
              </p14:cNvPr>
              <p14:cNvContentPartPr/>
              <p14:nvPr/>
            </p14:nvContentPartPr>
            <p14:xfrm>
              <a:off x="1283040" y="2352960"/>
              <a:ext cx="1599840" cy="820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F25416D-BAF8-45CD-ACC2-183B2A0380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3680" y="2343600"/>
                <a:ext cx="1618560" cy="10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A </a:t>
            </a:r>
            <a:r>
              <a:rPr lang="pt-BR" sz="1800" i="1" dirty="0"/>
              <a:t>expr3</a:t>
            </a:r>
            <a:r>
              <a:rPr lang="pt-BR" sz="1800" dirty="0"/>
              <a:t> é avaliada (executada) a cada iteração.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5688" y="2693253"/>
            <a:ext cx="2944019" cy="101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97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A </a:t>
            </a:r>
            <a:r>
              <a:rPr lang="pt-BR" sz="1800" i="1" dirty="0"/>
              <a:t>expr3</a:t>
            </a:r>
            <a:r>
              <a:rPr lang="pt-BR" sz="1800" dirty="0"/>
              <a:t> é avaliada (executada) a cada iteração.</a:t>
            </a:r>
          </a:p>
          <a:p>
            <a:endParaRPr lang="pt-BR" sz="1800" dirty="0"/>
          </a:p>
          <a:p>
            <a:pPr marL="69850" indent="0">
              <a:buNone/>
            </a:pPr>
            <a:r>
              <a:rPr lang="pt-BR" sz="1800" i="1" dirty="0"/>
              <a:t>&lt;?</a:t>
            </a:r>
            <a:r>
              <a:rPr lang="pt-BR" sz="1800" i="1" dirty="0" err="1"/>
              <a:t>php</a:t>
            </a:r>
            <a:br>
              <a:rPr lang="pt-BR" sz="1800" i="1" dirty="0"/>
            </a:br>
            <a:br>
              <a:rPr lang="pt-BR" sz="1800" i="1" dirty="0"/>
            </a:br>
            <a:r>
              <a:rPr lang="pt-BR" sz="1800" i="1" dirty="0"/>
              <a:t>for ($i = 1; $i &lt;= 10; $i++) {</a:t>
            </a:r>
            <a:br>
              <a:rPr lang="pt-BR" sz="1800" i="1" dirty="0"/>
            </a:br>
            <a:r>
              <a:rPr lang="pt-BR" sz="1800" i="1" dirty="0"/>
              <a:t>    </a:t>
            </a:r>
            <a:r>
              <a:rPr lang="pt-BR" sz="1800" i="1" dirty="0" err="1"/>
              <a:t>echo</a:t>
            </a:r>
            <a:r>
              <a:rPr lang="pt-BR" sz="1800" i="1" dirty="0"/>
              <a:t> $i;</a:t>
            </a:r>
          </a:p>
          <a:p>
            <a:pPr marL="69850" indent="0">
              <a:buNone/>
            </a:pPr>
            <a:br>
              <a:rPr lang="pt-BR" sz="1800" i="1" dirty="0"/>
            </a:br>
            <a:r>
              <a:rPr lang="pt-BR" sz="1800" i="1" dirty="0"/>
              <a:t>}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5688" y="2693253"/>
            <a:ext cx="2944019" cy="101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86CC72A0-AD44-47A1-955A-FA9D8B83AF37}"/>
                  </a:ext>
                </a:extLst>
              </p14:cNvPr>
              <p14:cNvContentPartPr/>
              <p14:nvPr/>
            </p14:nvContentPartPr>
            <p14:xfrm>
              <a:off x="1249200" y="3238560"/>
              <a:ext cx="1623960" cy="3499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86CC72A0-AD44-47A1-955A-FA9D8B83AF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9840" y="3229200"/>
                <a:ext cx="1642680" cy="36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869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B0A6E3-A272-4E3D-A931-85EAEDB598C3}"/>
</file>

<file path=customXml/itemProps2.xml><?xml version="1.0" encoding="utf-8"?>
<ds:datastoreItem xmlns:ds="http://schemas.openxmlformats.org/officeDocument/2006/customXml" ds:itemID="{ABE4E2B3-8553-480A-A684-CDA7F62CE505}"/>
</file>

<file path=customXml/itemProps3.xml><?xml version="1.0" encoding="utf-8"?>
<ds:datastoreItem xmlns:ds="http://schemas.openxmlformats.org/officeDocument/2006/customXml" ds:itemID="{69DC54D8-A3E3-4AE8-BF5B-EEB427A63642}"/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172</Words>
  <Application>Microsoft Office PowerPoint</Application>
  <PresentationFormat>Apresentação na tela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Calibri</vt:lpstr>
      <vt:lpstr>Dosis</vt:lpstr>
      <vt:lpstr>Sniglet</vt:lpstr>
      <vt:lpstr>Arial</vt:lpstr>
      <vt:lpstr>Friar template</vt:lpstr>
      <vt:lpstr>PHP</vt:lpstr>
      <vt:lpstr>For</vt:lpstr>
      <vt:lpstr>For</vt:lpstr>
      <vt:lpstr>For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 Costa</cp:lastModifiedBy>
  <cp:revision>83</cp:revision>
  <dcterms:modified xsi:type="dcterms:W3CDTF">2024-12-02T13:20:30Z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