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6.xml" ContentType="application/inkml+xml"/>
  <Override PartName="/ppt/ink/ink11.xml" ContentType="application/inkml+xml"/>
  <Override PartName="/ppt/ink/ink1.xml" ContentType="application/inkml+xml"/>
  <Override PartName="/ppt/ink/ink7.xml" ContentType="application/inkml+xml"/>
  <Override PartName="/ppt/ink/ink8.xml" ContentType="application/inkml+xml"/>
  <Override PartName="/ppt/notesMasters/notesMaster1.xml" ContentType="application/vnd.openxmlformats-officedocument.presentationml.notesMaster+xml"/>
  <Override PartName="/ppt/ink/ink9.xml" ContentType="application/inkml+xml"/>
  <Override PartName="/ppt/ink/ink10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77" r:id="rId3"/>
    <p:sldId id="279" r:id="rId4"/>
    <p:sldId id="280" r:id="rId5"/>
    <p:sldId id="281" r:id="rId6"/>
    <p:sldId id="283" r:id="rId7"/>
    <p:sldId id="284" r:id="rId8"/>
    <p:sldId id="282" r:id="rId9"/>
    <p:sldId id="285" r:id="rId10"/>
    <p:sldId id="286" r:id="rId11"/>
    <p:sldId id="287" r:id="rId12"/>
    <p:sldId id="288" r:id="rId13"/>
    <p:sldId id="289" r:id="rId14"/>
    <p:sldId id="291" r:id="rId15"/>
    <p:sldId id="27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osis" pitchFamily="2" charset="0"/>
      <p:regular r:id="rId22"/>
      <p:bold r:id="rId23"/>
    </p:embeddedFont>
    <p:embeddedFont>
      <p:font typeface="Sniglet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>
      <p:cViewPr varScale="1">
        <p:scale>
          <a:sx n="142" d="100"/>
          <a:sy n="142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01:56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 8569 0,'22'6'0,"35"11"0,8 1 0,-1 0 0,-64-18 0,65 20 0,-4 6 16,-9 8-16,-5 9 15,-12 10 1,-6 7-16,-11 1 16,-11-4-16,-11-4 15,-8-6-15,-11-5 16,-6-8-16,-9-2 15,-8-5-15,-7-1 16,-12-7-16,-5-6 16,-6-4-1,2-5-15,4-7 16,15-7-16,13-8 16,12-10-16,11-8 15,12-3-15,15-3 16,13 2-16,10 6 15,7 11-15,3 15 16,3 12-16,2 13 16,-4 9-16,1 8 15,-4 12-15,-5 11 16,-5 9-16,-4 8 16,-4 2-16,0-13 15,0-16 1,-3-14-16,7-12 15,-15-16 1</inkml:trace>
  <inkml:trace contextRef="#ctx0" brushRef="#br0" timeOffset="507.32">1950 8990 0,'-21'11'0,"-30"17"0,5-8 0,2-2 0,-1 0 0,-1 5 0,1 14 16,4 15-16,9 13 15,13 4-15,21-3 16,23-19-16,20-26 16,15-11-16,12-10 15,5-4 1,-1 5-16,-6-5 0,-7-2 16,-13-14-1,-7-10-15,-8-11 16,-8-15-16,-10-7 15,-14-4-15,-22-1 16,-19 7-16,-22 18 16,-14 14-16,-3 10 15,-3 8-15,8 6 16,7 14 0,14 15-16,13 16 0,10 7 15,16 0 1,20-14-16,24-8 15,-6-23-15</inkml:trace>
  <inkml:trace contextRef="#ctx0" brushRef="#br0" timeOffset="922.81">2547 9130 0,'-25'10'0,"-35"13"0,3 3 0,-1 6 0,58-32 0,-56 47 0,1 15 16,3 11 0,10 9-16,23-8 15,15-20-15,29-21 16,23-13-16,17-9 15,11-2-15,9-2 16,5-1 0,1-1-16,1-5 0,-7-10 15,-8-4-15,-8-8 16,-11-17-16,-21-8 16,-21-8-1,-20-7 1,-20-2-16,-22 3 15,-18 6-15,-15 8 16,-7 12-16,-3 8 0,8 6 16,12 11-16,21 0 15,23 1-15,24 0 16,11 1-16</inkml:trace>
  <inkml:trace contextRef="#ctx0" brushRef="#br0" timeOffset="1843.87">3235 9148 0,'-20'-7'0,"-30"-13"0,0-11 0,0-10 0,50 41 0,-49-55 16,5-6-16,21 28 16,-39-24 31,2 9-47,-4-12 15,-10 9-15,-2-9 16,-11 9-16,-3 0 15,-1-2-15,-8 5 16,-3-1-16,-17 13 16,-16-3-16,-9 0 15,-2 4-15,6 11 0,3 9 0,7 11 16,6 11-16,10 18 0,6 6 16,4 8-16,14-1 15,11 6-15,5 3 0,14 11 16,8 13-1,13 5-15,10 3 16,18 0-16,11-1 16,11-3-16,12 14 15,13 4 1,19 4-16,20-2 16,14-5-16,1-2 0,12-1 15,10-3-15,8 7 16,3 1-1,7 4-15,6-9 16,6-4-16,1-3 16,-4 0-1,-3-5-15,1-7 0,-1-11 16,-8-14-16,-8-9 16,-14-13-1,-6-5-15,-7-9 0,-4-12 16,-2-9-1,-6-15-15,-8-8 16,-6-6 0,-8-3-16,-8-9 0,-6-5 15,-7-12-15,-11-9 16,-11 0-16,-11-1 16,-5-9-16,-7-6 15,-7-3 1,-13-10-16,-15 2 0,-10-5 15,-14-5 1,-19 1-16,-19 7 16,-27 6-16,-10 4 15,-11 7-15,-7 14 16,-2 12-16,12 9 16,26 5-16,60 25 15</inkml:trace>
  <inkml:trace contextRef="#ctx0" brushRef="#br0" timeOffset="7387.54">8738 10702 0,'-1'4'0,"-4"4"0,-7-4 0,-2-3 0,-2-2 0,8-3 0,-18 5 0,4 0 0,-3 1 0,-4-2 16,-13 0 0,-26-1-16,-29-1 0,-27-1 15,-55 1 1,18 10-16,31 4 15,33 2-15,52-5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38:05.9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14980 8248 0,'-18'-4'0,"-29"-4"0,-2 4 0,0 4 0,4 4 0,2 3 16,-6 8-1,-7 13-15,-3 12 16,0 12-16,4 10 15,13 8-15,22-7 16,9 6-16,5 0 16,14-1-16,14-3 15,15-5 1,15-3-16,16-8 0,0-9 16,-7-6-16,4-8 15,2-12 1,4-8-16,5-11 15,0-8-15,-2-11 16,-5-10 0,-5-10-16,-9-8 0,-7-8 15,-8-4-15,-15-3 16,-14 0 0,-10 4-16,-18 8 0,-10 2 15,-4 2 1,-7 2-16,-2 2 15,-6 6-15,-11 5 16,-10 7-16,-8 9 16,-8 16-16,-6 17 15,-3 17-15,11 15 16,20 1-16,35-21 16</inkml:trace>
  <inkml:trace contextRef="#ctx0" brushRef="#br0" timeOffset="796.86">16798 8502 0,'-12'7'0,"-16"9"0,0 0 0,3 0 0,25-16 0,-24 15 0,1 0 0,2-1 16,2 0-1,4-2-15,8-2 0,9-1 16,5-3-16,7-2 16,6-3-16,7-4 15,4-3 1,2-3-16,3-2 15,1-3-15,2-1 16,1-2 0,0-1-16,-6 2 15,-1-2-15,-7-1 0,-7 1 16,-3-1-16,-6 1 16,-3 0-16,-1 9 15</inkml:trace>
  <inkml:trace contextRef="#ctx0" brushRef="#br0" timeOffset="20077.99">5515 7416 0,'10'5'0,"17"7"0,-1-5 0,0-6 0,-26-1 0,28-5 15,4-1-15,7-3 0,4 0 16,6 0-16,8 2 15,4 3-15,3 1 16,0 3-16,1 2 16,-1 1-16,-3-2 15,-1 0 1,-1-3-16,-1 0 16,-1-2-16,0-1 15,-2 2-15,0-1 16,0 1-16,3 1 15,1 2-15,2 0 16,1 0-16,-2 0 16,-1 1-1,-4 0-15,-5 0 16,-4 2-16,-1 0 16,0 0-16,-4 1 15,-3 0-15,-7 0 16,-7-2-16,-6 0 15,-2-1 1,-5-2-16,-4 1 16,-2-1-16,-1 1 15,-1 1-15,-1 0 0,1 2 16,1 0 0,-2-1-16,1 0 15,-1 0-15,-1-1 16,0-1-16,-1 0 15,0 0 1,0 0-16,-1 0 0,1 0 16,0-1-16,-1 1 15,1 1-15,0-1 16,-1 1 0,1 1-16,-1-2 15,3-3-15,3-2 16,-3-3-1,1-4-15,3 4 0</inkml:trace>
  <inkml:trace contextRef="#ctx0" brushRef="#br0" timeOffset="22546.6">16837 8445 0,'0'0'0,"-10"0"0,3 4 0,4 0 0,0 0 0,2 5 0,-3 3 0,-9 24 0,6-15 16,2 2-16,3 0 15,4-3-15,1-2 16,0-5-16,3-4 16,6-3-16,1-3 15,5-6-15,-2-4 16,0-3-16,-4-4 16,-2-2-1,-7-1-15,-6 2 0,-7-2 16,-6 3-1,-3 0-15,-2 3 16,-2 3 0,1 4-16,1 5 15,4 4-15,-1 3 0,2 4 16,3 2-16,6 0 16,2 2-16,5 1 15,4-1 1,5-3-16,6-5 0,3-3 15,2-4 1,-2-2-16,-1-5 16,-2-4-16,-3-2 15,-2-4-15,-4-2 16,-6 0-16,-4 1 16,-3 5-1,-2 2-15,1 4 16,-1 5-16,-1 5 15,0 3 1,-4 7-16,4 5 0,1 2 16,4 5-16,5-1 15,4-4-15,8-1 16,5-3-16,4-4 16,5-8-16,1-5 15,1-7 1,-4-5-16,-5-5 15,-4-3-15,-2-6 16,-6 0-16,-4 0 16,-7 3-16,-3 6 15,-5 3 1,-5 4-16,0 3 16,-6 7-16,-3 5 15,2 6-15,0 7 16,3 3-16,7 4 15,6 1-15,6 0 16,6-3-16,6-5 16,8-7-16,5-8 15,1-6-15,0-8 16,-2-5-16,0-6 16,-4-4-16,-6-4 15,-5-1 1,-6 1-16,-7 5 15,-4 5-15,-6 8 16,-6 10-16,-6 9 16,-4 8-16,0 9 15,3 5-15,2 2 16,6 3 0,8-2-16,11-2 0,6-6 15,5-4-15,7-8 16,5-7-1,4-8-15,3-8 16,-1-8-16,1-7 16,-2-8-1,-5-1-15,-7-1 16,-8 3-16,-9 9 0,-3 7 16,-7 10-16,-8 6 15,-7 11-15,-4 8 16,-2 9-16,3 3 15,3 4-15,4 0 16,14-4 0,6-6-1,13-11-15,3-7 16,7-12-16,6-9 0,3-13 16,2-9-16,-5-4 15,-7-2-15,-6 2 16,-8 9-16,-10 15 15,-1 8 1,-6 11-16,-9 11 16,-7 13-16,-3 13 15,0 6-15,5 4 16,14-5-16,12-8 16,1-13-16,-3-12 15,-3-11-15</inkml:trace>
  <inkml:trace contextRef="#ctx0" brushRef="#br0" timeOffset="33231.75">4263 8180 0,'3'8'0,"5"9"0,5-2 0,7-3 0,7-3 0,7-1 0,6-3 16,6-1-16,5-2 16,5-1-16,2 2 15,5-2-15,1 0 16,1 1 0,1-2-16,-1 0 15,0-2-15,0-2 16,1-1-16,1 1 15,1 0-15,-3 2 16,-2 0 0,-3 3-16,-3 2 15,-4 1-15,-4 1 16,-6 1-16,-5-2 16,-7 0-16,-7-3 0,-7 2 15,-8-1-15,-6-1 16,-3-1-16,-5 1 15,-2 0 1,-4 0-16,-7 2 16,-4 0-16,-8-1 15,-7 0 1,-5 1-16,-8-2 0,-6 0 16,-7 1-16,-4-2 15,-2 4-15,-4-2 0,-2 0 16,-1 1-1,1 0-15,3 1 16,4-1-16,4-1 31,8-1-31,5-2 0,9 1 16,9 1-16,8 0 16,8 0-16,10 0 15,5-1 1,6 1-16,4-1 0,7-2 15,9-1 1,8 1-16,10-2 16,8 1-16,8 0 15,7 0-15,7 2 16,-1-1-16,2 0 16,0 2-16,0 1 15,-1-1 1,-3 2-16,-3 0 15,-2 0 1,-6 1-16,-8 0 0,-7-2 16,-9 0-16,-7 1 15,-7-1-15,-6-2 16,-8 0-16,-8 1 16,-5 0-16,-3-1 15,-4-1 1,-7 0-16,-8-1 15,-9 2-15,-9-1 16,-11 2-16,-7 0 0,-9 0 16,-8 1-1,-1-3-15,5-2 16,-9 1-16,0 0 16,-2 0-16,-5 5 15,-8-2 1,8 0-16,-2 3 15,6 4-15,18 1 16,23 1-16,36-4 16</inkml:trace>
  <inkml:trace contextRef="#ctx0" brushRef="#br0" timeOffset="39391.46">5743 10881 0,'0'0'0,"0"0"0,0 0 16,0 0-16,0 0 15,0 0-15,-1 12 0,8-6 0,-1-5 0,0-4 0,-2 2 0,-1-3 0,-128-7 0,83 4 16,-9-1-1,-5-1-15,-2 0 16,1 1-16,28 5 16,-66-7-1,28 3-15,0 0 0,-3 2 0,2 2 16,3 2-16,3 0 16,4 0-1,7 0-15,6 2 16,6 1-16,5 1 15,9 0-15,8-1 16,14-3 0,-9 5-1,13-4-15,6-1 16,8-3-16,8-2 0,8 2 16,11-1-16,4 3 15,8-3-15,6 1 16,4 1-16,3 2 15,-2 1 1,2 0-16,-2 0 16,-3 0-16,-2-2 15,1 2-15,-3 0 16,-3-1-16,-4 0 16,-6 1-16,-7 0 15,-5-1-15,-7-1 16,-3-2-1,-5 1-15,-12 0 0,-5 3 16,-8 0 0,2-2-16,-8 2 15,-10 5-15,-6-1 16,-6 2-16,-6 2 16,15-4-16,-51-1 46,21 3-46,-10-1 0,-6-1 16,-7-1-16,-4-1 0,-11 1 0,-2 0 16,-3-1-16,5 2 15,8 0-15,17 0 16,35-1 0</inkml:trace>
  <inkml:trace contextRef="#ctx0" brushRef="#br0" timeOffset="51546.15">8112 10885 0,'4'2'0,"8"7"0,3-5 0,5-3 0,0-4 0,-20 3 0,18-2 0,4-1 0,4-1 16,2 0-16,6 1 15,4 1-15,4 0 16,6 1-16,5 1 16,2 0-16,1 4 15,-2-2-15,0 0 16,-2-2-16,2 0 15,-2 0-15,2-2 16,-1 2-16,3 1 16,-1 0-1,2 0-15,1 0 16,3 1-16,1-1 16,3 0-16,1 0 15,2 0-15,0 2 16,-2 0-16,2 1 15,-3 0 1,1-1-16,1-1 16,-1-1-16,-1-1 15,1-2-15,0 1 16,1-1-16,-2 0 16,0 1-16,-1-1 15,-3 2-15,0-1 16,0 0-16,-3-3 15,0 0 1,-1-1-16,2 0 0,0-1 16,0 1-16,0-1 15,-2 1 1,-1-2-16,-2 2 16,-4 2-16,0 1 15,-5-1-15,-3 1 16,-1-1-16,-3 2 15,-2 1-15,-5 0 16,-4-1-16,-2 1 16,0-1-16,1-2 15,-6 1-15,-3-1 16,-3-1-16,-3-3 16,1-1-16,-4-1 31,-3 2-31</inkml:trace>
  <inkml:trace contextRef="#ctx0" brushRef="#br0" timeOffset="59482.79">7746 8152 0,'15'10'0,"21"13"0,-3-5 0,0-5 0,-33-13 0,31 4 0,3-3 16,6 1-16,6-2 15,11 0-15,5 0 16,5 1-16,3 0 16,1-1-16,4 2 15,-2 3 1,4-1-16,-1 1 15,-2-2-15,0 0 16,0-3 0,0 0-16,-4-3 0,-3 0 15,-4 0-15,-4-1 16,1-1-16,3 1 16,-1 1-1,-2 0-15,-8 1 16,-6 2-16,-6-3 15,-6-1-15,-1 1 16,-1 0-16,-6 1 16,-5 1-16,-5 0 15,-4-2-15,-5 0 16,-7 4-16,-4-1 16,-3 2-16,-2 0 15,-5 1 1,-8 1-16,-3-2 15,-6 1-15,-4-1 16,-7-1-16,-6 0 16,-4-2-16,-9 1 15,-4-1-15,-7 2 16,1-2-16,-5 2 16,-2 0-16,-2 1 15,-2 0-15,-8 3 16,9 2-1,5 0-15,7-1 16,16-4-16,27-3 16</inkml:trace>
  <inkml:trace contextRef="#ctx0" brushRef="#br0" timeOffset="128905.66">8097 8170 0,'18'5'0,"26"8"0,0-3 0,4 1 0,7-1 0,6-1 16,7-3-1,2 0-15,2-4 16,-1 0-16,-4 1 16,-2-1-16,-6 0 15,-2 0-15,-8 1 16,-8-1-16,-9 0 16,-6-2-16,-9 1 15,-8-2-15,-10-1 16,-9 0-1,-10 0-15,-12-3 16,-9 1-16,-11-3 16,-8 1-16,-7 2 15,-7-2-15,-1 3 16,-1 1-16,-2 0 16,4 2-1,5 0-15,5-1 16,7 1-16,8 0 0,13-3 15,14 1 1,12 1-16,10 0 16,14-1-16,14 0 15,16 0-15,16 1 16,12-1-16,6 2 16,15 2-1,-2 1-15,5 2 16,0 2-16,4 4 15,-4-4-15,-13 1 16,-9-2-16,-12-2 16,-14-3-16,-10 0 15,-14-1-15,-12 0 16,-10 0 0,-11-2-16,-9 0 0,-12-2 15,-10-2-15,-9 2 16,-8 0-16,-7 0 15,-8 1-15,-9 3 16,-9 1 0,-7 0-16,-3 0 15,-2 1-15,8 0 16,15-1-16,20 0 16,42-1-16</inkml:trace>
  <inkml:trace contextRef="#ctx0" brushRef="#br0" timeOffset="129906.29">8720 10872 0,'-12'2'0,"-16"3"0,-2 0 0,2-2 0,28-3 0,-26 4 0,-2-2 16,-5 1-16,-5-1 16,-5 0-16,-6 0 15,-6-2-15,-5-2 16,5 0-16,7-1 15,10 0-15,10 0 16,12 0-16,8 2 16,8-1-16,11 0 15,13 3-15,10 0 32,6 2-32,12 0 0,9 1 15,6 1 1,2 1-16,-7 2 15,-6 1-15,-13 2 0,-14-2 16,-8-2-16,-11-3 16,-8-3-1,-9-1-15,-6-2 16,-7 2-16,-6 0 16,-10 2-16,-5-3 15,-3-1-15,0-1 16,-2 0-16,-1-1 15,2-2-15,5 3 16,-4 1-16,4 0 16,9-2-1,12 1-15,19 2 16,7-1-16,11-1 16,-2 4-16</inkml:trace>
  <inkml:trace contextRef="#ctx0" brushRef="#br0" timeOffset="145531.48">15277 2972 0,'5'-6'0,"9"-8"16,6 0-16,8-4 0,8-7 0,-36 25 0,38-32 0,3-7 0,6-4 15,2-4-15,4 2 16,8 2 0,3 7-16,-2 10 15,1 12-15,-3 10 16,-5 12-16,-10 8 16,-8 7-16,-10 5 15,-9 7-15,-12 6 16,-9 3-16,-7 4 15,-8 3-15,-6 1 16,0-2 0,3-3-16,3-6 15,9-10-15,5-10 16,7-12-16,4-12 16,6-16-16,9-19 15,9-17-15,11-23 16,13-11-16,13-9 15,5 8 1,-11 28-16,-6 20 16,-11 11-16,-17 23 15,-12 9-15,-7 9 16,-1 9-16,-4 9 16,-4 10-16,-4 7 15,-2 12-15,-3 4 16,-7 1-16,-1-7 15,4-11 1,5-12-16,12-17 0,10-15 16,10-17-16,8-11 15,10-11 1,4-2-16,2 7 16,-5 12-16,-3 12 15,-5 8-15,-8 10 16,-1 1-1,1 4-15,0 0 16,4-2-16,0 1 16,3-3-16,-1-1 0,2-5 15,-3-5-15,0-3 16,1-6 0,-1-9-16,-2-6 15,-2-5 1,-4-1-16,-6-2 0,-7 4 15,-8 6-15,-13 9 16,-8 7 0,3 9-16,-15 3 47,8 15-47,-8 2 15,-7 19 1,16-14-16,1 15 15,2 0-15,9-8 16,8-5-16,10-8 0,9-14 0,12-14 0,8-16 0,4-11 16,0-10-16,-1-3 15,-5 0 1,-4 5-16,-7 5 16,-7 9-16,-8 8 0,-6 9 15,-5 8-15,1 8 16,3 9-16,1 5 15,7 4-15,2 5 16,5 2-16,2 2 16,0-2-1,0 2-15,-7-1 16,-3-2-16,-7-1 16,-10-1-16,-6-5 15,-6-5-15,-4-3 16,12-14-16</inkml:trace>
  <inkml:trace contextRef="#ctx0" brushRef="#br0" timeOffset="146555.06">17989 2225 0,'-1'-1'0,"-1"-1"0,1 2 0,0 2 0,-1 3 0,-2 8 0,-7 10 0,-5 13 0,0 12 15,-4 10 1,-2 8-16,1 8 16,12-8-16,4-8 15,12-10-15,6-9 16,5-12-16,1-10 15,7-13 1,3-13-16,2-12 0,4-13 16,1-9-16,0-7 15,-4-4 1,-8 5-16,-7 11 16,-9 15-16,-8 15 15,-6 18 1,-6 13-16,-2 14 15,0 7-15,3 4 0,5-1 16,6-7-16,5-10 16,10-15-16,0-9 15,2-15-15,5-9 16,4-11 0,0-4-16,0-2 15,-1 3 1,-6 9-16,3 11 0,-2 11 15,-2 10-15,-4 13 16,3-1-16,-2 0 16,2 0-16,1-9 15,4-9-15,6-13 16,6-14 0,6-16-16,4-17 15,1-20-15,-3-10 16,-3-8-16,5-8 15,3 9-15,-6 17 16,-10 22-16,-9 14 16,-12 23-1,-8 5-15,-8 8 0,-8 7 16,-9 8 0,-3 8-16,-2 8 15,-2 5-15,-2 15 16,-2 8-16,5 10 15,1 8-15,1 6 16,6 2 0,9 1-16,8-3 15,10-10-15,16-11 16,5-11-16,5-14 0,3-14 16,0-16-1,1-14-15,-4-14 16,-1-11-16,-5-8 15,-1 0-15,-3 1 16,0 10 0,-6 13-16,-5 15 15,-8 13-15,-8 17 16,-5 16-16,-2 11 16,-1 5-16,1 0 15,1-4-15,2-12 16,-3-8-16,3-21 15</inkml:trace>
  <inkml:trace contextRef="#ctx0" brushRef="#br0" timeOffset="146750.13">19177 2116 0,'3'5'0,"-4"1"0,0 1 0,-2 2 0,-3 1 0,2-3 0</inkml:trace>
  <inkml:trace contextRef="#ctx0" brushRef="#br0" timeOffset="147328.01">19319 2709 0,'8'-6'0,"8"-10"0,-1 0 0,-1-4 0,-14 20 0,17-30 0,7-7 0,8-3 0,5 3 15,4 4-15,-3 10 16,-5 16-16,-7 11 16,-11 9-16,-4 9 15,-7 6-15,-7 5 16,-4 2-16,-3 0 16,-3-2-1,2-3-15,4-8 16,5-7-16,5-7 15,6-10-15,6-11 16,5-8-16,7-7 16,5-4-16,2 2 15,1 5-15,0 7 16,0 14 0,-6 11-16,-8 8 0,-3 2 15,-4 7 1,2-4-16,4-4 15,2-6-15,3-5 16,5-6-16,4-13 16,7-10-16,0-10 15,-7-3 1,-5-6-16,-11 3 0,-17 6 16,-13 10-1,-11 9-15,-8 10 16,-12 12-16,-13 13 15,-11 9 1,-2 4-16,-5 5 16,37-17-16</inkml:trace>
  <inkml:trace contextRef="#ctx0" brushRef="#br0" timeOffset="147983.35">16310 4091 0,'-4'16'0,"-7"21"0,-5 8 0,1 13 0,2 19 0,6 7 16,6 8-1,9-3-15,1-12 16,-5-10-1,-5-15-15,-10-19 0,-1-15 16,-1-16-16,-2-16 16,-1-17-16,-5-19 15,2-17-15,3-17 16,0-13-16,11-10 16,15 0-1,5 8-15,17 5 16,14 4-16,12 3 15,16 2-15,-3 5 16,4 8-16,-4 8 16,-9 15-16,-10 12 15,-19 25-15,-23 13 16</inkml:trace>
  <inkml:trace contextRef="#ctx0" brushRef="#br0" timeOffset="148234.78">16050 4234 0,'4'1'0,"8"-1"0,4-9 0,12-12 0,19-16 0,14-7 0,9-2 16,0 4-16,-10 7 16,-41 24-1</inkml:trace>
  <inkml:trace contextRef="#ctx0" brushRef="#br0" timeOffset="149223.57">16796 4574 0,'7'3'0,"9"0"0,-2-12 0,0-13 0,-2-21 0,-3-9 0,-2-10 0,-1-6 16,-1 1-1,-4 4-15,-1 11 16,-4 14-16,-4 18 16,-2 15-16,-2 13 15,0 10-15,1 11 16,1 11-16,5 6 16,9 6-1,4 1-15,8-2 0,8-10 16,-2-9-1,-1-10-15,0-11 16,3-15-16,2-10 16,3-13-16,2-9 15,0-6-15,1-4 16,-1 3-16,-3 7 16,2 8-1,1 13-15,-4 10 16,-3 12-16,-4 9 0,-3 7 15,-6 7 1,-9 6-16,-5 5 16,-2 0-16,-2-4 15,1-5-15,3-12 16,5-13-16,5-15 16,3-18-1,-3-3-15,2-11 16,7-3-16,6-1 15,1 2-15,4 11 16,0 6-16,-3 8 16,1 8-16,-5 8 15,-3 5 1,-5 9-16,-3 6 16,-7 6-16,-1 4 0,-6 4 15,-4 2 1,2-2-16,1-5 15,5-5-15,3-12 16,4-12-16,4-9 16,1-10-16,3-6 15,2-4 1,7-1-16,4 5 0,0 10 16,-2 11-16,1 10 15,-4 11-15,-4 6 16,-2 2-1,-3-6-15,-1-8 16,5-13-16,3-7 16,4-9-16,3-5 15,1-6-15,-3-3 16,-4-2-16,-5 4 16,-6 6-16,-4 6 15,-4 11-15,0 15 16,-5 15-1,0 8-15,-4 6 16,-6-2-16,-8-8 16,4-19-16</inkml:trace>
  <inkml:trace contextRef="#ctx0" brushRef="#br0" timeOffset="149437.51">18032 3763 0,'4'2'0,"4"0"0,-8-2 0,5 3 0,-3 4 0,-5 6 0,-1 4 0,1 1 0,2 5 0,0-12 15</inkml:trace>
  <inkml:trace contextRef="#ctx0" brushRef="#br0" timeOffset="150062.56">18222 4291 0,'5'-6'0,"5"-9"0,-1-7 0,-4-8 0,2-6 0,5 3 16,8 3-16,3 8 16,2 7-1,2 8-15,-3 11 0,0 13 16,-11 0-16,-5 10 15,-5 3-15,0 2 16,-7 1 0,-2-3-16,-2-8 15,-1-4 1,4-11-16,3-7 16,6-7-16,5-8 0,7-2 15,2-11-15,1-4 16,3 1-16,0 6 15,-1 10-15,2 10 16,-10 15-16,-1 13 16,-3 0-1,-1 6 1,-4 0-16,0-14 0,7-1 16,5-10-16,1-6 15,2-9-15,0-7 16,-1-7-16,-5-4 15,-1-1 1,-3 5-16,-2 6 16,-2 10-16,0 9 15,0 8-15,1 9 16,-3 6-16,-3 6 16,-4 1-16,-3 2 15,-3-1-15,0-21 16</inkml:trace>
  <inkml:trace contextRef="#ctx0" brushRef="#br0" timeOffset="150218.78">18782 3790 0,'-1'0'0,"0"-1"0,-1 2 0,2 5 0,4 7 0,-1 2 0,-6-3 0,-4-5 0,-3-9 16</inkml:trace>
  <inkml:trace contextRef="#ctx0" brushRef="#br0" timeOffset="150935.4">19269 3988 0,'0'0'0,"0"0"16,0 0-16,-6-6 0,1 5 0,-1 0 0,1 0 0,-1 1 0,2 2 0,-16 15 0,17-14 16,4 1-1,-2-2-15,1-1 0,1-1 16,-3-2-16,6-3 15,2 0-15,3-1 16,2 0 0,2 2-16,2 0 15,3 2-15,0 4 16,-2 0 0,0 8-16,-1 2 0,-3 8 15,-5 5-15,-5 7 16,-4 3-16,-9 7 15,-1 0-15,-2 1 16,1-7-16,1-9 16,5-10-16,1-9 15,3-15 1,3-12-16,5-15 16,5-12-16,5-6 15,7-4-15,8 2 16,0 11-16,1 10 15,-2 13-15,-4 10 16,-5 9-16,-4 10 16,-4 11-1,-5 9-15,-4 6 16,-6 6-16,-4 3 16,-2-3-16,1-7 15,7-13-15,1-17 16</inkml:trace>
  <inkml:trace contextRef="#ctx0" brushRef="#br0" timeOffset="151259.53">19696 3936 0,'1'0'0,"4"-2"0,2 4 16,-2 2-16,1 8 0,0 10 0,1 12 0,0 9 0,4 2 0,-1-3 0,4-7 16,1-8-16,4-14 15,-1-26-15,2-4 16,1-7 0,-1-8-16,-6-5 15,-7-1-15,-5 1 16,-11 2-1,-5 7-15,-9 7 0,-1 7 16,-2 7-16,-4 6 16,0 8-1,-2 9-15,3 6 0,5 5 16,8 0-16,13-14 16</inkml:trace>
  <inkml:trace contextRef="#ctx0" brushRef="#br0" timeOffset="153046.37">22543 1804 0,'-9'8'0,"-11"10"0,0 0 0,0-4 0,0-1 0,3 1 16,6 8-16,4 7 15,-4 2-15,-5 3 16,0 1 0,-4 5-16,-1 1 0,2 3 15,10 6-15,11 12 16,7 2 0,9-1-16,9-5 15,5-10-15,12-12 16,6-13-16,7-18 15,2-16 1,-1-12-16,-2-8 0,-10-5 16,-6-8-16,-5-5 15,-6-5-15,-2-6 16,-4-1 0,-5 0-16,-6 3 0,-8 3 15,-10 4 1,-11 7-16,-11 4 15,-9 8-15,-4 6 16,2 11-16,-6 11 16,-12 2-16,-8 6 15,-9 8-15,-1 5 16,0 4-16,38 23 16,6 0-16,11 1 15,9-9 1,8-13-16,4-16 15,4-16-15,2-8 16</inkml:trace>
  <inkml:trace contextRef="#ctx0" brushRef="#br0" timeOffset="153265.14">22737 1810 0,'1'6'0,"3"7"0,-6 0 16,-7 4-16,-9 7 0,18-24 0,-26 37 0,-7 16 0,-7 16 15,-6 17 1,-3 12-16,-2 10 16,6-11-16,7-16 0,11-22 15,9-29-15</inkml:trace>
  <inkml:trace contextRef="#ctx0" brushRef="#br0" timeOffset="154095.57">22597 3598 0,'-1'-25'0,"-1"-31"0,6-3 0,3 4 0,-7 55 0,11-52 16,1 6-16,-7 14 15,-2 9-15,-3 6 16,1 6-16,-1 10 16,-2 6-1,1 4-15,-2 6 16,-1 6-16,-1 8 15,-1 9-15,-1 8 16,-2 7-16,-2 5 16,-1 7-16,-1-6 15,1-2-15,-1-4 16,-3-3-16,2-5 16,-3-5-16,0-6 15,-4-4 1,0-5-16,-3-5 15,-1-4-15,-2-6 16,4-2-16,5-7 16,5-4-16,6-1 15,6-1-15,8 1 16,10-1-16,11-2 16,13 0-1,14-2-15,9-2 16,8-2-16,7-3 15,-12 3-15,-11 0 16,-15 3-16,-16 4 16,-14 5-16,-11 3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53:36.6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7759 9229 0,'7'3'0,"10"2"0,3-3 0,3-3 0,7-1 0,-30 2 0,41-2 0,6 2 15,5 0-15,2 2 16,8 2 0,2 0-16,0 1 15,1 1-15,0 0 0,-3 1 16,-4 0-16,-4 1 15,-1-2 1,-4 0-16,-6-2 16,-8-2-16,-6-3 15,-4-1-15,-6-2 16,-7 1 0,-3 0-16,-3-1 0,-1 1 15,-4 2-15,-3 1 16,-3 1-16,0 0 15,-6 0-15,-6 1 16,-3 0 0,-5-1-16,-6-1 15,-8 0 1,-5 0-16,-7-2 0,-3-1 16,-2 1-16,-2 0 15,1 2-15,-1 0 16,0 1-16,2 1 15,1 1-15,3 0 16,4 0-16,2 0 16,3 0-1,6-1-15,5 0 16,9-1-16,8 0 16,8-1-16,4 0 15,4 0 1,2-1-16,0 1 0,0-1 15,-2 1-15,1 0 16,1-2-16,2-1 16,4 0-1,2 2-15,-5-3 16,3 0-16,-4 4 16</inkml:trace>
  <inkml:trace contextRef="#ctx0" brushRef="#br0" timeOffset="10607.75">4911 10900 0,'0'0'16,"0"0"-16,0 0 0,0 0 15,0 0-15,0 0 16,0 0 0,0 0-16,-9 4 0,8-4 0,1-1 0,0 0 0,0 1 0,0 1 0,-66 4 0,44-6 15,-2 0-15,-3 1 16,-1-2 0,-1 0-16,-5 2 15,-4 0-15,-3 0 16,1 0-16,-4 1 0,-4-2 15,-2 2-15,0-1 16,1 0 0,-1-1-16,0-1 15,-1-2-15,4 1 16,1-1 0,1 0-16,3 0 0,3-1 15,3 0-15,3 3 16,7-1-1,7-1-15,6 3 0,5 2 16,5 0 0,5 0-16,2 1 15,2-1-15,6-2 16,4 0-16,6 1 16,7 1-16,5 1 15,5 2-15,4 1 16,6 1-16,1 1 15,1 1 1,-1-4-16,1-2 0,-1-1 16,0 1-1,-3 1-15,-2 0 16,-1-2-16,-2 0 16,-3 0-16,-3 0 15,-4-2-15,-4-2 16,-5 0-1,-5 0-15,-4 1 16,-4 0-16,-6-1 16,-5 2-1,-4 0-15,-3 0 0,-4 1 16,-4-1 0,-5 1-16,-7 1 0,-5 0 15,-4 0-15,-8 2 16,-6-3-16,-6 2 15,-10 0 1,-4-3-16,-5-1 16,-3-1-16,-6-3 15,-3 2-15,5-1 16,15 3-16,23-2 16,41 1-16</inkml:trace>
  <inkml:trace contextRef="#ctx0" brushRef="#br0" timeOffset="15702.22">9344 10829 0,'-3'4'0,"-8"7"0,-7-3 0,1-3 0,0-2 0,17-3 0,-16 3 0,2 0 0,-1-1 15,-3-1-15,0-1 16,-3 1-16,-2-1 16,-4 0-16,-3 1 15,1 0-15,-6-1 16,-3 0-16,-4 0 16,-2 0-16,-5-1 15,1 0 1,-2 1-16,-1 1 15,-3 1-15,-1 0 16,-5 0-16,-2-1 16,-3 0-16,3-1 15,1 0-15,1 1 16,3 1-16,4-1 16,8-1-1,8 2-15,11-1 0,6 1 16,7-1-16,7 1 15,5-2-15,7 0 16,3-1 0,6-1-16,5-1 15,7-1 1,6-2-16,8 1 16,4 1-16,4 0 0,4 3 15,3 0-15,-1 6 16,1-1-16,1-1 15,1 1 1,0-3-16,0 0 16,0 0-16,-1-1 15,3 0-15,0-2 16,-2 1-16,-4 0 16,-2 0-16,-6-1 15,-5-1-15,-2 1 16,-4 0-16,-5-1 15,-4 2 1,-2 1-16,-3 0 16,-5 2-16,-4-1 15,-2 1-15,-7-1 16,-3 0-16,-2-1 16,-3 0-16,-3 1 15,-3 0-15,1-1 16,-1-1-16,1 1 15,1-4-15,3-2 16,5 2 0</inkml:trace>
  <inkml:trace contextRef="#ctx0" brushRef="#br0" timeOffset="32239.29">3448 11901 0,'-4'4'0,"-1"6"0,11-4 0,6-3 0,10-1 0,-2 1 0,-1-2 15,-1-1-15,2 0 16,2-1-16,2 0 15,6-1-15,8-2 16,4 0 0,6-1-16,7 1 15,0 0-15,0 1 16,-3-1 0,-2 0-16,-2-3 15,-2-1-15,-4 0 16,-2 2-16,2 3 15,-1 6-15,-16 2 16,22-11 15,-14 2-15,1 1-16,-2-2 0,0-5 0,1 1 0,1-3 0,-13 5 16</inkml:trace>
  <inkml:trace contextRef="#ctx0" brushRef="#br0" timeOffset="33514.8">7488 12005 0,'0'0'0,"-13"-1"0,3 0 0,4 1 0,4 0 0,-1 1 0,-3 0 0,-18 7 0,7-2 15,-3-1-15,-1 0 16,-3 0-16,-2 0 16,-1 0-1,-3-1-15,-3 0 16,-1-1-16,-1-1 16,-5 1-16,-2 0 15,-2 3-15,-2-3 16,-2 1-1,2 0-15,-2 0 16,-7-1-16,-5-2 16,-1-1-16,-2 1 0,-1 1 15,1 0 1,0 1-16,-2 0 16,0 1-16,2-2 15,2 1-15,-2 2 16,1 0-16,-1 0 15,2 2-15,0-1 16,6-2-16,6-2 16,5 2-16,2-3 15,0-1 1,1 2-16,1 0 0,2-2 16,1 2-16,5 0 15,6 1-15,4 2 16,6 0-16,4-1 15,1 2-15,1-3 16,1 0-16,4 1 16,11-4-16,17-4 15,-11 2-15,0 0 16,7-2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02:23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536 8560 0,'0'0'0,"0"0"15,0 0 1,0 0-16,0 0 16,0 0-16,0 0 0,0 0 15,0 0 1,0 0-16,0 0 16,0 0-16,0 0 15,0 0-15,0 0 16,0 0-16,0 0 15,0 0 1,0 0-16,0 0 0,-3 5 0,-4-3 0,3 0 0,1-1 0,2-1 0,1-1 0,-5 45 16,4-37-16,-3-3 0,1 2 15,0-2-15,1 0 16,-1-1-16,1-1 16,-2 1-16,0 0 15,-3 4 1,2-2-1,0 2-15,-1-1 0,0-2 16,1 7-16,-2 2 16,1 1-1,-1-1-15,0-3 0,1 5 16,-1 0-16,1 1 16,1 1-1,-1-2 1,1 0-16,-2-3 0,2 2 15,1 2-15,0-1 16,0-1-16,2 7 16,-1-1-1,-1-2-15,0 0 16,0 5-16,2-1 16,-1 2-16,1 1 15,2 0-15,-2-1 16,1 0-16,1-2 15,-1 2-15,2-1 16,0 0 0,-1-2-16,2 4 15,-2 4-15,2-2 16,-2 1 0,3-2-16,1-1 0,0 1 15,0 1-15,2-2 16,-3 0-16,3 1 15,-2-3-15,0-1 16,0 3-16,3 0 16,1 4-16,1 1 15,4 1 1,0 3-16,1-1 16,3-2-16,-2 0 15,0 0-15,0-5 16,1 6-16,1 1 15,0-3-15,0 0 16,2 1-16,0 2 16,0-2-1,1-4-15,0 8 16,-1 1-16,0 1 16,0-2-16,-1-1 15,-1 0-15,1-5 16,0-5-16,0 4 15,2-2 1,0 6-16,0 2 16,2 2-16,-1 0 0,3 2 15,0-4 1,1 0-16,2-2 16,1-1-16,0 5 15,2 4-15,1-1 16,3-5-16,2-4 15,1-1 1,1 4-16,0 0 0,3 2 16,-2 0-16,2-1 15,0 0-15,0-2 16,0 1 0,-2 3-16,1-4 15,-1-1-15,-1-5 16,-2-1-1,1-4-15,0-2 0,1 0 16,-1 3-16,1-3 16,1-2-16,2-4 15,0 2-15,2 0 16,1 2 0,-2 4-16,2 1 15,3 1 1,1-2-16,2 0 0,-2 1 15,-2 4-15,-1 4 16,-1 6-16,0 1 16,3-2-16,-2-6 15,-2-5-15,-2-2 16,-2 4-16,-2 2 16,3-2-1,-1-2-15,-1-3 16,-3-3-16,0-1 15,2 1-15,-4 4 16,0 0-16,2-1 16,1 1-16,-1 0 15,-3-2 1,2-5-16,-4-2 16,1-2-16,-2 0 15,-6-1-15,5-1 16,-3 2-16,-3 2 15,-5-3-15,-1-1 16,-2-7 0,-9-2-16</inkml:trace>
  <inkml:trace contextRef="#ctx0" brushRef="#br0" timeOffset="1968.79">3733 12403 0,'-7'-4'0,"-5"1"0,-1 4 0,-1 3 0,1 5 0,-4 1 16,2 0-1,1-2-15,0 1 16,-3 0-16,0 0 16,1 0-1,1 0-15,-3 2 16,1-1-16,1 0 0,-1-1 16,0 0-16,0-1 15,3-1-15,0 1 16,0 1-16,3-3 15,7-4-15,5-4 16,3-2-16,2-1 31,1 0-31,-6 5 0,-5 3 16,-4 2-16,-1 2 16,12-8-16,0 1 15,8-3-15,-1 0 16,1-1-1</inkml:trace>
  <inkml:trace contextRef="#ctx0" brushRef="#br0" timeOffset="2193.11">3511 12567 0,'8'7'0,"15"9"0,-3-1 0,-1 0 0,-19-15 0,13 14 0,2 0 0,1-3 0,-2-5 16,0-4-16,0-4 15,0-4-15,-1-6 16,1-4-16,-1-5 15,-4 1 1,-3-4-16,-6 0 16,-7 1-16,-7-2 15,-3 0-15,-6 2 16,8 7-16</inkml:trace>
  <inkml:trace contextRef="#ctx0" brushRef="#br0" timeOffset="2217.02">3547 12338 0</inkml:trace>
  <inkml:trace contextRef="#ctx0" brushRef="#br0" timeOffset="15292.57">5187 13444 0,'0'0'0,"0"0"16,0 0-16,0 0 15,0 0 1,0 0-16,0 0 16,0 0-16,-4-4 0,-2 3 0,1 1 0,4 3 0,2 0 0,0 0 0,77 16 15,-59-17-15,-2-1 16,2-1-16,2-1 0,-2-2 15,2 1 1,2-3-16,-2 1 0,0-2 16,3-1-16,-1 1 15,3 3 1,1 2-16,0-1 16,-2 1-1,-1-1-15,2 3 16,1-1-16,1-2 0,1 1 15,1-1-15,-1 1 16,5 1 0,-3 2-16,4 0 0,-1 1 15,-2 0 1,6 2-16,-2-2 16,-2-3-16,0 2 15,-1 0-15,-3-1 16,2-2-16,3 0 15,0 1-15,-1-1 16,2 1-16,-1 0 16,1 0-1,-1 1-15,2 2 16,-3-5-16,-4-2 16,0 0-16,3 3 0,1 1 15,0-1 1,3 2-16,-1-1 15,3 3-15,3-3 16,-5-1 0,-3-3-16,4 4 15,-1-1-15,2 2 16,0 1-16,-3-3 0,-5 1 16,7 0-1,-3 0-15,-2 0 16,0-1-16,4 1 15,-1-1-15,-1 1 16,3 1 0,-4-2-16,0 1 15,0 0-15,-6-1 16,-1-1-16,-5-1 16,10 1-16,-4 0 15,2 0-15,3 3 16,1 0-1,-14 0-15,26-5 47,-22 3-47,4-1 16,0 0-16,-1 0 0,2 1 0,1-2 0,1 1 0,4 3 16,-2-1-16,-4 0 15,-6 2-15,-16-2 16,24 8 15,-14-3-15,1-2-16,3 1 0,3-2 0,4-1 0,-8-2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05:13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6847 10952 0,'-7'5'15,"6"-4"-15,-2-1 0,-5 3 0,-5 2 0,-3 3 0,-3-1 0,-4 2 0,-5-2 16,-3-1-16,-4 1 15,-3-1-15,-1-3 16,-3-2-16,-1 1 16,-5-1-16,1 3 15,0-1-15,-4 1 16,0 1 0,2-1-16,1 0 0,-1 3 15,24 0 1</inkml:trace>
  <inkml:trace contextRef="#ctx0" brushRef="#br0" timeOffset="322.1">5791 10991 0,'-34'0'0,"-45"-1"16,0 2-16,-1-1 0,-1 0 0,-3-3 0,0-2 31,-2 3-31,3 0 0,-3 1 16,-1 1-1,-2 1-15,2 0 16,0 3-16,5 0 15,-3-3-15,0-1 16,-3-1 0,-1 1-16,-1 1 0,-3 1 15,-1 2-15,-5 2 16,1-2-16,-3-2 16,-4-4-16,-8-1 15,-5 2 1,-9 8-16,-11-1 15,-1 9 1,18 5-16,27-4 16,60-6-16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05:26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 6144 0,'0'0'0,"0"0"16,0 0-1,0 0-15,0 0 0,-8-2 0,4 2 0,3 0 0,1 0 0,1 0 0,1-1 0,93 4 0,-52 0 16,7 5-1,7 2-15,7 5 16,3 2-16,-2 7 16,2 2-16,3 0 15,0-4-15,1-1 16,1 1-16,0 0 16,-2 0-16,-3 1 15,-5 0-15,-7-2 16,-4-2-1,-8-3-15,-9-3 16,-8-3-16,-9-3 16,-7-6-16,-6-2 15,-4 1-15,-2-1 16,0-2-16,-1 0 16,0 2-16,2 0 15,1 0-15,2-3 16,5 1-16,2-1 15,3 0 1,2-2-16,1-1 16,-1 0-16,-2 3 15,-2 0-15,-4 1 16,-3 2-16,-4 3 16,-5 1-16,-4 2 15,-2 4-15,-2-1 16,-4 4-16,2 3 15,1 0 1,4-2-16,7 2 16,7 1-16,6-1 15,9 0-15,7-5 16,5-2-16,4-1 16,2-4-16,-2-2 15,-2-4-15,-4-5 16,-4 1-16,-6-2 15,-7-1-15,-10-5 16,-8-5 0,-12-5-16,-12 1 15,-18-1-15,-12-2 16,-4 1-16,4 6 16,32 10-16</inkml:trace>
  <inkml:trace contextRef="#ctx0" brushRef="#br0" timeOffset="7626.93">4055 8110 0,'0'0'0,"0"0"0,0 0 16,0 0-1,0 0-15,0 0 16,0 0-16,0 0 16,0 0-16,0 0 15,0 0-15,0 0 16,0 0-16,-3 7 0,3-7 0,1-2 0,-1 1 0,-1 0 0,-2 3 0,-59-2 0,46 0 15,-2 0-15,-3 0 16,0 0-16,-3 1 16,0 1-1,-1 0-15,1 0 16,1-2-16,-2 1 16,-1 2-16,0-2 15,1 2-15,-4-1 16,-2-2-16,-2 3 15,0-2-15,-2 2 16,1-2-16,1 0 16,1 1-16,-2 0 15,0-2 1,0 0 0,-2 0-16,-2-1 0,1 0 15,0-2-15,-1 1 16,-2 3-16,2 2 15,-2-3-15,3 0 16,1 2-16,1 0 16,2-2-16,1-1 15,1 0 1,-1 3-16,0-2 16,0 2-16,2-4 15,0 2-15,3 0 16,1 1-16,1-2 15,3 0 1,2-2-16,2 1 16,1 0-16,3 2 15,3 1-15,1 1 0,3 0 16,3 0 0,2-1-16,2 0 15,0-2-15,3 0 16,0-2-16,1 3 15,1-3-15,0 2 16,-1-1 0,3-2-16,0 1 0,2 0 15,5 2-15,3 1 16,3 1-16,3 2 16,4-1-1,1-1-15,3-3 16,4 0-16,2 3 15,0-2 1,-1-2-16,1 1 0,4 1 16,-2 0-16,2-1 15,-1-2-15,3 0 16,1 1 0,-2 0-16,1 0 15,-1 0-15,0 0 16,0 1-1,-2 0-15,-1-1 0,3 3 16,-1 0-16,-1 0 16,2 0-16,0 0 15,-2 0-15,0 1 16,-3-2-16,-2-2 16,-2 3-1,-2 1-15,-2-4 16,-1 1-1,-1 0-15,1 0 0,-3 0 16,0 1-16,-1 3 16,-3 1-16,-5 1 15,-3 0 1,-5-1-16,-4 0 16,-4 0-16,-2-3 15,-1 0-15,-3 0 16,-1-2-16,-2 1 0,-3-2 15,-2 0 1,-5 0-16,-3 0 16,-3 1-16,-2-1 15,-4 1-15,-4 1 16,-2 0 0,-2-1-16,1 2 15,-2 0-15,0 0 16,-1 1-16,0-1 15,-2 0-15,-2 2 16,-1 0-16,1 0 16,0 1-16,0-1 15,-1-1 1,1 1-16,2 0 16,1 2-16,2 0 15,0-1-15,3 1 16,-2 0-16,-1-1 15,2-1-15,3 0 16,-1-1-16,0-1 16,-2 0-16,-5 0 15,-2-1-15,2-2 16,9-7 0,21 4-16</inkml:trace>
  <inkml:trace contextRef="#ctx0" brushRef="#br0" timeOffset="19560.13">4669 8069 0,'0'0'0,"0"0"15,0 0-15,0 3 0,-5 5 0,8-9 0,0 2 0,-1-1 0,1 0 0,70 6 0,-41-12 16,6-1-16,3 10 0,5-7 15,5 4 1,2 2-16,-6 2 16,6-5-1,-6 5-15,1-11 0,2 4 16,-9 3-16,8-6 16,0 6-1,-8-1-15,-3 2 16,1-3-16,1 4 15,-1 1-15,-4-2 16,0 1-16,-11 1 16,0-2-16,-7 0 15,-6 3-15,-5-4 16,-3 1-16,-4-2 16,1-1-1,-9 6-15,-1-2 16,-8-3-16,-11 0 15,-11 7 1,-1-5-16,-11-2 0,1-1 16,-8 5-16,1-5 15,3-3-15,-6 9 16,-3-6-16,8 0 16,1 8-16,5-6 15,1 1 1,6 5-16,4 1 15,11-8-15,1-1 16,10 0-16,9 1 16,4 0-16,1 1 15,10-6-15,4-1 16,6 3-16,6 2 16,12-4-16,3 3 15,5-10 1,1 9-16,8-1 15,6 0-15,-10 4 16,10-2-16,-8 4 16,3-5-16,-4 9 15,-5-8-15,-5 2 16,-3 0-16,-5 3 16,-10-3-16,-7-1 15,-7 1-15,-3 1 16,-3-1-16,0 1 15,-8 3 1,1-2-16,1 0 16,-7 2-16,-6 0 15,-8 5 1,-4-3-16,-6-5 16,-4 0-16,-5 5 0,2-1 15,-11-3-15,-3 4 16,6-3-16,-5 2 15,-7 2 1,7-5-16,10 8 16,19-6-16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08:01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5029 4651 0,'4'-2'0,"5"-3"0,3 6 0,2 2 0,2 3 0,1-2 0,4-1 0,2-4 16,3 0-16,2-1 15,5-3 1,0-1-16,4-1 16,3-1-16,1 2 15,1 0-15,3 0 16,1-2-16,1 4 15,2-1-15,2 0 16,3 3-16,0 1 16,4 1-16,3 0 15,2-1 1,2 1-16,4 1 16,1-1-16,1 0 0,1 0 15,-1 0 1,-1 1-16,1 1 15,1 2-15,-2 1 16,-1-2 0,-1-2-16,-3 0 15,-3-1-15,0 1 0,0 0 16,-2 2 0,1 2-16,0 2 15,-2-3-15,-1 2 0,-2-3 16,-3 3-1,-3 1-15,-1 0 16,2 0 0,-3 0-16,-9 1 0,-7-1 15,-2-4-15,-2-3 16,-6-1 0,-3 2-16,-1 0 15,-4-1-15,-9 3 16,-2-1-16,2 4 15,-3-5-15,-6 3 16,-1 0-16,-1 0 16,8-9-16,6-6 15,-2 2-15</inkml:trace>
  <inkml:trace contextRef="#ctx0" brushRef="#br0" timeOffset="1046.21">8773 4621 0,'-1'3'0,"2"-3"0,5 0 0,5 0 0,10 0 0,5-2 0,6-2 0,9-3 16,5 1-16,7-1 16,5-1-16,3 1 15,2-1 1,1 2-16,0-2 15,4 1-15,4 1 16,8 1-16,6 0 16,3 1-1,4 3-15,7-3 0,1 1 16,4-1 0,-4 1-16,-5 0 0,1 1 15,3 1 1,-6 3-16,3-1 15,2 0-15,1-3 16,2-2-16,-4 0 16,-2 4-16,-5 4 15,-3 1-15,-1 0 16,-2 1-16,1-1 16,-5 1-1,1-2-15,-2 1 0,-9 0 16,0 0-1,-1 0-15,-8-1 16,-3-1-16,-2 2 16,1 0-16,-2-1 15,-2-1-15,-3 1 16,-3-1-16,-1 1 16,-3-1-1,-10-2-15,-1 2 16,-4-1-16,-5-1 15,-7-1-15,1 0 16,3 1-16,1-1 16,-2-1-16,1 1 15,-2-1-15,2-1 16,-4 0-16,3 1 16,0 0-1,-12-2-15</inkml:trace>
  <inkml:trace contextRef="#ctx0" brushRef="#br0" timeOffset="7187.78">11822 7464 0,'0'0'0,"0"0"15,0 0-15,2 4 0,-2-5 0,0-1 0,0 1 0,3 0 0,4-2 0,74-1 0,-55 4 16,6 1 0,3-1-16,2 0 15,0 0-15,-5-3 0,0-1 16,-2 0-16,0-4 15,-5-1 1,9 4-16,2 5 16,6 1-16,15 4 15,3 5 1,1 3-16,-3-3 16,-10-5-16,-9-6 0,-4-1 15,1 3 1,1-4-16,2-3 0,3 2 15,-2-1 1,3 0-16,-3-1 16,5 3-16,8-1 15,4-2 1,0-2-16,-6 6 0,-6 5 16,-5 2-16,-3 2 15,1-1 1,2 0-16,5-3 15,-1-1-15,-1 0 0,1 0 16,-2 1 0,2-1-16,-2 0 15,2 0-15,-2-2 16,2-1-16,-2 0 16,-1 2-16,0-1 15,0 1-15,0 1 16,-5-2-1,2-1-15,1 0 16,-2-3 0,1 3-16,-1 0 0,2 2 15,-3 0-15,-2 0 16,2 0-16,-3 1 16,3-1-16,0-1 15,-3 1-15,0-1 16,-3 2-16,-1-2 15,0 0 1,-6 0 0,-6-2-16,0 1 15,3 0-15,-3-1 0,3 2 16,0 0-16,-1 0 16,-3 0-16,-2-3 15,-1 2-15,-2 1 16,1 1-1,0 2-15,-2-1 16,1 3-16,3 0 16,-1 0-16,1 1 15,-3-2-15,-1 1 16,0 1-16,0-5 16,-1-2-16,3-2 15,1-4 1,-5-2-16</inkml:trace>
  <inkml:trace contextRef="#ctx0" brushRef="#br0" timeOffset="10610.24">4723 10260 0,'5'5'0,"8"4"0,9-4 0,6-3 0,11-3 0,-39 1 0,43 0 0,8-1 15,9-1 1,2 4-16,14-5 16,5 0-16,7-1 15,2 3-15,7-4 16,5 2-16,-5 2 16,3-1-16,3 4 15,3-1-15,1 4 16,5 2-1,-2-2-15,7 3 0,7 3 16,2 0-16,-3-2 16,-13-7-16,-2 0 15,-3-5-15,-50 7 16</inkml:trace>
  <inkml:trace contextRef="#ctx0" brushRef="#br0" timeOffset="11125.68">7581 10359 0,'50'4'0,"69"6"0,-1 1 0,-118-11 0,118 8 0,0 0 15,-1-3-15,3-3 16,-4 0-16,0-2 16,1 3-16,-1 1 15,-2-1-15,-4-1 16,-1 1-16,-1 0 16,0 0-16,-3-1 15,-3-3 1,2-2-16,-7-2 15,2 0-15,-2-4 16,0 0-16,-1 1 16,0 2-16,-1 1 15,-3 2 1,1-1-16,-1-1 16,-8 0-16,3-1 0,0 1 15,-43 3 1,43-5 15,-25 5-15,14 1-16,-6 0 15,15-1-15,-1 2 16,-1 0 0,1 0-16,0 1 0,-1 2 0,-2-2 0,-3-3 0,-1 0 0,-4-2 15,-2 0-15,1 1 16,-3 3-1,1 0-15,1 0 16,-5-2 0,-3 0-16,-33-2 15,30 1 17</inkml:trace>
  <inkml:trace contextRef="#ctx0" brushRef="#br0" timeOffset="19172.14">12965 7473 0,'-4'2'0,"-6"4"0,0-1 0,2-2 0,1 1 0,-5 1 0,12-5 0,-21 8 0,0-1 0,-3-5 16,-3-7 0,-4-6-16,-4-7 15,18 1-15</inkml:trace>
  <inkml:trace contextRef="#ctx0" brushRef="#br0" timeOffset="20172.25">7312 4609 0,'8'3'0,"10"5"0,-4-2 0,3-1 0,1-7 0,3-2 0,0 1 0,2 0 0,3 0 16,3 3 0,2 1-16,1 1 15,1 1-15,15-5 16,12-2-1,7-1-15,12-5 16,-4 5-16,-6 1 16,-18 7-16,8-5 0,3-3 15,-4 3-15,-2 0 16,-8 2-16,-9 0 16,-11 1-16,-12-2 15,-12-1 1</inkml:trace>
  <inkml:trace contextRef="#ctx0" brushRef="#br0" timeOffset="214406.08">7766 3696 0,'11'-6'0,"16"-6"0,-5-4 0,1-5 0,-23 21 0,23-27 0,3-5 0,7-4 16,6-3-16,6-1 15,3-2 1,3 4-16,1 0 16,0 3-16,0 3 15,1 5-15,-2 5 16,-2 2-16,2 3 16,0 1-16,-4 0 15,2 2-15,2 2 16,-4 4-16,-5 3 15,-5 2 1,-2 2-16,-3-3 16,-4 3-16,-7 0 0,-2 0 15,-5-1-15,-6-4 16,-6-3 0,-3 1-16</inkml:trace>
  <inkml:trace contextRef="#ctx0" brushRef="#br0" timeOffset="-214293.09">9679 2865 0,'-1'16'0,"-3"23"0,-3 0 0,1-2 0,6-37 0,-12 39 0,-3 6 0,-3 7 15,2 6-15,-2 6 16,1-1-16,1-2 16,-3-7-1,-1-6-15,1-7 16,4-6-16,2-7 16,1-7-16,3-9 15,4-6-15,3-7 16,4-8-16,1-10 15,2-10-15,1-11 16,2-9-16,2-8 16,4-4-1,-2-5-15,3 2 16,-4 2-16,-1 0 16,1 2-16,0 2 15,-1 3-15,1 7 16,2 6-16,-2 5 15,-2 3-15,2 4 16,1 3-16,3 3 16,7 4-1,5 3-15,7 4 16,11 6-16,3 6 16,4 7-1,3 5-15,0 9 0,0 6 16,-10 4-16,-13 2 15,-9 0-15,-11-1 16,-12-1 0,-10-2-16,-13-1 0,-14 0 15,-8 1-15,-11 0 16,-7-1 0,-1 2-16,2-1 15,3 0-15,7-2 16,11-7-16,8-12 15,28-7 1</inkml:trace>
  <inkml:trace contextRef="#ctx0" brushRef="#br0" timeOffset="-213605.95">10749 2798 0,'0'0'0,"-4"-3"0,-3-1 0,3 2 0,-1 4 0,-2 3 0,-4 4 0,-38 22 0,15-6 0,-5 7 16,0 5-16,2 6 15,0 7-15,13 4 16,3 3-16,2 2 16,4 1-16,7-4 15,15-4 1,18-7-16,16-6 16,15-10-16,6-10 15,7-10-15,-1-9 16,5-9-16,4-7 15,-1-6-15,0-8 16,-4-7-16,-5-9 16,-10-5-1,-4-7-15,-10-2 16,-11-1-16,-13 1 16,-14 7-16,-20 6 0,-13 6 15,-10 5 1,-6 4-16,-10 6 15,-13 7-15,-18 8 16,-9 12-16,-10 15 16,2 16-1,17-2-15,17 7 0,21-2 16,24-7 0,21-10-16,11-11 15,2-8-15</inkml:trace>
  <inkml:trace contextRef="#ctx0" brushRef="#br0" timeOffset="-213055.39">12224 2749 0,'-11'-3'0,"-18"-6"0,-1 3 0,-6 1 0,36 5 0,-39-3 0,0 0 0,-6 1 16,-7 3-16,-5 3 16,-6 4-16,-4 5 15,1 4-15,8 5 16,16 2-16,14 4 16,20 5-16,20 2 15,13 0 1,14 2-16,9 2 15,4 1-15,1 1 16,0 2-16,-4-2 16,-6-3-16,-12-1 15,-14-3-15,-16-4 16,-16-2 0,-12-4-16,-9-5 15,-8-3-15,-4-3 16,3-3-16,4-3 15,10-2-15,8-1 16,18-2-16</inkml:trace>
  <inkml:trace contextRef="#ctx0" brushRef="#br0" timeOffset="-212605.23">12855 2787 0,'1'10'0,"0"12"0,-7-3 0,-3-2 0,9-17 0,-9 17 0,-1 6 0,-6 8 0,-5 11 0,-11 13 15,-10 11-15,-11 17 16,-4-3-16,7-8 15,18-16 1,15-17 0,10-13-16,3-10 0,2-7 15,6-7-15,9-9 16,-6 0-16</inkml:trace>
  <inkml:trace contextRef="#ctx0" brushRef="#br0" timeOffset="-212387.47">12606 2804 0,'7'0'0,"9"-3"0,2 0 0,1-2 0,8-1 0,11-1 0,14 4 16,11 3-16,14 4 16,15 4-16,4 3 15,-4-3-15,-4-1 16,-51-3-16</inkml:trace>
  <inkml:trace contextRef="#ctx0" brushRef="#br0" timeOffset="-76871.91">18261 10514 0,'21'-11'0,"25"-14"0,-2-1 0,-7-5 0,-8-5 0,-2-6 16,-3-6 0,-3-4-16,-1 2 15,-3 1-15,-1 3 16,-3 0-16,-5 0 16,-5 2-16,-5 5 15,-5 7-15,-3 11 16,-5 11-16,-1 10 15,1 10 1,0 11-16,3 11 16,0 12-16,1 10 15,5 10-15,5 4 16,-2 0-16,9-8 16,1-8-16,4-11 15,5-11-15,2-9 16,1-9-1,2-9-15,-1-10 0,2-10 16,1-9-16,0-11 16,1-7-16,2-8 15,4-6 1,3 0-16,3 1 16,-1 6-16,1 9 15,-3 11 1,-2 11-16,-2 8 0,-1 6 15,-3 4-15,-6 7 16,-6 6-16,-4 8 16,-6 7-16,-6 6 15,-1 5 1,-2 1-16,0 0 16,3-5-1,1-10-15,2-10 0,2-7 16,-1-5-16,5-8 15,3-8-15,5-11 16,4-7-16,3-7 16,4-7-16,1-5 15,3-4 1,2 2-16,1 5 16,2 5-16,-3 9 15,0 7-15,-3 5 16,-3 6-16,0 7 15,-3 3-15,-2 9 16,-2 9-16,-2 7 16,-3 9-16,-4 5 15,-2 6 1,-2 3-16,1 2 16,-2 4-16,1-7 15,4-2 1,2-8-16,-1-8 15,1-9-15,0-9 16,2-4-16,-1-4 16,1-3-16,3-3 15,1-6-15,0-5 0,2-4 16,2-6-16,-1-2 16,-1-1-1,-1-1-15,-1 0 16,-3 6-16,1-1 15,-1 2 1,0-2-16,-1 3 16,-1 0-16,2-1 15,0 1-15,2-1 16,-1 3-16,4 2 16,-1 3-16,0 3 15,0 5-15,-3 6 16,-1 6-16,-2 7 15,-2 4 1,1 5-16,-1 2 0,-1 3 16,-2 2-16,1 7 15,1 5-15,-1 3 16,0 1 0,0-1-16,1-2 0,3-6 15,2-9 1,1-13-1,1-4-15,0-6 0,-3-5 16,2-7-16,1-3 16,1-7-16,-2-2 15,-1-3 1,-1-2-16,1-1 16,1 0-16,0-2 15,-3 2-15,0-1 16,0 1-16,-1 2 15,1-2 1,-2 2-16,3-1 0,2-1 16,-2-2-16,3-3 15,-2 0 1,-1 4-16,-3 8 16,-4 8-16,-7 17 15</inkml:trace>
  <inkml:trace contextRef="#ctx0" brushRef="#br0" timeOffset="-76512.08">20615 9520 0,'0'-6'0,"1"-7"0,-1 13 0,0-10 0,0 0 0,1 0 0,-2-3 0,2 0 0,2 6 0,0 7 15,1 9 1,-1 13-16,2 11 0,-1 9 16,-1 9-1,-3 2-15,-2-1 16,2-21-16,0-26 15,3-24-15,3-25 16,3-27-16,-2-11 16,3-4-1,2-1-15,-5 43 0</inkml:trace>
  <inkml:trace contextRef="#ctx0" brushRef="#br0" timeOffset="-76355.88">20802 8869 0,'-3'3'0,"-5"1"0,2 0 0,0 4 0,4 3 0,4 2 0,2 1 0,0-2 16,1-3-1,-5-7-15</inkml:trace>
  <inkml:trace contextRef="#ctx0" brushRef="#br0" timeOffset="-75871.92">21033 9323 0,'8'2'0,"-1"-5"0,-1-1 0,0-6 16,-3-7-16,-2-6 0,-3-9 0,-1-4 0,0-2 15,-1 4-15,-1 7 16,-5 9 0,-2 14-16,-4 15 15,-1 16-15,-4 10 16,-2 13-16,5 2 15,4 6-15,4-2 16,3-4-16,5-9 16,10-19-16,7-16 15,5-16-15,7-13 16,1-10-16,0-9 16,-1-2-1,-2 0-15,-1 4 16,4 5-16,-2 11 15,0 8-15,1 7 16,-3 9 0,-2 11-16,-1 3 15,-3-1-15,1-3 16,2-5-16,1-8 16,-11-3-16</inkml:trace>
  <inkml:trace contextRef="#ctx0" brushRef="#br0" timeOffset="-74542.44">21926 9352 0,'-3'9'0,"-4"14"0,-7 3 0,-5 3 0,19-29 0,-31 33 0,-8 1 15,-6 2-15,-7 3 0,-7-1 16,-7 1-16,-2 0 16,-4-2-1,-1-1-15,-4-2 16,-3 4-16,-4-5 15,-6 3-15,-4 6 16,-1 3-16,-12 7 16,2 3-16,3-1 15,2 5-15,0-6 16,0 0-16,3-2 16,-5-1-16,5 2 15,-7 0-15,0 4 16,2 2-1,1-2 1,4-1-16,8-8 16,1-6-16,-2 1 0,2-2 15,6-9-15,-2-2 16,8-10-16,5-4 16,-1-4-16,6 1 15,-1-5 1,4-6-16,7-11 15,0-11-15,5-8 16,-1-8-16,4-9 16,-3-5-16,5-10 15,4-6-15,3-6 16,1 2-16,1-1 16,-3 3-16,-1-1 15,6-3 1,12-7-16,11 3 15,7-1-15,3 7 16,-8 6-16,1 10 16,-4 4-16,11 5 15,3 5-15,2 9 16,3 2-16,3 2 16,4 1-16,4 1 15,3 1-15,5-2 16,5-1-1,2-1-15,7-3 16,5-5-16,4 1 16,3-1-16,2 0 15,4-1 1,5 0-16,-1 0 16,10-3-16,11 0 0,-1-2 15,4-1-15,8-1 16,-2-1-16,0-2 15,16-1-15,-7 0 16,0-2-16,7-8 31,-1 5-31,6-2 16,0 2-16,-1 0 0,2-5 16,-6 6-16,0 5 15,0 3-15,-3 8 16,-1-1-16,-9 2 15,-1 5 1,-1 6-16,-2 4 16,0 6-1,-6 4-15,-6 1 0,-8 6 16,2 10-16,-6 8 16,-2 10-16,-6 9 15,-5 7-15,-5 9 16,-7 5-16,-7 4 15,-5 6-15,-1 9 16,-3 2 0,1 5-16,-2 2 15,-7 0-15,-4 2 16,-5 9-16,-6 2 16,-1 5-16,-1-6 15,2-3 1,2-2-16,4-5 15,-1-5 1,3-11-16,-2-21 0,0-14 0,-5-26 16</inkml:trace>
  <inkml:trace contextRef="#ctx0" brushRef="#br0" timeOffset="-72323.94">21412 8448 0,'-2'-2'0,"-2"-2"0,-1-1 0,-3-4 0,-1-3 0,0 2 0,2 1 0,0 3 0,7 3 15,7 3 1,6-2-16,8-2 16,6-4-16,4-4 15,4-2-15,1-3 16,0-4-16,-1 0 16,0 0-16,-3 4 15,0-4-15,0-4 16,-1-4-16,0-5 15,0-3 1,0-5-16,1-2 16,-1 0-16,-1-1 15,-2-4 1,-3-7-16,-2-9 0,-2-5 16,-1-2-16,-2-3 15,3 7-15,-4-2 16,0-4-16,-4-6 15,-4-1-15,0 1 16,-5 2 0,-4 1-16,-2 2 15,-3 1 1,-1-3-16,0-1 0,-3-5 16,0 1-16,-3 2 15,-2 1-15,-5 0 16,-2 0-16,-1-2 15,-3 2 1,-5 0-16,0 3 16,-5 2-16,-4 1 15,-2 0-15,-1 0 16,-2-1-16,-5 2 16,-5 4-16,-2-1 15,-4 2-15,-3 5 16,0 0-16,-3-2 15,-1 5 1,-3 2-16,-2 2 16,-2 3-16,-2 2 15,-2-3-15,-1-1 16,-6 6-16,-3-1 16,2 3-16,-3 4 15,2-2-15,-3 3 16,-3 4-16,-2-2 15,-4 3-15,3 2 16,-3 0-16,-1 4 16,0 0-1,-2-2-15,0 1 16,-2 2-16,51 16 16,-52-14 15,33 17-16,-6 10 1,-32-36-16,3 7 16,5 10-16,-1 2 15,-1 4-15,1 0 16,-1 0-16,0-1 16,-5 7-1,-11 3-15,9-2 0,2 2 16,-12-3-16,0 1 15,-16-4 1,4 1-16,3 1 16,2 1-16,8 3 0,7 2 0,6 3 0,6 3 0,7 1 15,-5 1-15,-1 1 16,3 3-16,-1 3 16,0 4-16,1-5 15,0-1-15,-1-2 16,0 2-16,2 2 15,2 3-15,9-4 16,3-1 0,4 0-16,2-1 15,1 2-15,5-1 16,0 1-16,6 0 16,1-1-16,7-1 15,9-2-15,6-1 16,-1 0-16,3-2 15,6 2 1,4-1-16,4 0 16,1 1-16,5-1 15,5-3-15,10-3 47,-18 4-47,5-3 16,9-1-16,3-1 15,4 0-15,-20 9 16,0-5 0,9-4-16,4-3 15,2 0 1,-16 10-16,5-2 16,7-3-16,5-1 0,-12 1 15,9-3-15,4 1 16,3-4-16,-1 4 0,3 0 0,2 1 0,3 1 0,-9 2 15,4 5 1,-2 0-16,1 3 0,-4 2 16,0 1-1,0 0-15,1-2 16,2 0-16,1-2 16,0-1-16,-3-1 15,-2-1-15,3 2 16,2-3-1,1 1-15,2-2 0,-3 2 16,-3 3-16,0-2 16,1 1-1,0 1-15,-5 4 16,-1 0-16,-5-1 16,0 1-1,6-4-15,-4-3 16,-1-3-16,0-3 0,1-3 15,4-4-15,-3-3 16,2-3-16,-1-2 16,-1-1-1,1 0-15,0 1 16,-1 2-16,1 0 16,4 2-1,2-2-15,3 1 0,-1 1 16,-1 1-16,0 0 15,-3 1-15,-3-1 16,10 1-16,5-1 16,1 2-16,3-6 15,9-1-15,1 0 16,6-2 0,5-1-16,-1 2 15,-6 1-15,-5 0 16,-16 12-16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14:50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5429 11649 0,'-10'4'0,"-14"6"0,-2 0 0,3-4 0,6-5 0,6-1 0,2-3 0,4 0 15,2 1-15,2 0 16,1 1-1,0 0-15,0 0 16,-1 1-16,1 2 16,-5-1-16,-3-1 15,-1 0-15,-4 1 16,0 1-16,0-1 16,-2 0-16,0-1 15,-3 4 1,3-3-16,-4 1 0,2 0 15,-1 2 1,-4-4-16,0 2 16,-1-2-16,-2 0 15,-20-13-15,11 1 16,-8 4 0,-2-3-16,6 8 15,9 5-15,5 4 0,-10 2 16,-12-5 31,3 0-47,-3-2 0,-2 0 0,-1 0 0,2 1 0,2-1 15,0 2-15,0 0 16,0 0-16,-3 1 16,1 0-16,1 2 15,0-3-15,-4-4 16,1-5-16,-2 2 15,1-1-15,-1 4 16,0 1 0,3 1-16,-1-2 15,-1-2-15,0-3 16,2 0-16,0 0 16,-1 0-16,-2 2 15,2 0-15,0-1 16,0 0-16,0-1 15,0 2 1,-2 4-16,-2 3 16,-2-2-16,0-1 15,-1-1-15,0-4 16,-1 0-16,-1 0 16,-4 1-16,-3 1 15,-3 1-15,-6 2 16,-6 1-1,-6 0-15,1 2 16,7-3-16,14 4 16,24 1-16,27 2 0</inkml:trace>
  <inkml:trace contextRef="#ctx0" brushRef="#br0" timeOffset="14827.71">6693 9081 0,'0'0'16,"0"0"-16,0 0 0,7 4 15,-2-3-15,-2 0 0,-1 1 0,-2 0 0,-4 3 0,-46 37 0,29-23 16,-4 0-16,-2 2 15,-7 2-15,0 1 16,-5 1-16,-2 2 16,-2 2-16,0 6 15,1 2-15,-3 4 16,-2 3-16,-2 0 16,-3 2-1,-2 3-15,1 3 0,5-1 16,1 2-1,12-1-15,4 2 16,7-2-16,3-1 16,4 0-16,3-3 15,4-1-15,4-3 16,1-4 0,5-4-16,2-7 0,3-7 15,2-5-15,0-4 16,-1-5-16,-1-5 15,-2-3 1,-3-1-16,0-2 16,0 1-1,-1-1-15,0 2 16,4-1-16,3 0 0,4-1 16,4 0-1,5 0-15,2 2 0,4 1 16,-3 4-1,0 1-15,-4 4 16,-4 0-16,-1 2 16,-5-1-1,-8 2-15,-5-2 0,-7 1 16,-6-2-16,-8 0 16,-7-4-16,1-2 15,-1 1-15,-1 0 16,2 0-16,3 1 15,4 1 1,4 1-16,7 3 16,2 0-16,2 2 15,5 1-15,5 3 16,4 1-16,8-1 16,5 1-16,5-4 15,4-1 1,3-2-16,2-3 15,0-2-15,0-4 16,-4-4-16,-3-4 16,-4-5-16,-6-2 15,-4-7-15,-5-8 16,-10-8-16,-11-10 16,-6-6-16,-4-6 15,-5-8-15,19 35 16</inkml:trace>
  <inkml:trace contextRef="#ctx0" brushRef="#br0" timeOffset="22717.66">9431 8990 0,'0'0'0,"0"0"0,0 5 0,1 0 0,2 0 0,-3-1 0,-4 1 0,-6-1 15,-35 14-15,16-9 0,-7 2 16,-6 2-16,0 3 0,-1 1 16,3-1-1,3-1-15,8 1 16,-7 3-16,-8 4 0,-9 6 16,-5 4-1,1 2-15,1 1 16,7-1-1,0 6-15,4 5 0,5 0 16,4-2-16,-4-2 16,23-27-1</inkml:trace>
  <inkml:trace contextRef="#ctx0" brushRef="#br0" timeOffset="24468.31">8565 9441 0,'-9'0'0,"-10"1"0,2 4 16,4 0-16,8 1 0,1 1 0,0 0 0,2 4 0,2 6 0,2 5 0,-3 1 16,-2 4-1,2-13-15,8 45 31,-8-18-31,-4 1 0,0-3 0,-4-5 16,-4-4-16,-1 0 16,0 4-16,0 4 15,-1 2-15,1 5 16,-3-2-16,4-2 16,2-1-16,2 0 15,1-1 1,1 0-16,2-2 15,1 0-15,-1 1 16,2-2-16,0-4 16,0-2-16,-1-3 15,1-2-15,3-4 16,4-4 0,1-1-16,-5-3 15,-1-3-15,-1-4 16,0-2-16,1-3 15,-1-2-15,1 0 16,1-1-16,0 1 16,4-1-16,3-1 15,0 1-15,-1 0 16,-1 0 0,-2 1-16,0 1 15,0 0-15,-1 0 16,3 1-16,2-1 15,0 0-15,3 3 16,5-2-16,4 2 16,2-2-1,3 3-15,-1-1 16,-4 1-16,-5-2 16,-3 1-16,-3-1 15,-4-1-15,-5 0 16,-1-1-16,-8 0 0,-2-2 15,-4-1 1,-5-1-16,-2-1 16,-5 0-1,1-2-15,-4 1 0,-5-1 16,0 1-16,-1 2 16,4 0-1,4 1-15,4 3 16,5-1-16,4 2 15,9 2-15,5 1 16,4 0-16,2 2 16,5 4-16,3 3 15,3 4-15,8 4 16,5 2-16,2 1 16,2 0-1,2-1-15,-3-1 16,1-4-16,-5-6 15,-1 0-15,-8-4 16,-3-4-16,-7-4 16,-4-3-16,-1-4 15,-5-6-15,-1-7 16,-5-8-16,-4-7 16,-6-4-16,0-3 15,-2 1 1,-1 1-16,-4 3 15,19 23-15</inkml:trace>
  <inkml:trace contextRef="#ctx0" brushRef="#br0" timeOffset="33842.17">11073 12634 0,'-4'3'0,"-8"2"0,-1 0 0,-3-2 0,-1-2 0,0 0 16,-1 1-16,1 0 0,2 1 15,-4-1-15,-4-2 16,-5 0-16,-1-1 16,-1 1-16,-6 0 15,-5 0 1,-3-1-16,1 1 0,1 0 16,-2 0-1,-5 1-15,-7 0 16,-7-1-16,-13-1 15,-3-1-15,-1-1 16,-5 0 0,1 0-16,-9 2 15,-6-1-15,-1 1 0,2 1 16,-3 1-16,-2 1 16,-2 1-1,2 1-15,-1 4 16,13 0-16,46-3 15</inkml:trace>
  <inkml:trace contextRef="#ctx0" brushRef="#br0" timeOffset="-51997.74">19241 3010 0,'0'6'0,"-2"8"0,-4-4 0,-2 0 0,-1 4 0,9-14 0,-10 23 0,-4 11 0,14-34 0,-14 45 0,-1 13 0,-2 8 15,0 18 1,0-4-16,-2 2 16,-1 0-16,1-1 15,3 7-15,0 1 16,2 6-16,0 2 0,2-4 15,1 0 1,2-3-16,5-4 16,-2 0-1,5-6-15,9-9 16,2-7-16,10-14 16,7-12-16,10-9 15,9-9-15,9-6 16,14-10-16,11-7 15,11-7-15,11-6 16,9-5-16,12-1 16,5 0-16,-2 5 15,3 5 1,-1 3-16,6 4 0,-3-3 16,0 5-16,-7 2 15,-3 3 1,-16 10-16,-8-1 15,-12 3-15,-1-7 16,-11-5-16,-11-2 16,-14 1-1,-9-4-15,-7-5 0,-6-6 16,-5-9-16,-2-10 16,-5-11-1,-4-8-15,-2-5 16,-3-7-16,0-7 15,-1-6-15,0-9 16,3-9 0,1-2-16,1-2 0,4-7 15,4-2-15,3-2 16,6-2-16,1 4 16,0 3-1,2 5-15,-5 5 16,2 3-16,0 4 15,-2 6-15,-3 3 16,-3 9 0,-11 13-16,-7 2 15,-8 12-15,-8 3 0,-10 3 16,-5 2-16,-3 6 16,-11 3-16,-17 2 15,-17 4-15,-11 4 16,-11 1-1,-7 6-15,7 3 16,-7 4-16,-9 6 16,-14 3-16,-4 2 15,4-2-15,-7 9 16,9 2 0,-5 0-16,19-2 0,20-4 15,17-9 1,4-1-16,16-6 15,0-2-15,6-4 16,8-1-16,8-2 16,5-2-16,3 3 15,4 2-15,5 5 16,3 4-16,1 5 16,-2 6-1,-3 9-15,-5 7 0,-3 12 16,-9 16-1,-7 17-15,-10 26 16,-4 21-16,-10 26 16,10-5-16,6-8 15,9-17 1,23-56-16</inkml:trace>
  <inkml:trace contextRef="#ctx0" brushRef="#br0" timeOffset="-50793.99">19780 2877 0,'-6'4'0,"-10"8"0,-3-1 0,-4 0 0,-7 3 0,30-14 0,-35 21 15,-2 8-15,5 2 16,7 2-16,11 1 15,11 0-15,19-7 16,9-2-16,13-7 16,8-2-16,1-3 15,-2-2-15,-3 3 16,-4 4-16,-12 4 16,-6 1-16,-2-1 15,2-1 1,-9 3-16,-15 4 15,-17 4 1,-21 3-16,-17 3 0,-12-1 16,4-4-16,13-8 15,8-2-15,12-11 16,13-18-16,8-16 16,14-8-16,12-3 15,13 0-15,11 2 16,8 6-1,6 9-15,3-2 16,3 8-16,2 6 16,-2 0-16,-6-3 15,-7-2-15,-9-6 16,-5-4 0,-6-1-16,-4-2 15,-7-9-15,-8-5 16,-7-5-16,-9-4 15,-4 2-15,1 5 16,4 15-16,2 17 16,0 8-16,-2 8 15,0 13-15,5 12 16,6 12-16,5 7 16,7-2-1,6-9-15,7-8 0,-3-19 16,4-13-1,2-10-15,3-12 16,0-7-16,1-4 16,-1-4-16,-1-8 15,-8-6-15,-1 3 16,2 9-16,1 19 16,1 21-1,-2 11-15,-5 7 0,-8 3 16,-5 7-1,-4-4-15,2 6 16,-4-4-16,6-1 16,3-2-16,4-8 15,1-13 1,2-12-16,2-14 0,-2-5 16,2-9-16,-2-10 15,1-3 1,-2 0-16,0 7 0,4 11 15,0 15 1,1 6-16,-1 9 16,1 1-1,2-2-15,2-2 16,1-2-16,1 0 0,-1-2 16,-4 1-16,-5 0 15,-3 1-15,-7-1 16,-7 3-1</inkml:trace>
  <inkml:trace contextRef="#ctx0" brushRef="#br0" timeOffset="-50361.19">21006 3189 0,'5'-7'0,"6"-9"0,1-1 0,1-2 0,-3-6 0,-10 25 0,9-31 0,-3-6 15,-3 1-15,-1 8 16,-3 9-16,0 9 16,1 12-16,-1 11 15,-4 14-15,2 9 16,-3 7-1,1 6-15,1-11 16,4-9-16,6-8 16,6-13-16,4-12 15,9-19-15,0-1 16,3-11-16,2-1 16,0-1-1,-3 8-15,-2 6 16,1 13-16,-1 9 0,2 4 15,-2 9 1,3-3-16,-1 1 16,-3-3-16,-3-2 15,-4 1-15,-2 0 16,-12-4-16</inkml:trace>
  <inkml:trace contextRef="#ctx0" brushRef="#br0" timeOffset="-49607.26">20455 3207 0,'-6'-3'16,"6"2"-16,2-4 0,1-4 0,3-3 0,-2-1 0,0 1 0,-4 0 0,0 2 16,3 2-16,-1 1 15,0 3-15,0 1 16,-1 3-16,2 0 16,-1 0-16,0 0 15,-1 2-15,0-2 16,0 2-1,1 0-15,-2-4 16,0 2-16,0 0 0,1-1 16,-2 0-1,1-1-15,0-1 16,-5-4-16,-1-1 16,2 2-16</inkml:trace>
  <inkml:trace contextRef="#ctx0" brushRef="#br0" timeOffset="-48826.92">20643 3136 0,'1'-11'0,"3"-14"0,7 3 0,3-1 0,-14 23 0,18-18 0,1 2 0,3 0 16,0 3 0,-1 3-16,0 4 15,-3 5-15,-3 6 16,-1 9-16,-2 6 16,1 6-16,-6 6 15,-3 1-15,-1 1 16,0-3-16,-3-7 15,0-7-15,1-11 16,0-9 0,1-6-16,1-9 15,1-8-15,0-7 16,1-4-16,-2-6 16,0 1-16,2 0 15,1 5-15,2 5 16,2 12-16,8 3 15,1 4 1,3 3-16,2 0 16,0-1-16,1-3 15,1-3-15,2-1 16,2-2 0,0-2-16,-2 1 15,-2-4-15,-5 0 16,-18 12-16</inkml:trace>
  <inkml:trace contextRef="#ctx0" brushRef="#br0" timeOffset="-42231.81">19947 4716 0,'0'0'15,"0"0"-15,0 0 16,0 0 0,0 0-16,0 0 15,0 0-15,0 0 0,0 5 0,0 0 0,-1-1 0,-1-1 0,1-3 0,-52 10 16,43-5-16,-2 1 16,1-1-16,-3 4 0,0-2 15,0 3-15,-2-2 16,0 2-16,2-1 15,-1 2-15,-1 3 16,1-1 0,-1 2-16,-2 1 15,0 0 1,1-2-16,-1 2 0,-2-1 16,1 2-16,0 0 15,-1 3-15,2 0 16,0-1-1,-1 3-15,0 1 16,0 1-16,-2 0 16,3-1-16,0 2 15,2 0-15,-2 2 16,0 0-16,3 0 16,1 0-16,-1 1 15,0 0-15,0 2 16,3-3-16,1 1 15,0 2 1,-3-1-16,1 2 16,2 2-16,2 0 15,0-1-15,-1 2 16,3-1-16,4 2 16,-1-1-16,-3 2 15,0-1-15,2 1 16,2 0-1,-1 1-15,2 1 16,2-1-16,1 1 16,-1 3-16,3 0 15,-1 2-15,3-1 16,1 1-16,0-2 16,1-1-16,1 0 15,-1 0 1,4 2-16,2 1 15,0 0-15,0-1 0,0-2 16,0 1 0,1 1-16,0-1 15,-1 0-15,2 2 16,3-1-16,1-1 16,1 0-16,0 0 15,1-3 1,0 1-16,1 0 15,2 1-15,0-2 0,3-2 16,0 0 0,2-1-16,2 1 15,-1-1-15,2 2 16,1-2-16,3-1 16,2 0-16,0-1 15,0 1-15,-1-1 16,1-1-16,0 0 15,1 0-15,2-1 16,-1-2 0,1-2-16,1-1 15,0-2-15,-1 0 16,1-2 0,0 0-16,2 2 0,0-1 15,1 1-15,0-2 16,0 1-16,3-1 15,1-1-15,3-1 16,-2-2-16,0 0 16,-2 1-1,0 2-15,0-4 16,-1 1-16,1-1 16,0-1-16,2-2 15,1 0-15,-1-1 16,1 1-16,-3 0 15,2 0-15,0 1 16,3-2-16,-2 1 16,0 0-1,-1 0-15,1-2 16,0 0-16,0-2 16,0-2-16,0 2 15,0 0-15,0 1 16,1-2-1,1-2-15,0 0 16,0-2-16,2-2 16,-2-3-16,2 0 15,1 0-15,-1-1 16,-1-3-16,0 1 16,2 1-16,0 1 15,1-2-15,1-3 16,-1-2-1,0-2-15,-1-1 16,1 1-16,-1 0 0,0-1 16,-1-2-16,1-2 15,-2 0 1,2-3-16,-1-4 16,1 0-16,-2 0 15,-1 3-15,0-3 16,-3-5-1,0-1-15,0-1 0,0-2 16,-2-1 0,-2 1-16,1 0 0,-3-4 15,-1 1-15,1-3 16,-1-2 0,-2 0-16,-3-1 15,2-2 1,-3-3-16,-2-2 0,-2 1 15,-2-1-15,1 1 16,-2-4 0,-1-2-16,-3-5 15,0 0-15,-2 1 0,-2 3 16,-1-1 0,-3-1-16,1-1 15,-4-5 1,-1-3-16,-1-1 15,-1-1-15,0 0 16,-1 0-16,0 2 0,-1-4 16,-4-4-1,-3-2-15,-2 0 16,-1 0 0,-1 2-16,1 2 0,-3-2 15,0-2-15,-5 6 16,-1-4-16,-2 1 15,-2 0-15,-3 0 16,-2 0-16,-2 1 16,-2 1-1,0 1-15,-4 2 16,0 3-16,-1 0 16,-2 1-16,0-2 15,-3-1-15,-3 1 16,-2-1-16,-4 6 15,-3 4-15,-2 2 16,-1 2-16,-2 1 16,-3 3-1,3-1-15,-1 1 16,-3 3-16,-1 2 16,-2 0-16,-3 5 15,-4 1-15,-2 2 16,-1-1-16,-2 6 15,0 2 1,-1 6-16,2 1 16,1 1-16,2 0 0,2-5 15,-1 3 1,-2 3-16,1 6 16,-2 10-16,0 4 15,4 0-15,2-3 16,3-3-16,5-2 15,3 0 1,2 7-16,2 5 0,3 0 16,3 2-16,1 2 15,2-1-15,3-2 16,5-2 0,5-3-16,4 0 15,4 2-15,3 0 16,2 0-1,2 0-15,3-2 0,2-4 16,-1-2-16,-2-2 16,-1 0-16,0-1 15,-2-1-15,4-1 16,3-4 0,1-2-16,2 2 15,0-2 1,3 0-16,3 0 0,-2 2 15,1 4-15,-1 3 16,-4 6-16,-3 4 16,-1 3-16,0 2 15,-1 5-15,-4 4 16,-2 1-16,-3 5 16,2-1-1,0-3-15,1-3 16,3 0-16,1-2 15,2-3-15,3-5 16,-1-4-16,2-7 16,-4-2-1,-3-3-15,0-3 16,0-2-16,-3-4 16,0-1-16,-1-1 15,1-3-15,2-3 16,6-1-16,3 0 15,6 0-15,5 1 16,5 2 0,3 7-16,5 4 15,0 3-15,1 4 16,-1 5-16,-4 1 0,-14 2 16</inkml:trace>
  <inkml:trace contextRef="#ctx0" brushRef="#br0" timeOffset="-38512.27">12669 3118 0,'-6'-2'0,"-8"1"0,-4 3 15,-2 0-15,0-1 0,20-1 0,-21-1 0,-1-2 0,-3-2 0,-2 0 16,-3 4-16,-1 2 15,-2 3 1,0 4-16,-6 6 16,0 4-16,-2 4 15,1 2-15,3-1 16,3 5-16,2 2 16,-2 5-16,2 2 15,1 5-15,1 1 16,6-1-16,9-1 15,14-2 1,13-3-16,12-4 16,11-3-16,13-6 15,7-7-15,3-7 16,0-6-16,3-5 16,3-2-16,1-2 15,-3 1-15,-3 0 16,-7-3-16,-9-2 15,-8-2-15,-23 3 16</inkml:trace>
  <inkml:trace contextRef="#ctx0" brushRef="#br0" timeOffset="-38309.97">12914 3572 0,'3'1'0,"4"2"0,-2-3 0,0-3 0,-5-5 0,1-7 0,5-9 0,5-10 0,2 10 15</inkml:trace>
  <inkml:trace contextRef="#ctx0" brushRef="#br0" timeOffset="-38184.51">12974 3118 0,'-5'4'0,"7"-4"0,6-4 0,5-6 0,2-5 0,-1 3 0</inkml:trace>
  <inkml:trace contextRef="#ctx0" brushRef="#br0" timeOffset="-37825.56">13804 2785 0,'4'10'0,"1"15"0,-9-4 0,-8-2 0,12-19 0,-25 20 0,-6 6 0,-3 7 15,-4 9-15,-4 12 16,-2 16-16,-6 9 16,-4 13-16,4 14 15,11 1 1,11-8-16,4-22 16,14-45-16</inkml:trace>
  <inkml:trace contextRef="#ctx0" brushRef="#br0" timeOffset="-36387.84">14418 2962 0,'-4'3'0,"-4"7"0,0 4 0,-2 5 0,0 2 0,-2-3 0,-4 4 0,-3 8 16,-2 10-1,0 13-15,0 11 16,-1 13-16,3-2 16,2-15-16,13-26 15,1-33-15</inkml:trace>
  <inkml:trace contextRef="#ctx0" brushRef="#br0" timeOffset="-35169.86">14099 3052 0,'0'2'0,"1"3"0,-1 3 0,0-1 0,4 2 0,4 2 0,5 1 0,3 1 0,4 3 15,7 7-15,6 5 16,5 6-16,5 4 16,1 7-1,-4-8-15,-9-8 16,-3-9-16,-21-16 15</inkml:trace>
  <inkml:trace contextRef="#ctx0" brushRef="#br0" timeOffset="-33388.58">14869 3365 0,'3'-2'0,"4"-5"0,3 1 15,3 0-15,2-3 0,-1 0 0,-3-3 0,-5-2 0,-3-5 16,-7-1-16,-6-2 16,-4 2-16,-2 1 15,1 2-15,-2 6 16,-3 6-16,-4 8 15,-3 8 1,1 6-16,3 7 16,3 3-16,8-1 15,3 2-15,9-5 16,9-7-16,8-4 16,5-6-1,4-7-15,3-6 16,2-5-16,-1-5 15,2-3-15,2-1 16,1 1-16,-2 5 16,1 2-16,-4 7 15,-4 6-15,-1 2 16,-1 2-16,-3 6 16,-7 2-16,-6 3 15,-2 0 1,-4 0-16,1 0 0,-2-3 15,-5 0-15,-2-4 16,-1-2 0,4-4-16,5-4 15,3-6-15,5-5 16,6-6-16,3-2 16,3 1-1,2 1-15,3 3 0,-3 6 16,-1 4-16,-9 5 15,0 4 1,-3 6-16,-1 2 16,-4 0-16,-1-1 15,1 0-15,1-1 16,0-3-16,3-3 16,3-4-16,1-3 15,6-5-15,-1-1 16,3-4-16,3-3 15,-1 1-15,0 1 16,-1 6 0,-5 5-16,-3 5 15,-5 6 1,-3 7-16,-3 6 16,-4 6-16,-5 4 15,-5 4-15,-4 4 0,-3 0 16,1 0-16,-1 2 15,-1-7-15,7-2 16,3-5-16,7-7 16,0-8-1,2-6-15,5-12 16,4-12-16,5-11 16,4-11-16,6-10 15,4-7-15,-1-4 16,5 5-16,-1 9 15,-1 10 1,-2 10-16,-2 5 16,-3 5-16,-3 4 0,-4 5 15,-5 2 1,0 4-16,1 6 16,1 4-16,-6 3 15,-1 6-15,-3 2 16,0 2-16,-4-1 15,-2 0 1,0 0-16,0-4 16,1-4-16,0-4 15,1-4-15,-1-4 16,3-5-16,1-6 16,2-4-16,3-5 15,3-2 1,2-2-16,4 1 15,4 2-15,4 2 16,1 3-16,4 3 16,-3 4-16,-2 7 15,-6 0-15,-5 7 16,-8 6-16,-3 9 16,-5 7-16,-4 9 15,-4 8 1,-4 6-16,1 4 0,-1 2 15,-1-7-15,2-6 16,2-8 0,5-11-16,3-9 15,2-8-15,1-6 16,5-8-16,2-7 16,4-10-16,6-11 15,6-10-15,6-9 16,7-9-16,3-4 15,5 3-15,-3 11 16,-3 16 0,-8 16-16,-5 8 15,-3 5-15,-2 3 16,0 1 0,-2 3-16,-2 4 0,-5 5 15,-1 3-15,-6 9 16,-5 8-16,-5 11 15,-7 4-15,-5 3 16,-3-3-16,2-7 16,4-18-16,11-17 15</inkml:trace>
  <inkml:trace contextRef="#ctx0" brushRef="#br0" timeOffset="-32076.96">12625 4025 0,'8'-1'0,"11"-1"0,5 3 0,5 0 0,4-1 0,1-2 15,3-2-15,6 1 16,1 0-16,0-1 15,5 4-15,7-1 16,11-1-16,7-3 16,11-1-1,4-1-15,2 1 16,-11 1-16,5 0 16,1 4-16,-1-2 15,4 1-15,2-3 16,4 0-16,6-3 15,6 1-15,9-4 16,2 2-16,9-2 16,6-2-1,3-4-15,-6 3 16,8 0-16,1 2 16,-7 4-16,-2 1 15,-9 0-15,-7 0 16,-1 1-16,-13 0 15,-9 3 1,-17-1-16,-5 2 16,-14 3-16,-9 2 0,-9-1 15,-13-1 1,-6 1-16,-8 1 16,-6 0-16,-3 0 15,-2-3 1,11 10 15,-18-7-31,8 1 0,1-2 0,4-2 16,5 0-16,6-2 0,6-1 0,1 1 15,-7 0 32,-19-1-47</inkml:trace>
  <inkml:trace contextRef="#ctx0" brushRef="#br0" timeOffset="-20182.51">19852 2004 0,'0'5'0,"-1"6"0,4-6 0,6-7 0,5-8 0,4-3 0,4-5 0,7-6 0,5-9 0,3-8 16,4-6-1,4-7-15,-2-8 16,-7 2-16,-6 0 15,-6-2-15,-4-4 16,-5 0 0,-4 5-16,0 9 0,-6 9 15,-6 12-15,-3 11 16,-1 8-16,-1 6 16,-2 6-1,-4 6-15,-2 6 16,-6 8-16,-2 6 15,-2 9 1,0 8-16,-1 7 0,1 8 16,6 9-1,1 2-15,0 3 0,3-4 16,4-4-16,7-15 16,9-11-1,6-12-15,6-7 16,1-6-16,4-8 15,2-9 1,3-8-16,1-7 16,2-13-16,1-4 15,3-7-15,0 2 0,-1 9 16,-1 6-16,-5 9 16,-6 4-16,-5 3 15,-3 1 1,-2 1-16,-4 0 15,-4 4-15,-3 1 16,-1 1-16,-4 1 16,2 2-16,-6 4 15,-3 4-15,-3 5 16,-6 8 0,4 5-16,-3 7 15,1 6-15,4 3 0,6 1 16,7 0-1,1-10-15,5-10 16,9-7-16,6-15 16,6-13-16,-1-11 15,1-11-15,-1-8 16,-4-11 0,-8-3-16,-8-2 15,-3 0-15,-5 6 0,-4 15 16,-3 17-1,-2 12-15,-2 14 16,-5 9-16,-5 9 16,-2 11-16,2 2 15,6 6 1,10 0-16,11-2 0,16-3 16,3-11-1,1-10-15,0-14 16,-5-8-16,-6-10 0,-10 0 15</inkml:trace>
  <inkml:trace contextRef="#ctx0" brushRef="#br0" timeOffset="-19214.88">20861 1387 0,'2'4'0,"-1"6"0,-6 1 0,-3 0 16,-9 2-16,-2 4 0,-1 8 0,3 8 0,0 9 16,3 5-1,10 6-15,7 4 16,9-11-16,1-8 15,1-12-15,3-16 16,1-12-16,2-10 16,1-10-16,3-8 15,4-5-15,1 1 16,3 0-16,0 7 16,-2 4-16,1 8 15,-3 5 1,-5 4-16,-5-2 15,-4 2-15,-3 0 16,-4-1-16,0 1 16,-7 1-16,-5 3 15,-3-1-15,-3 4 16,-3 1-16,-5 3 16,-1 5-16,-3 6 15,-5 5 1,1 3-16,3 3 15,2 4-15,5-2 16,3-4-16,9-7 16,7-9-1,9-11-15,4-6 16,3-4-16,3-1 16,1-2-16,1 3 15,-2-1-15,1 6 0,3 1 16,1 2-1,0 2-15,-4-1 16,-1-2-16,1-2 16,0-5-16,-3-6 15,0-5-15,0-10 16,1-9 0,1-7-16,6-7 0,-4-2 15,-2 8-15,-3 5 16,-5 6-16,1 6 15,-1 3 1,-2 2-16,-4 5 16,-2 3-16,-3 5 15,-3 4 1,-2 7-16,-3 6 0,-2 6 16,-6 7-1,-2 11-15,-3 10 0,-2 13 16,-1 12-16,0 12 15,5 12-15,4-3 16,8-5 0,9-25-1,4-19-15,0-23 0,1-13 16,-3-10-16,-1-8 16,-7 11-16</inkml:trace>
  <inkml:trace contextRef="#ctx0" brushRef="#br0" timeOffset="-18762.86">21813 946 0,'3'12'0,"4"15"0,0-1 0,-8-1 0,-6 1 0,-9 7 0,-3 7 0,-1 8 16,-4 8-16,6 11 15,2-1-15,3-5 16,-1-7-16,-2-10 16,6-15-16,1-12 15,5-13-15,5-10 16,6-14-1,4-9-15,9-6 16,7 1-16,4 4 0,2 11 16,-3 12-1,-1 12-15,-4 10 16,-9 17-16,-2-2 16,-7 3-16,0-2 15,1-4 1,0-4-16,1-8 15,1-9-15,2-6 16,-2-7-16,-6-1 16</inkml:trace>
  <inkml:trace contextRef="#ctx0" brushRef="#br0" timeOffset="-18231.25">22178 1197 0,'1'13'0,"-2"20"0,-6-4 0,-3 0 0,10-29 0,-14 31 0,3 11 16,5 8-16,6 5 16,10 5-16,4-14 0,2-13 15,-1-16-15,2-14 16,0-13-16,2-11 15,0-10 1,1-9-16,-2-4 16,-4-6-16,-2 3 15,-11 11 1,-8 11-16,-6 10 0,-5 8 16,-5 4-16,1 6 15,-4 1-15,4 2 16,2 5-16,8 0 15,7 0 1,8-4-16,11-3 16,7-4-16,6-3 15,2 0-15,4 1 16,-1 3-16,-4 6 16,0 4-16,-2 7 15,-3 9-15,-3 8 16,-4 2-16,1 3 15,-5-4 1,-3-5-16,-9-8 16,-5-8-16,-5-12 15,-4-11-15,-9-5 16,-11-8-16,15 6 16</inkml:trace>
  <inkml:trace contextRef="#ctx0" brushRef="#br0" timeOffset="-17950.74">22895 849 0,'-2'14'0,"-3"18"0,-3-6 0,-4 1 0,-6 12 0,18-39 0,-20 59 15,2 18-15,8 18 16,1 7-16,15-18 16,-6-22-16,-4-23 15,-3-34 1</inkml:trace>
  <inkml:trace contextRef="#ctx0" brushRef="#br0" timeOffset="-17747.72">22655 1179 0,'9'-1'0,"15"-1"0,-7-2 0,1 0 0,9-4 0,11-1 0,11-1 0,6 3 16,2 1-16,0 2 0,-20 5 15,-24-3 1</inkml:trace>
  <inkml:trace contextRef="#ctx0" brushRef="#br0" timeOffset="-17372.78">23393 1473 0,'-4'9'0,"-8"11"0,-9-3 0,-12 0 0,33-17 0,-48 18 0,-6 1 0,-9 5 16,-8-3 0,-8-3-16,-8-8 15,-8 0-15,-1-10 16,-7 11-16,2 9 16,-9-10-16,-7 4 15,-7-7-15,-15 3 16,-2-3-16,1 3 15,-11 9-15,-13 8 16,-23 12 0,-3 10-16,-1 9 15,-2 9-15,6 3 16,11-3-16,87-33 16</inkml:trace>
  <inkml:trace contextRef="#ctx0" brushRef="#br0" timeOffset="46049.25">5081 8800 0,'0'0'16,"0"0"-16,0 0 0,0 0 15,0 0-15,1-1 0,8-8 0,-3 1 0,-2 2 0,-4 1 0,-3 3 0,-90 6 16,59-7-16,-6 0 16,-6-2-16,-5 2 15,-8 0-15,-6 0 16,-4 6-16,-3-2 16,-2-1-1,0 3-15,-2-1 0,1-1 16,1-1-16,1 3 15,3 0 1,4-1-16,4 3 16,5 2-16,8-3 15,7-1-15,7 0 16,5-1-16,6 1 16,6 0-16,5 0 15,7 0-15,4-1 16,6-3-16,2 1 15,2 0-15,2-1 16,-1 0 0,3 1-16,5-3 15,7-1 1,4 1-16,9 1 0,5 0 16,6 2-16,4-2 0,7 1 15,-4 1-15,3-3 16,2-1-1,4 0 1,1 2-16,2 0 16,0 2-16,1 2 15,0-1-15,-2-2 16,-32 1-16,33 3 47,-15-5-47,0 2 15,1-1 1,-5-2-16,-9-5 16,-13 7-16,-12 2 15,-3-3-15,-7-2 16,-4 2-16,-11 1 16,-10-2-16,-10 1 0,-7-1 0,-11-1 0,-9-1 0,-8-1 15,-9 0-15,-7-2 16,-1 2-16,-3 1 15,1 2 1,1-1-16,1 4 0,3 0 16,2 1-1,5 4-15,7-1 16,9 0-16,9-1 16,10-3-16,9 0 15,8 0 1,13 1-16,8-2 15,5 0-15,6-2 16,9 0-16,7-1 0,12-1 16,10 0-1,8 1-15,9-1 16,-28 5-16,37-2 47,-9 2-32,11 11-15,10-9 16,-6-2-16,-2 11 16,-4 0-16,0 5 0,-8-14 15,-7 3 1,-6 2-16,-12-2 16,-13 0-16,-15-3 15,-7-2-15,-4 0 16,-4-4-16,-23 3 15,-6 0-15,-10-4 16,-8 1 0,-10-2-16,-10 0 0,-9 1 0,-10-1 0,-9 1 0,-10 2 15,-10 2-15,-12 5 16,11 4-16,17 3 16,30 0-16,41-2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23:02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15007 6684 0,'-28'5'0,"-41"9"0,-1-3 0,2 0 0,68-11 0,-70 12 0,-5 3 16,-2 7-16,-6 8 0,-2 8 16,2 5-1,6 5-15,3 6 16,7 4-16,2 6 16,3 3-16,8 0 15,6 4 1,6-1-16,5 0 15,12-2-15,16 0 16,20-3-16,13 2 16,16-4-16,-15 0 0,-6 2 15,20-7 1,9-3-16,24-13 16,14 2-1,-1-6-15,4 1 16,15-3-16,8-7 0,20-7 15,0 1-15,-2 2 16,8-1 0,-5-1-16,15-6 0,3-3 15,9 2 1,5 1-16,5-1 16,11 1-1,7 2-15,4 0 0,0-1 16,-3 0-16,1-1 15,0-1 1,-1 0-16,0 0 16,-2 0-16,0-4 15,0-4-15,-1 0 16,1-2-16,-4-3 16,-1 1-16,-4-1 15,-1-6-15,-3-1 16,-7 0-16,-7 0 15,-7-3-15,-4-6 16,-4-5 0,-5-1-16,-13-1 15,-11 0-15,-15-7 16,-9-3-16,-6 1 16,-8-5-16,-14-3 15,-12-5-15,-10-7 16,-12 0-16,-10 0 15,-8 0-15,-6-1 16,-8-3 0,-7-3-16,-7 0 15,-5-2-15,-4 0 16,-6 1-16,-6 0 16,-6-1-16,-7 1 15,-7 1-15,-5 1 16,-10 1-16,-3 2 15,-14-1-15,-5 3 16,-9 6 0,2 1-16,-5 5 15,-3 2-15,-9-1 16,-4 3-16,-3 3 16,-1 5-16,1 4 15,-3-1-15,-4 7 16,-1 1-1,1-2-15,-1 6 16,2-3-16,5 3 0,2 3 16,2 2-16,-1 3 15,-5-2 1,4 3-16,-5 1 16,0 1-16,0 1 15,-1 1-15,-2-1 16,1-1-1,5-5-15,6-6 0,7 0 16,2 1-16,2-3 16,5 1-16,-3 2 15,-3 0 1,-10 3-16,-12 5 16,-13 6-16,-11 11 15,-2 10 1,-4 11-16,11 8 0,6 6 15,16 9-15,61-30 16</inkml:trace>
  <inkml:trace contextRef="#ctx0" brushRef="#br0" timeOffset="4070.5">15138 7460 0,'0'0'0,"0"0"16,0 0-16,-3 6 0,2-4 0,5-1 0,2 0 0,4-2 0,1-1 0,33-18 0,-30 11 15,-3 0-15,0-3 16,-3 1-16,-3-1 15,-4 1 1,-2 2-16,-3 1 16,-4 4-16,-4 4 15,-1 0-15,-1 5 16,-3 4-16,-2 3 16,0 1-16,1 2 15,6 2-15,2 0 16,1-2-1,5-2-15,6-1 0,4-2 16,2-4 0,6-3-16,2-2 15,2-3-15,1-4 16,0-2-16,0-1 16,-1-4-16,-1-2 15,-3-1 1,-1-1-16,-2 1 0,-4 1 15,-4 2-15,-4 2 16,-8 5-16,-3 5 16,-6 4-1,-4 3 1,-3 4-16,1 4 16,1 0-16,0 0 15,5 0-15,7-1 0,2-1 16,3-2-16,2-1 15,-4-3-15,7-2 16,5 0 0,6-4-16,2-3 15,5-2-15,2-4 16,2-4 0,0-3-16,0-3 0,-2 1 15,-6-1-15,-5 5 16,-1 4-16,-6 3 15,-6 5-15,-3 4 16,-3 5-16,-7 6 16,-2 4-1,-1 2-15,1 1 16,-1-1-16,3-4 16,5-2-16,4-6 15,8-4-15,6-6 16,3-2-16,6-6 15,5-4 1,-2-1-16,-1 0 0,-3 3 16,-2 2-1,-7 3-15,-6 6 16,-5 2-16,4 0 16,-10 6-16,3 5 15,0 0-15,0 2 16,2-2-16,1-3 15,7-2 1,-2-3-16,1-3 16,4-1-1,5-5-15,4-1 0,-1-3 16,3 2-16,3-1 16,-14 8-16</inkml:trace>
  <inkml:trace contextRef="#ctx0" brushRef="#br0" timeOffset="11283.87">15228 7395 0,'-7'1'16,"-10"4"-16,3 0 0,2-1 0,1-1 0,11-3 0,-11 2 0,2 1 0,-2 2 0,0 2 0,6 3 0,2 0 16,0 1-1,-1-1-15,1-3 16,6 2-16,4-3 16,3-3-16,3-2 15,2-2-15,-1-3 16,-1-4-16,1-2 15,-1-3 1,1-1-16,-2 2 16,-2 1-16,-2 3 15,-3 2-15,-2 3 0,1 2 16,3 1 0,-15 6-16,-4 2 15,-2 4-15,3 3 16,-2-3-16,-1 0 15,3-3 1,4-2-16,1-5 0,3 0 16,5-3-16,-1-3 15,2-4 1,2-3-16,-1-3 16,2-2-16,-1-1 15,-2 2-15,-2 3 16,-6 4-16,4 2 15,0 3-15,-3 4 16,2 2-16,5 4 16,-3 5-16,4-6 15</inkml:trace>
  <inkml:trace contextRef="#ctx0" brushRef="#br0" timeOffset="12844.87">15144 9492 0,'1'6'0,"4"6"0,0-1 0,-2 1 0,-1 1 0,-2-13 0,3 12 0,1 0 0,3-1 0,2-1 15,2-1-15,2-2 16,-1-1-16,0-1 16,1-5-1,1-4-15,-1-2 16,-4-1-16,0-4 15,-2-4 1,-4 3-16,1-4 0,-6-1 16,2 1-1,-1 0-15,-6 2 16,-7 5-16,0 5 16,-2 3-16,-2 8 15,1 5-15,-1 1 16,1 7-16,6-2 15,2 2-15,2-3 16,2 1 0,4-5-16,-1-4 0,0-2 15,2-5 1,5-2-16,3-3 16,3-3-16,-1-2 15,3-3-15,-1-3 16,0-1-16,-1-1 15,0-1 1,-5 2-16,-6 1 16,-2 2-16,-5 2 15,0 4-15,-3 2 16,-4 5-16,1 5 0,-1 7 16,-1 8-16,1 3 15,3 3-15,3 1 16,0-5-16,1-3 15,-1-8 1,8-6 0,5-7-16,7-4 0,1-6 15,1-3-15,1 0 16,1-5-16,-6 0 16,-3-2-16,-2-1 15,-3 2-15,-4 2 16,-2 6-1,-6 6-15,-4 6 16,-2 7-16,-1 11 16,3 6-16,-1 3 15,4 3-15,5-4 16,6-6-16,4-8 16,5-15-16,1-12 15,0-7-15,-2-14 16,-5 13-1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23:31.4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14419 7226 0,'1'6'0,"3"8"0,-4-14 0,3 11 0,-1 2 0,0 2 16,-2-15-16,0 21 0,1 4 0,0 3 0,2 0 16,1-5-16,-3-6 15,-4-7-15,1-13 16</inkml:trace>
  <inkml:trace contextRef="#ctx0" brushRef="#br0" timeOffset="391.02">14501 7608 0,'6'3'0,"8"4"0,8 2 0,6 2 0,7 3 0,-3 1 0,-5 0 0,-10-1 16,-6 0-16,-7-2 15,-14-3-15,-11-1 16,-4 1-1,-6 1-15,-5-1 16,2 4-16,1 2 16,3 5-16,8 3 15,9 3-15,19 2 16,3 0-16,11-4 16,-4-15-16</inkml:trace>
  <inkml:trace contextRef="#ctx0" brushRef="#br0" timeOffset="1109.58">14469 8818 0,'-1'10'0,"-1"13"0,3-2 0,-2-1 0,1-20 0,2 24 0,2 5 16,0 1-16,1 0 16,0-4-1,-3-6-15,-2-8 0,-2-10 16</inkml:trace>
  <inkml:trace contextRef="#ctx0" brushRef="#br0" timeOffset="1625.16">14434 9303 0,'14'6'0,"24"9"0,-4 0 0,0 4 0,-5-1 0,-6 0 0,-11-1 0,-11-3 16,-10-1-1,-11-5-15,-7-1 16,-6-1-16,-9-1 16,6 2-1,-1 0-15,8 1 0,5 1 16,6 5-16,4 1 15,12 3-15,12 3 16,7 0-16,4-1 16,4-2-1,-3-1-15,-4-7 16,-11-6 0</inkml:trace>
  <inkml:trace contextRef="#ctx0" brushRef="#br0" timeOffset="2138.3">14331 9805 0,'5'3'0,"9"4"0,2 1 0,1 1 0,1 1 0,-18-10 0,19 11 0,-1 1 16,-1-1-16,-3-2 15,-4-2-15,-6-3 16,-11-2-16,-9-2 15,-5 0 1,-1-2-16,1-1 16,4 0-16,5 0 0,2 3 15,8 3 1,3 3-16,3 3 16,5 4-16,-2-1 15,-1-1-15,-5 1 16,-4 0-16,-3-2 15,-12 0 1,1-2-16,1-1 16,3-3-16,1 0 15,6-2-15,5-3 0,8-2 16,5 0-16</inkml:trace>
  <inkml:trace contextRef="#ctx0" brushRef="#br0" timeOffset="2624.4">14470 10108 0,'-3'8'0,"-6"13"0,-2-2 0,-2-3 0,13-16 0,-12 15 0,4 1 15,2 2-15,4-1 0,3 0 16,2-3-16,6-2 16,2-1-1,0-2-15,-1-3 16,0-2 0,0-2-16,1-1 15,-3 1-15,1-1 0,0-1 16,5 0-16,2-1 15,-3 0-15,3-1 16,3-2-16,-1-5 16,1 0-1,-2-1-15,-5 2 16,-3 1-16,-8 6 16,-4 5-16,-8 5 15,-8 6-15,-4 7 16,-3 9-16,2 2 15,8-2-15,3 0 16,4-4-16,5-2 16,6-6-16,-4-2 15,1-4 1,-2-10-16</inkml:trace>
  <inkml:trace contextRef="#ctx0" brushRef="#br1" timeOffset="10297.37">6835 8154 0,'1'0'0,"3"2"0,4 1 0,1-1 0,7 1 0,5-1 0,3 1 0,7-2 0,6 0 15,3 0-15,7-1 16,6 1-1,4 1-15,3 0 16,1 2 0,0 0-16,0 0 0,0-1 15,1-1-15,1 0 16,2-1-16,1 1 16,2 1-16,1 1 15,-1 1-15,0-2 16,-1 3-16,2-3 15,0 0 1,-2-2-16,1-1 16,-2 0-16,-1-2 15,-2 1-15,-2 0 16,1-3-16,-1 0 16,-1 2-16,5 0 15,1 2-15,-1 0 16,-1 1-1,-1 0-15,-4 0 16,-1 0-16,1-3 16,0-1-16,0-1 15,-1-1-15,-2 1 16,-1 0-16,-2 1 16,-2 1-1,-5 1-15,-2 0 16,1 0-16,-1-1 15,0 0-15,-1 1 0,-3 1 16,-5 1 0,-3 2-16,-3 2 15,-10 1-15,4 1 16,0-1-16,2 0 16,-4-3-1,-6 1-15,-3-4 16,-3-3-16,-11-1 15</inkml:trace>
  <inkml:trace contextRef="#ctx0" brushRef="#br1" timeOffset="11424.51">10420 9966 0,'-7'1'16,"-8"1"-16,-1 0 0,0 0 0,-2 1 0,18-3 0,-18 5 0,0-2 0,-1-1 0,-2-1 16,-4-1-16,-2-3 15,-2 2-15,0-2 16,-4 0-1,-1-1-15,-3 0 0,-3 0 16,-4 1 0,2 0-16,-4 0 15,2 0-15,-3 1 16,0 0-16,-3-1 16,-4 0-16,-3 1 15,-3 0 1,2-2-16,-4 1 15,-2-1-15,1 1 0,-3-1 16,1 3 0,-3 0-16,1 1 15,2-2-15,2-1 16,1-1-16,-3 0 16,0 1-1,-4 1-15,-1 2 16,-1-1-16,2 0 15,5 3-15,3 5 16,9 3-16,28-2 0,-84-20 31,38 6-31,-6-8 0,2 7 16,2 3 0,10 6-16,1 3 0,3 1 15,1-1-15,0 0 16,-1-3-1,0-4-15,1-2 16,0 2-16,-2-1 16,2 1-16,0 0 15,4 1-15,5 0 16,1 0-16,2 0 16,8 0-16,7 2 15,14-1-15,17 2 16</inkml:trace>
  <inkml:trace contextRef="#ctx0" brushRef="#br1" timeOffset="12529.99">10333 11615 0,'-11'4'0,"-14"6"0,1-2 0,3 0 0,21-8 0,-17 5 0,3 3 0,0 2 0,0 1 0,-3-2 15,0 1-15,-4-2 16,-3-1-16,-5-2 16,-7-2-1,-5 0-15,-4-2 16,0-1-16,1 3 16,-1-2-1,1 0-15,-1 0 16,-6-4-16,-8-2 15,-5 0-15,-2-1 16,3 2-16,-1 0 16,-1 0-16,0 0 15,-2-2-15,-3-1 16,-1 1-16,0 0 16,0 2-16,-1-1 15,-1 0-15,-1 0 16,-5 0-16,1 0 15,3 0-15,3 0 16,1 1-16,1-1 16,1 1-1,-3 1-15,1-1 16,-2 1-16,1-1 16,0-2-16,0 2 15,3 1-15,0 1 16,3 0-16,-3 1 15,-2 2-15,0-1 16,3 2 0,0 1-16,2-1 15,2-1-15,1-2 16,3 0-16,2 2 16,3 2-16,30 2 15</inkml:trace>
  <inkml:trace contextRef="#ctx0" brushRef="#br1" timeOffset="18406.34">13007 3248 0,'2'-3'0,"3"-6"0,2-2 0,2 0 0,-2-1 0,-13 3 0,-23 6 0,-18 6 0,-13 5 0,-12 9 0,-26 13 16,7 7-16,5 8 15,-2 10-15,22 4 16,17-9 0,28-3-16,25-6 15,21-3-15,21-4 16,14-4-16,12-2 16,5 0-16,-2 0 15,0 1-15,-11 4 16,-9 0-16,-19 0 15,-23 4-15,-15 3 16,-18 2-16,-12 2 16,-9 8-16,-8 7 15,-9 3 1,-2 0-16,3-1 16,10-19-16,15-18 15,14-26-15,17-10 16</inkml:trace>
  <inkml:trace contextRef="#ctx0" brushRef="#br1" timeOffset="18702.99">12852 2869 0,'2'6'0,"-2"9"0,-7 3 0,-5 5 0,-6 10 0,18-33 0,-22 47 0,-1 16 16,1 19-16,3 20 15,-2 20-15,5 22 16,-2 17-1,13 13-15,10-12 16,3-25-16,-2-66 16</inkml:trace>
  <inkml:trace contextRef="#ctx0" brushRef="#br1" timeOffset="20437.46">13549 3669 0,'0'0'0,"0"0"15,0 0-15,0 0 0,1 8 0,-2-5 0,0-3 0,-1-4 0,4-2 16,2-2-16,29-38 0,-23 37 0,2 2 16,-4 2-16,-2 2 15,8 3-15,3 0 16,4 4 0,5 5-16,1 1 0,3 5 15,-4 4-15,-5 5 16,-9 3-1,-4 4-15,-18 0 16,0-1 0,4-1-16,-3-2 15,4-5-15,-2-5 0,4-11 16,-3-8-16,4-13 16,4-12-1,7-11-15,6-10 0,9-5 16,6 1-16,6 10 15,-1 16 1,-3 9-16,-2 12 16,-3 11-16,-5 9 15,-4 9-15,-6 7 16,-4 6 0,-7 4-16,-2 3 15,-1-3-15,1-9 16,2-7-16,4-13 15,3-11-15,-3-7 16</inkml:trace>
  <inkml:trace contextRef="#ctx0" brushRef="#br1" timeOffset="21546.67">14241 3455 0,'3'3'0,"0"3"0,2 0 0,-2 0 0,-4 4 0,-5 10 0,-1 10 0,2 9 0,2 8 15,4 2-15,3 1 16,6-1-16,2-18 16,4-9-16,1-14 15,3-9 1,1-14-16,-3-6 15,-4-10-15,-4-7 16,-1-7-16,-3-5 16,-4 1-16,1 0 15,1 8 1,-2 10-16,-8 11 16,-7 13-16,-7 8 15,-3 12-15,-3 6 16,-1 7-16,-1 4 15,4 2-15,6 0 16,8-4-16,7-5 16,7-6-16,10-7 15,12-14-15,2-5 16,6-11 0,3 1-16,3-4 0,0 0 15,-2 6-15,0 9 16,-3 3-1,-6 6-15,-8 6 16,-3 4-16,-4 4 16,-10 6-16,-1 1 15,-6 5 1,-3-2-16,-3 1 0,-3-2 16,4-5-16,2-5 15,0-9-15,2-9 16,5-12-16,6-10 15,5-9-15,6-4 16,4 1 0,3 5-1,-1 12-15,4 11 0,-8 9 16,1 3-16,-9 14 16,-2 0-16,-2 6 15,-5 3-15,-2 3 16,-4 0-1,-3 0-15,-5-2 16,1-5-16,5-10 16,6-11-1,7-12-15,6-10 0,5-9 16,7-5-16,0 0 16,-1 6-16,-6 10 15,-4 10-15,-4 12 16,-2 9-16,-1 10 15,-2 5 1,-2 8-16,2-4 16,3-2-16,5-5 15,5-8-15,6-7 16,3-7-16,3-12 16,0-7-16,-2-9 15,1-3 1,-11-3-16,-1-2 0,-4-1 15,-6 2 1,-6 8-16,-6 8 16,-4 9-16,-2 14 15,-2 12-15,1 13 16,-3 11-16,4 7 16,4 4-16,9-5 15,5-4 1,8-11-16,5-10 15,1-10-15,3-10 0,-14-9 16</inkml:trace>
  <inkml:trace contextRef="#ctx0" brushRef="#br1" timeOffset="22046.49">15922 3609 0,'7'-1'0,"8"-1"0,3 2 0,7 7 0,17 4 0,-42-11 0,53 12 16,8-2-16,0-2 15,-3-4-15,-13-3 16,-14 0-16,-7 0 15,-18-2-15</inkml:trace>
  <inkml:trace contextRef="#ctx0" brushRef="#br1" timeOffset="22281.59">15897 3345 0,'8'1'0,"10"0"0,-1-1 0,5-2 0,14-1 0,-36 3 0,49-4 0,0-1 16,-1-2-16,-27 3 15</inkml:trace>
  <inkml:trace contextRef="#ctx0" brushRef="#br1" timeOffset="22624.91">17025 2795 0,'-5'7'0,"-6"9"0,0 0 0,-4 3 0,0 8 0,4 4 16,4 1-16,2-2 16,1-3-16,1-4 15,3-15-15</inkml:trace>
  <inkml:trace contextRef="#ctx0" brushRef="#br1" timeOffset="22937.59">17458 2761 0,'-3'11'0,"-7"15"16,-4-2-16,-5-1 0,-6 4 0,-2 4 0,4 3 0,6 0 15,6-5-15,14-5 16,12-12 0,-3-17-16</inkml:trace>
  <inkml:trace contextRef="#ctx0" brushRef="#br1" timeOffset="23718.62">18182 2685 0,'-8'6'0,"-13"8"0,-2-2 0,-1 2 0,24-14 0,-35 20 0,-9 6 0,-3 5 15,2 3-15,2 1 16,7-2-16,12-4 16,10-3-16,6-3 15,9-4 1,7-3-16,4-6 0,5-4 15,1-6-15,2-3 16,2-3-16,-3 0 16,-5 0-16,-4 1 15,-6 2 1,-6 0-16,-9 5 16,-8 4-1,-9 7-15,-4 9 0,-8 11 16,-6 12-16,-4 12 15,0 17-15,2 6 16,1 2-16,22-5 16,15-7-16,12-12 15,14-13 1,10-7-16,8-11 16,4-12-16,2-14 15,-2-13-15,0-10 16,-3-10-16,-1-9 15,-6-6-15,-5-3 16,-9 0-16,-10 5 16,-10 9-1,-9 7-15,-8 6 16,-9 11-16,-6 9 16,-1 14-16,-5 13 15,2 13-15,6 8 16,9 5-16,10-5 15,12-8-15,12-11 16,11-11-16,-4-14 16</inkml:trace>
  <inkml:trace contextRef="#ctx0" brushRef="#br1" timeOffset="24125.1">18282 3517 0,'10'0'0,"13"1"0,6-2 0,2-2 0,4-7 0,1-7 0,-2-10 15,-3-7-15,-4-6 16,-6-7-1,-4 0-15,-6 2 16,-9 3-16,-9 3 0,-7 5 16,-5 4-16,-5 9 15,-5 12 1,-3 11-16,-9 15 0,-8 14 16,-2 18-1,1 10-15,8 8 16,14 6-1,13 2-15,13-7 0,4-6 16,13-14-16,3-15 16,9-19-16,8-23 15,5-21 1,2-20-16,-19 12 16</inkml:trace>
  <inkml:trace contextRef="#ctx0" brushRef="#br1" timeOffset="25781.28">18932 2658 0,'2'10'0,"0"2"0,-29 16 0,4-7 0,-3 5 0,-4 7 0,-2 8 0,0 10 0,3 14 0,1 12 16,5 9-16,-3 8 16,16-1-16,10-7 15,0-12-15,8-16 16,9-20 0,8-16-16,2-14 15,0-17-15,0-15 16,-2-13-16,2-12 15,-3-9-15,1-9 16,-2-1-16,-5 4 16,-5 8-16,-4 19 15,-4 13 1,-5 17-16,-3 11 0,-5 12 16,-8 11-1,-4 9-15,-1 11 16,2 7-16,4 0 15,8 1-15,12-8 16,7-12-16,6-12 16,6-11-1,3-12-15,3-13 0,2-12 16,-1-11 0,3-7-16,-3-6 15,5 0-15,1 8 16,1 10-16,-7 11 15,-2 12-15,-5 11 16,-6 9-16,-4 6 16,-4 5-1,-1 6-15,-3 2 16,-3 0-16,1 0 16,-1-5-16,2-7 15,3-9-15,4-11 16,1-10-1,2-13-15,-2-9 16,2-7-16,-4-4 0,-4-1 16,-5 5-16,-1 7 15,1 13-15,2 7 16,-1 6-16,0 6 16,1 5-1,3 7-15,3 2 16,6 4-16,2 3 15,5 3-15,0 3 16,0 2-16,-2 1 16,-7-4-16,-4 0 15,-3-1 1,-7-2-16,-2-5 0,0-2 16,-4-6-16,0-11 15,2-10 1,6-9-16,6-9 15,10-9-15,7-6 16,8-1-16,5 7 16,3 10-16,-8 6 15,-5 8-15,-8 5 16,-8 5 0,-6 4-16,-5 4 15,-5 6-15,-3 6 0,-5 7 16,-3 5-16,3 9 15,2 6-15,9 8 16,7 2-16,7-5 16,12-9-16,-1-22 15,3-17 1,2-14 0,1-11-16,0-7 15,-8-10-15,-5-3 0,-7-4 16,-9-2-1,2 5-15,1 9 16,-2 12-16,-8 12 16,-8 6-1,-9 9-15,-2 9 16,-4 10-16,-1 5 0,-4 0 16,1 3-1,6-3-15,13 2 16,8-4-16,9-2 15,11-5-15,7-6 16,3-8-16,7-8 16,5-7-16,1-6 15,-2-2-15,5 6 16,1 2-16,-2 8 16,-7 9-1,-1 8-15,-5 3 16,-9 1-16,-13 0 15,-8 3-15,-8 1 16,-8 3-16,-3-1 16,1-4-16,3-4 15,9-2-15,7-9 16,9-11-16,6-9 16,11-8-16,6-5 15,7-3-15,2 1 16,-3 7-1,-3 7-15,-8 10 16,-6 11-16,-3 3 16,3 7-16,-5 8 15,-2 5-15,-1 1 16,-5-2-16,-5-4 16,-5-6-1,-2-10-15,2-9 16,1-13-16,5-2 15</inkml:trace>
  <inkml:trace contextRef="#ctx0" brushRef="#br1" timeOffset="26022.41">20692 2614 0,'7'13'0,"7"14"0,-7-7 0,-6-1 0,-3 2 0,3 3 0,2 1 15,4-8-15</inkml:trace>
  <inkml:trace contextRef="#ctx0" brushRef="#br1" timeOffset="26185.06">21053 2611 0,'0'0'0,"-1"2"0,0 10 0,-2 19 0,-5 21 0,-6 3 15,-9-8-15,-5-7 16,7-34-16</inkml:trace>
  <inkml:trace contextRef="#ctx0" brushRef="#br1" timeOffset="40841.94">2560 8902 0,'0'0'0,"-4"13"0,5-5 0,4-4 0,2-2 0,1-2 0,1 0 0,14 2 0,-10-1 16,2 3-16,3-1 15,2 0-15,3 0 16,4 1-16,4-3 15,2 2-15,3-3 16,1-1 0,1 1-16,1-1 0,-1 2 15,2-3-15,3-2 16,4 2 0,3 0-16,5 1 15,3 1 1,2 0-16,1 1 15,1 0-15,-3-1 16,-4 0-16,-4 1 0,-1 0 16,-4-1-16,-4 0 15,-4-1-15,-3 1 16,-5 0-16,-8 1 16,-7 0-16,-6 0 15,-5 1-15,-4-2 16,-1 1-16,-1-1 15,0 0-15,0-1 16,1 1-16,0 0 16,1 0-16,0 0 15,1 1-15,-1-1 16,0 0-16,3 0 31,-2 0-31,0 0 16,0 1-16,-2-1 15,0 0-15,1 0 16,-1-1-16,1 1 16,0 0-16,0 0 15,0 0-15,0 0 16,0 0-16,-1-1 16,1 1-1,1 0-15,-1 0 16,2-3-16,4-3 15,7-4-15,-7 8 16,6-4-16,2-1 16</inkml:trace>
  <inkml:trace contextRef="#ctx0" brushRef="#br1" timeOffset="41985.66">4468 8957 0,'0'4'0,"5"-2"0,3-1 0,5 0 0,6-3 0,5-1 0,6 1 0,4 1 16,6 1-16,3 0 16,5 0-16,4 0 15,3 3-15,0-1 16,2 0-16,3 1 16,1 1-1,3-2-15,1-2 16,1 0-16,2 2 15,0 2-15,2-1 16,2 2-16,-1-1 16,-1-2-16,-3-1 15,-2 2-15,-4-1 16,-1-2-16,-1 2 16,-2-1-1,-1 0-15,-1 0 16,-2 0-16,0 1 15,-2-2-15,-1 0 16,-1 0-16,-4-3 16,2 0-16,-3 0 15,-1 0 1,-2 0-16,1 1 16,-2 1-16,-1 0 0,-1 3 15,-2-1-15,0-1 16,-1 1-1,-1-3-15,0-2 16,1 1-16,0 0 16,0 0-16,-2 0 15,-4 2-15,0 1 16,-3-2-16,-3 1 16,-1-2-16,1 0 15,0 0-15,0 0 16,-2 3-16,-2-1 15,-1-2-15,-3 1 16,-4 0-16,-3 1 31,2-2-31,-3 0 16,-2 1-16,-1 0 16,-2 1-16,-1 0 15,1 1-15,-2 0 0,-1 0 16,0 0-1,0 0-15,4 1 16,4-4 0,0 0-16,-4-4 0,5-3 15,-4 2-15</inkml:trace>
  <inkml:trace contextRef="#ctx0" brushRef="#br1" timeOffset="43140.63">4363 10725 0,'0'0'0,"0"0"0,0 0 0,-9 4 0,6-2 0,1 0 0,-1 1 0,-1 0 15,-1-2-15,-24 7 0,13-6 0,-2-2 16,-7 2-16,-2 1 16,-4 1-1,-2-2-15,0 0 16,-7 0-16,-2 2 15,0-2-15,1 1 16,-4-2-16,-3 0 16,-3 0-16,-2-1 15,-3 1-15,-4 0 16,-1 1-16,-1-2 16,-1-1-16,0-2 15,1 1 1,3 2-16,1 2 15,2 1-15,4-2 16,-1 1-16,0 2 16,3-2-16,3-1 15,12-3-15,15-5 16,19-2-16,23 0 16,2 6-16</inkml:trace>
  <inkml:trace contextRef="#ctx0" brushRef="#br1" timeOffset="43880.39">7717 10623 0,'-8'1'0,"-10"-1"0,4 0 0,7-1 16,2-2-16,5 3 0,-7-1 0,-5 1 0,-6 1 0,-8 1 0,-3 1 0,-7-1 16,-3-1-16,-3 1 15,-5 0-15,-2-1 16,-3-1-16,-4 0 15,-5 1-15,2 0 16,-3 4 0,0 2-16,-1 1 15,-1 2-15,-3 3 16,32-6-16</inkml:trace>
  <inkml:trace contextRef="#ctx0" brushRef="#br1" timeOffset="44202.81">6437 10613 0,'-78'9'0,"-3"-2"0,-1-1 0,82-6 0,-85 4 0,-3 0 0,1-4 16,0 3 0,7 0-16,-2-1 15,3-1-15,3 2 16,-4 2-16,-1-3 16,4 0-1,-1-1-15,1 0 16,0 2-16,0 2 0,1-1 15,-1 0-15,2 2 16,-1-2-16,-2 0 16,0 1-1,-1 0-15,0 1 16,-1 1-16,-2-4 16,-1-3-1,-6 0-15,5 0 0,6 4 16,13 0-16,15 1 15,19 0-15,20 1 16</inkml:trace>
  <inkml:trace contextRef="#ctx0" brushRef="#br1" timeOffset="45593.85">6060 12448 0,'0'0'0,"0"0"0,0 0 15,0 0 1,0 0-16,0 0 16,0 0-1,0 0-15,0 0 0,-7 8 0,6-5 0,-1-2 0,-1 2 0,0-1 0,0 0 0,-47-13 0,36 8 16,-3 1-16,-3-1 15,0-1-15,-4 0 16,-6 1-16,2 0 16,-1 0-16,-3-1 15,-1-3 1,-2 1-16,0 1 16,-2 2-16,-2 0 15,-2-1-15,-1 1 16,-3 0-16,0-1 15,-3 0-15,-2 1 16,-7 3-16,-2 3 16,1-3-16,0-1 15,0-1 1,-1-2-16,-2 1 16,-3 1-16,-3 3 15,2 0-15,-2 1 16,-2 1-16,2-1 15,-3 0-15,-5 2 16,2-1-16,2-2 16,1 0-1,0-1-15,8-4 0,-8 6 16,2 4 0,5-2-16,0-6 15,-13-4-15,1-1 16,3-2-16,-2 8 15,9 4 17,9 4-17,-10-8-15,1 0 0,1 0 0,3 2 0,6 0 0,0 2 16,2 1 0,4-2-16,4-2 15,1-1-15,1-2 16,3 2-16,5 1 15,2 2 1,4 1-16,5 0 0,4 2 16,5-3-16,4-2 15,3-2-15,7 0 16</inkml:trace>
  <inkml:trace contextRef="#ctx0" brushRef="#br1" timeOffset="157957.2">6622 12288 0,'3'2'0,"5"2"0,5-1 0,0 2 0,1 2 0,-1 1 0,0-1 0,2-1 15,-1 0-15,0-1 0,0 1 16,1-1-1,3-3 1,4 0-16,6 0 0,-3 0 16,1 0-16,2 0 15,-5 0 1,-1 1-16,0 0 16,2-1-16,1-1 15,2 0-15,1 1 16,2-2-1,0 0-15,-1 1 0,2-1 16,-1-1-16,-2 0 16,0 1-16,4-2 15,-1-1 1,1 0-16,-1 3 16,-1 0-16,-1 0 15,-1 2 1,2 1-16,-2-1 0,0 1 15,-1 1-15,-1-1 16,2 2-16,0 1 16,-1 0-16,0-1 15,-1 1 1,-1 0-16,0-1 16,1-1-16,-2-2 15,0 1 1,-2 0-16,-3-2 15,-7 0-15,-2-1 0,5 1 16,-2 0 0,0-1-16,2-2 0,-2 0 15,0-4-15,1 0 16,-1 0 0,-2 0-16,-3 0 15,2 3-15,0 0 16,0 2-16,0 2 15,-2-1-15,2-2 16,-7 1-16,1-1 16,3 2-1,-11-2-15,6 0 16,-2 0-16,0 0 16,3 0-16,2 1 15,-1-1-15,0 2 16,-1 0-16,0-1 15,-2-1-15,1 1 16,-1 1-16,-2-1 16,1 0-1,-2 2-15,1-2 16,-3 3-16,-6 1 0,3-1 16,5-1-1,3-1-15,-4 1 16,4-1-16,1-2 15,-6 3 1,6-2-16,-9 3 16,4 0-16,0-2 0,2 0 15,-2 1 1,0-1-16,1 0 16,0 0-16,-1 0 0,2 0 15,-2 0 1,1 1-16,1 0 15,1-2 1,1 0-16,0 1 0,-4 1 16,0 1-16,0-2 15,1 1 1,4-2-16,1-2 16,1 2-16,-2 1 15,-1-2-15,2 1 16,-2 0-16,1 1 15,-2 1-15,1 0 16,-2-1-16,-1 1 16,0 0-16,0 0 15,-1 0 1,1 0-16,0 0 16,2-1-16,0 0 15,0 0 1,0-1-16,0-1 0,-1 1 15,0 1-15,0-1 16,1 0-16,-1-1 16,-2 0-16,2 1 15,-1 2-15,1 0 16,0-1 0,-2 2-16,-1 1 15,2-2-15,0 0 16,0 0-16,0 0 15,2-1-15,-1 1 16,1-2-16,-2 2 16,4-3-16,-1 0 15,-1 2-15,0-1 16,0 1 0,-1 0-16,-1 0 15,4-2-15,-2 2 16,0 0-1,-2 1-15,2-1 16,1 1-16,0-1 16,0 0-16,-1 0 15,1 0-15,0 0 16,-1 0-16,0 0 16,-1 0-16,0 1 15,1 0-15,-1-1 16,0 1-16,1-1 15,1-1-15,-1 1 16,0-1-16,0 2 16,0-1-1,0 0-15,1 0 0,-1 0 16,-1-1-16,1 0 16,0-2-1,0 3-15,0 1 16,0-1-16,1-1 15,-1-1 1,1 2-16,-1 1 16,2-2-16,-3 2 0,1-1 15,-1 2-15,0 0 16,1-1-16,0 0 16,0-1-16,0 0 15,0 0 1,-1 0-16,2-2 15,-1 0 1,0 2-16,1 0 0,0-1 16,0-1-16,-1 1 15,0 1-15,0 0 16,0 1 0,0 0-16,0-1 0,-1 2 15,1 0 1,-1-2-16,1 1 15,0-1 1,-1 1-16,1-1 0,0 1 16,1-3-16,1-1 15,-2 3-15,0 0 16,0 1 0,0-1-16,-1 1 15,0 0-15,0 1 16,1-1-16,2-4 15,-2 3-15,-1 0 16,2 0-16,-2 0 16,0 2-16,1-2 15,0 0-15,0 0 16,0 0 0,0 1-16,0-1 15,0 0-15,0 0 16,0 1-16,0-2 15,0 1-15,0-1 16,0 1-16,0 0 16,0-1-16,1 0 15,-1 1 1,-1 1-16,1 0 16,0-1-16,0 0 15,0 0-15,0 0 16,0 0-16,-1 2 15,0-1-15,1-1 16,0 1-16,0-2 16,-1 2-16,2-1 15,-1 1 1,0 0-16,-1-1 0,1 0 16,1 0-1,-1 0-15,-1 0 16,2 0-16,-1 0 15,0 1-15,0 0 16,-1-1-16,1 1 16,1-1-1,0 0-15,-1-1 0,1-1 16,-2 2-16,1 0 16,0 0-1,1 0-15,-1-1 16,0 1-16,0 0 15,-1 0-15,1-2 16,-1 3 0,0-1-16,1-1 0,0 2 15,0-2-15,0 0 16,1 0-16,-1 1 16,1-1-16,-1 1 15,0 0 1,0 0-16,1 0 15,-1 0 1,0 0-16,-1 1 0,0 0 16,0-1-16,0 1 15,1 0-15,0-1 16,1 0-16,-1-1 16,1 0-16,0 0 15,-1 0 1,1 1-16,-1 0 15,-1 0-15,1 0 16,0 0-16,0 0 16,0 0-16,-1 0 15,1 1-15,-1-1 16,1 0 0,1 0-16,-1 0 0,1 0 15,-1 0 1,0 0-16,0 0 15,0 1-15,0 0 16,0 0-16,1 0 16,-2-1-16,0 0 15,1-1-15,0 0 16,0 1-16,1-2 16,-1 2-1,0-1-15,1 2 0,-1-1 16,-1 2-1,2-1-15,-1 0 16,0-1-16,0 1 16,0-1-16,0 1 15,-1 0-15,0 0 16,0 0 0,2-2-16,-1 0 0,0 0 15,0 1 1,0 0-16,0 0 0,0-1 15,1 1 1,-1 0-16,0 0 16,0-1-16,0 0 15,0 0 1,-1 2-16,0-1 0,1 0 16,-1 1-1,2-1-15,-1-1 16,1 1-16,-1-1 15,1 0-15,-1 1 16,0 0-16,0 0 16,0-1-1,1 1-15,-1 0 0,0 0 16,-1 0-16,0 0 16,2 1-16,-2-1 15,1 0 1,1 0-16,-2 0 15,2-1-15,-2 1 16,1 0-16,0 0 16,0 0-16,-1 0 15,2 0-15,-1 0 16,0 0-16,0 0 16,0 0-16,0 0 15,0 0-15,1-1 16,-2 1-1,2 0-15,-1 0 16,0-1-16,0 1 16,0 0-16,0 1 15,-1-1-15,1 0 16,0 0-16,0 1 16,-1-1-16,1 0 15,0 0-15,0 0 16,0 0-1,0 0-15,0 0 16,0 0-16,0 0 16,1 0-16,-1-1 15,1 0-15,-2 2 16,-1 1-16,2-1 16,0-1-16,0 0 15,0 0 1,0 0-16,0-1 0,0 1 15,0 1 1,0 0-16,0-2 16,0 1-16,0-1 15,1 1-15,-1 0 16,0-1-16,1 1 16,-1 1-1,0-1-15,-1 0 16,1 0-16,1 0 15,-1-1-15,1 1 16,-1 0-16,0 0 16,0 0-16,-1 0 15,1 0-15,1-1 16,-1 1-16,0 0 16,1-1-16,-2 1 15,1 1-15,0-1 16,-1 1-16,1-2 15,0 1-15,0 1 16,0-2 0,0 2-16,0-1 15,1-1 1,-1 1-16,0 0 0,0 0 16,-1 0-16,2 0 15,-1 0-15,0 0 16,0 0-16,0 1 15,-1-1 1,2-1-16,-1 1 16,0-1-16,0 1 15,0 0-15,-1 2 16,1-2-16,0 0 16,-1 1-16,1 0 15,-1-1 1,2 0-16,-1 0 0,0 0 15,1-1-15,0 0 16,-1 1 0,0 0-16,1 0 15,-1 0-15,-1 1 16,1 0-16,0-1 16,0 1-16,0-2 15,0 1-15,-1 0 16,1 0-1,1 0-15,-1 0 16,-1 2-16,1-2 0,0-1 16,-1 2-1,1-2-15,0 0 16,0 1-16,0 0 16,0 0-16,0 1 15,0-1-15,0 0 16,-1 1-1,1-1-15,1-1 16,-1 0-16,0 1 0,1 0 16,-1 0-1,0 0-15,-1 1 16,1-2-16,1 0 16,-3 2-16,2 0 15,0-2 1,0 1-16,0 0 0,1-1 15,-1 1 1,0 0-16,1-1 16,-2 1-16,2 0 15,-1 0-15,1-1 16,-1 2-16,0-1 16,0 0-1,-1 2-15,-1 0 0,2-2 16,0 0-16,0 0 15,0 0 1,0-1-16,1 0 16,0 0-16,-1 0 15,1 1-15,-1-1 16,0 1-16,0-1 16,0 0-16,0 2 15,0-1-15,-1 1 16,1 0-16,-2 0 15,2 0 1,0-1-16,0 0 16,0 0-16,1-1 15,-1 2 1,0 0-16,1 0 0,-1-1 16,-1 0-16,1 0 15,1-1-15,-2 1 16,1 0-16,1 0 15,-1 0 1,0 0-16,0 0 16,0 0-16,1 0 15,-1 1-15,0-1 16,0 1-16,0-1 16,0 0-16,0 0 15,0 0-15,0-1 16,-1 1-16,1-1 15,-1 1-15,1-1 16,0 0 0,1 1-16,-1 0 15,0 1-15,0-2 16,1 1-16,-2 1 16,1-1-16,0 0 15,0-1-15,0 1 16,0-1-16,0 1 15,-1 0 1,1 1-16,0 0 0,0-1 16,0 0-1,0 0-15,1-1 16,-1 0-16,1 0 16,-1 1-16,0 1 15,0-1-15,0-1 16,0 1-1,0 0-15,-1 0 16,1 0-16,1 0 16,-1 0-16,0 0 15,-1 0-15,2 0 16,-1-1-16,0 1 16,1 0-1,-2 0-15,1 0 16,-1 0-16,1-1 0,0 1 15,0 1-15,0-1 16,0 0-16,-1 1 16,1 0-16,0-1 15,0 1 1,2-3-16,-1 0 16,-1 2-16,-2 2 15,2-1-15,0-1 16,1-1-16,-2 1 15,1 0-15,1 0 16,-1-1 0,0 1-16,0 0 0,0 0 15,-1 2-15,0-1 16,1-1 0,1 0-16,-1-1 15,0 1-15,1-1 16,-2 2-16,0 0 15,1-1-15,-1 2 16,1-4 0,1 1-16,0 1 15,-1-1-15,0 1 16,0 0-16,1-1 16,-1 2-16,-1-1 15,-1 2-15,1 0 16,0-1-16,2-2 15,-1 0-15,1 1 16,-1 0-16,0-1 16,1 0-1,-2 3-15,1-2 16,1-2-16,0 2 0,-2 1 16,1-1-1,0 0-15,0 0 16,0 0-16,-1 0 15,1 0-15,0 0 16,0 1 0,-1-1-16,1 0 15,1-1-15,-1 0 16,0 3-16,-1-1 16,1-1-16,-1 0 15,2 0-15,-1-1 16,1 0-16,-1 0 15,1 1 1,-1 0-16,0 1 0,1-2 16,-1 1-1,0 0-15,-1 0 16,1 0-16,0 0 16,0 0-16,-1 2 15,1-1 1,0-2-16,0 1 0,0-1 15,1 0-15,1 0 16,-2 0-16,1 0 16,-1 1-16,0 0 15,0 0 1,-1 1-16,1-1 16,-1 1-16,0 0 15,1-1 1,-1 2-16,1-2 0,0 0 15,-1 1-15,1-1 16,0-1-16,1 0 16,-1 1-16,0-1 15,1 1 1,-1-1-16,-1 2 16,1 1-16,-1-1 15,1-1-15,1-2 16,-1 1-16,0 2 15,0-2-15,1 1 16,-2 1-16,2-2 16,-1 1-16,-1 1 15,2-2 1,-2 1-16,2-1 16,0 1-16,-2 1 15,1-1-15,0 0 16,0 0-16,-1 2 15,1-2-15,0 0 16,1-2-16,-1 2 16,0 0-16,-1 3 15,0-2 1,2-1-16,-1-1 16,-1 2-16,0-1 15,2 0-15,-1-1 16,0 1-16,1-1 15,-2 3-15,1-1 16,-2 0-16,2 0 16,-1 1-1,0-1-15,1-1 0,2-2 16,-1 0-16,0 1 16,-2 1-1,2 0-15,0-1 16,0 0-16,0-1 15,-1 1 1,-1 2-16,0-1 16,2-1-16,-1 1 15,-1 1-15,1-1 16,0-1-16,0 2 0,0-2 16,0 3-1,0-1-15,0-1 16,-1 1-16,0 0 15,1-1 1,0 0-16,1 0 0,0 0 16,-1 0-16,-1 0 15,1 1-15,0 0 16,0-1 0,1-2-16,-1 2 0,-2 2 15,2-2 1,1-2-16,0 1 15,-1-1-15,0 2 16,0-1-16,0 2 16,0 0-16,0 0 15,0-2-15,1 0 16,-2 3 0,0-1-16,1-1 15,0 0-15,0 0 16,0 0-16,-1 0 15,2 0-15,-1 0 16,1 1-16,-1-2 16,0 1-16,0 1 15,0 0-15,0-1 16,0 0 0,0 1-16,0-1 15,-1 1-15,2-3 16,-1 2-16,0 0 15,0 0-15,0 1 16,0-2-16,0 1 16,0 1-16,-1 0 15,1-2 1,1 0-16,-1-1 16,0 1-16,0 1 15,0 0-15,0 0 16,0-1-16,0 2 15,-1 0-15,0-1 16,1 0-16,1 0 16,0-1-16,-3 2 15,2 1 1,0-2-16,1-2 0,0 1 16,-1 0-1,0 1-15,0 0 16,1 0-16,-1 1 15,0-2-15,0 2 16,0-1-16,0 0 16,0 0-1,-1 0-15,1 1 0,0-2 16,0 1-16,-1 1 16,0-1-1,2-1-15,-1 0 16,1 0-16,-1-1 15,0 2 1,1 0-16,-2 2 16,-1-1-16,2 0 0,1-2 15,-2 2-15,1-2 16,1 0-16,-1 1 16,1-1-16,-3 2 15,2-1 1,1 0-16,0-1 15,-1 2 1,0-2-16,1 1 16,-1 2-16,0-1 15,0 0-15,-1 0 16,1 0-16,0-1 0,0 0 16,1 0-16,-1-2 15,1-1-15,-2 3 16,0-1-1,1 0-15,0 1 16,0 0-16,1-1 16,-1 0-16,0 1 15,0 1-15,-1 1 16,0-1 0,2-1-16,-1 0 0,-1 2 15,-1-1 1,2-2-16,1 1 15,-1-1-15,1 0 16,0-1-16,-1 2 16,0 0-16,0-1 15,1 1-15,0-1 16,-2 2-16,2-2 16,-2 1-1,0 2-15,0 0 0,2-3 16,-1 0-1,0 0-15,1 0 16,0 1-16,-1-1 16,1-1-16,0 1 15,-1 1-15,0 0 16,0 1 0,-1 1-16,-1 0 15,2-3-15,-1 3 16,1-2-16,0 0 0,0 0 15,1 0 1,-1-1-16,-1 3 16,1-1-1,0-1-15,0 0 16,0 0-16,0-1 0,0 0 16,0 1-1,0 0-15,1-1 16,-1 1-16,0-1 15,1 0-15,0 0 16,-1 1-16,1-1 16,-2 2-1,0 0-15,1-1 0,-2 4 16,1-2-16,1-2 16,0 0-16,-1 1 15,2-1 1,-1 0-16,1 0 15,-1-1-15,0 0 16,0 1-16,0-1 16,1-2-16,1 1 15,-1 0-15,-1 1 16,0 2-16,0-1 16,-2 3-16,0 0 15,2-2-15,-2 1 16,1 0-1,1-2-15,-1 1 16,1 0-16,1-3 16,-1 1-16,1 0 15,1-1-15,-2 1 16,2 0-16,-1-1 16,-1 2-16,1-1 15,-1-1 1,0 4-16,-1-2 15,0 1-15,1-1 16,-1 2-16,0-1 16,1-1-16,-1 2 15,1-2-15,-1 1 16,3-4 0,-2 4-16,0-2 15,0 1-15,0 0 16,0 0-16,0 2 0,-1-3 15,3-1 1,-1-1-16,0 3 16,-2 1-16,0 0 15,0 0-15,2 0 16,-2 1 0,1-1-16,0-2 15,0 1-15,0 0 0,0 1 16,-2 0-16,2 0 15,2-2 1,-3 1-16,2 0 16,-1-1-16,0-1 15,0 2-15,0 0 16,0 1 0,-2 1-16,1 0 0,2-3 15,-1 1-15,0 2 16,0-2-16,0 0 15,-1 0 1,2 1-16,-1 0 16,1-2-16,0-1 15,0 0 1,-1 2-16,1 0 0,-2 0 16,1 0-16,1-2 15,-1 1-15,-1 2 16,0 0-16,1 0 15,2-3 1,-2 3-16,0 0 16,1-1-16,-2 1 15,0-1 1,2-1-16,-1 0 16,-1 1-16,0 0 0,1-1 15,0 1-15,0 1 16,0 0-16,-1 0 15,2-3-15,-1 1 16,0 2 0,-1 0-16,2-2 15,-1 0-15,0 1 16,1 0-16,-1 0 16,0 1-16,1 0 15,-2-1-15,0 0 16,1 0-16,0 0 15,1-1 1,-1 1-16,-1-1 0,1 1 16,0-3-1,0 3-15,0-1 16,0 0-16,0 3 16,-1-1-16,1-1 15,0 1-15,0-1 16,-1 1-1,1-1-15,0 1 16,1-4-16,-1 3 16,0 1-16,-1 0 15,0 1-15,1-1 16,0-1-16,0-1 16,1 1-16,-1 0 15,0 0 1,1-1-16,0 1 0,-1-3 15,0 3 1,2-3-16,-1 2 16,-1 1-16,0 0 15,0 0-15,-2 1 16,2 0-16,-1 2 16,-1-1-1,2-2-15,2-3 0,-1 1 16,0 2-16,0 0 15,-3 2 1,1-1-16,1-2 16,0 3-16,0-3 15,0 2 1,0 1-16,0-2 0,-1 0 16,0 1-16,1-1 15,0-1-15,-1 2 16,1-1-16,0-1 15,1 0-15,-1 0 16,0 0 0,0 3-16,-1-1 15,2-1 1,-1 0-16,1-2 0,0 3 16,0-3-16,-1 2 15,2-1-15,-1-1 16,-1 0-16,0 2 15,0 0-15,0 0 16,1-2 0,-2 4-16,0-1 15,0 1-15,-1-1 16,1 2-16,0-2 16,1-1-16,0 0 15,1-1-15,-1 2 16,-1-1-16,1 0 15,2-1-15,-2 0 16,1-2 0,1 1-16,-1-1 15,0 1-15,0 0 16,0 0-16,-1 2 16,-1 2-1,0 1-15,0-2 16,-1 2-16,0-1 15,2-1-15,-2 0 16,1 0-16,1 1 0,0-3 16,1 1-1,1-1-15,-2 0 16,0 1-16,0-1 16,0 1-16,2 0 15,-3 0-15,1 1 16,0 1-1,0-1-15,0-1 0,0 0 16,-1 2-16,1-2 16,3 0-16,0-2 15,2-1 1,-1 1-16,0 0 16,1-1-16,-2 3 15,1 1 1,3-1-16,4 0 0,-1 1 15,3-1-15,1 1 16,-7-1-16</inkml:trace>
  <inkml:trace contextRef="#ctx0" brushRef="#br1" timeOffset="164034.29">15205 10174 0,'0'0'0,"4"2"0,6 0 0,0 1 0,-2-1 0,-2 0 0,-1 2 0,-1 15 0,-7-8 16,1 0 0,1-3-16,-2-2 0,-2-2 15,-8-1 1,0-4-16,2-2 15,3-1 1,0 0-16,2-1 0,2 1 16,2 0-16,1 2 15,1-1-15,-1 3 16,-7 0 0,5 1-16,1-1 15,0 1-15,-2-3 0,-1 2 16,4-2-1,-4 0-15,-2 2 16,7-2-16,4 0 16,0 2-16,5-2 15,-2 2-15,4 0 16,-1 1 0,0 0-16,-2-1 15,-4 1 1,-2 2-16,-2-1 0,-1 2 15,-2-3-15,3-1 16,-3 0-16,0-1 16,-1 0-16,4-1 15,-3 0-15,-3-1 16,0-1-16,3-2 16,-2 1-1,1 1-15,1 2 16,2 1-16,1 2 15,-1-1-15,0 2 16,2 0-16,0 0 16,0 0-16,2-1 15,-3 0 1,1-1-16,-1 0 16,0 0-16,-1 0 15,0-2-15,0 1 16,0 0-16,0 1 15,2 0-15,0 0 16,-1 1-16,1 0 16,-1-1-16,-1-1 15,1 1 1,0 1-16,0-1 0,0 0 16,-1-1-1,1 1-15,0-3 16,-1 1-16,2-1 15,-1 3-15,-1 0 16,1 1-16,1-1 16,-1 1-1,0 1-15,0-1 0,0-1 16,0 2-16,0-4 16,0 1-16,0 2 15,0-1 1,0 1-16,0 0 15,0-3 1,0 2-16,0 0 16,0 1-16,0 0 0,0-1 15,0 0-15,0 1 16,0-3-16,0 0 16,0 2-16,1 0 15,-1 1-15,0-1 16,0 1-1,0 0-15,0 0 16,0-1-16,0 1 16,0-1-16,0 0 15,0 0-15,0 0 16,0 0 0,1 0-16,-1-1 0,0 1 15,-1 0 1,0 0-16,0 1 15,0-1-15,1 0 16,1 0-16,-1 0 16,0 0-16,0 0 15,0 0-15,0 0 16,0 0 0,0 0-16,0 0 15,0 0-15,0 0 16,-1 0-16,1 0 15,0 0-15,-1 0 16,1 0-16,-1 0 16,1 0-16,0 0 15,0 0-15,0 0 16,0-1-16,0 2 16,0-2-1,0 1-15,0-1 16,-2 1-16,3 0 15,-3-1-15,1 0 16,-2 0-16,2 0 16,-1 0-16,1 0 15,0 1-15,0 0 16,1 0 0,0 0-16,0-1 15,0 2-15,1-2 16,-1 1-16,1 0 15,-1 0-15,0-1 16,0 2-16,0-2 16,-1 0-16,-1 1 15,2 0-15,-1 0 16,0-1-16,1 1 16,0 0-1,1 0-15,-1-1 16,0 1-16,0 0 15,0 0-15,1-1 16,-4 0-16,0 1 16,2 0-16,-2-1 15,3 1-15,1-1 16,-2 1-16,2 0 16,-2 0-16,1-1 15,0 1 1,0 0-16,1 0 15,-1 0-15,-1 0 16,0 0-16,-1 1 16,1-1-16,1 0 15,0 0-15,-1 0 16,2 0-16,-2 0 16,1 1-16,2-1 15,-2 0-15,2-1 16,-3 1-1,0 0-15,0 0 16,1 0-16,-1 0 16,1 0-16,-1 0 15,0 0-15,1 0 16,0 0-16,0 0 16,0 0-16,0 0 15,0 0-15,1 0 16,-1 0-1,2 0-15,-2 0 16,0 0-16,0 0 16,-1 0-16,0 0 15,1 0-15,-1 0 16,3 0-16,-2 0 16,1 0-16,3 0 15,-3 0 1,1 0-16,0 0 0,1 0 15,-1 0 1,0 0-16,-4 1 16,1-1-16,2 0 15,-1 0-15,0 1 16,0-1-16,1 0 16,0 0-1,-1 0-15,1 0 0,-1 0 16,0 0-16,1 0 15,0 0 1,-1 0-16,1-1 16,-2 1-16,1 0 15,0 1 1,-1 0-16,0-1 16,1 0-16,0 0 0,0 0 15,2 0-15,-3 0 16,0 1-16,1-1 15,0 1-15,0-1 16,0-1 0,0 1-16,0-1 15,0 1 1,0 0-16,0 1 0,0-2 16,0 1-16,0 0 15,0 0-15,0 1 16,0-1-1,0-1-15,0 1 0,0 1 16,0-1 0,0 0-16,0-1 15,0 1-15,0 1 16,0-2-16,0 1 16,0-1-16,0 1 15,0 1-15,0 0 16,0-1-16,0 1 15,0-1 1,0 1-16,-1 0 16,1-2-16,1 0 15,-1 0-15,0 1 16,0 0-16,0-1 16,0 1-16,0 1 15,0 0-15,0 0 16,0-1-1,0 0-15,-1 0 16,1 1-16,1-2 16,-1 1-16,0 0 15,0-1-15,0 1 16,0 0-16,0 0 16,0 0-16,0 1 15,-1-1 1,1 1-16,0 0 15,0-1-15,0 0 16,0 0-16,0 0 16,0 0-16,1 0 15,-1-1-15,0 1 16,0-1-16,0 1 16,0 0-16,0 0 15,0 0 1,0 1-16,-1-1 0,1 1 15,0-1 1,0-1-16,0 2 16,0-1-16,0-2 15,0 3-15,0-1 16,0 0-16,0-1 16,0 1-1,1 0-15,-2 0 0,2 1 16,-2-1-16,1 1 15,1-1 1,-1 0-16,-1 0 16,1 0-16,0 0 15,0 0-15,0 0 16,0 0-16,0 0 16,0 0-16,0-1 15,1 1-15,-1 0 16,0 0-16,0 0 15,0 0-15,0 1 16,0-2 0,-1 1-16,1 1 15,0-2 1,0 1-16,0 0 0,0-1 16,0 1-16,0-1 15,0 0-15,0 2 16,0-2-16,0 2 15,0-2 1,0 0-16,0 1 16,1-1-16,-1 1 15,0 1-15,0-1 16,0-1-16,0 1 16,0 0-1,0 0-15,0 0 16,0-1-16,0 1 15,0 0-15,0 0 16,0 0-16,0 0 16,0-1-16,0 2 0,0-2 15,0 1 1,0 0-16,0 0 16,0 1-16,0-1 15,0 0-15,0 0 16,0-1-16,0 1 15,0 1 1,0-1-16,0 0 0,0-1 16,0 1-1,0 0-15,0 0 16,0 0-16,0 0 16,0 0-16,0 0 15,0 0 1,0 1-16,0-1 15,0 0-15,0 0 16,0 0-16,0-1 16,0 1-16,0 0 15,0 0-15,0 0 16,0 1-16,0 0 16,0-1-16,0 0 15,0 0 1,0 0-16,0 0 15,0 0-15,0 0 16,0 0-16,0-1 16,0 1-16,0 0 15,0 1-15,0-1 0,0 0 16,0 0 0,0 0-16,0 0 15,0 0-15,0 0 16,0 0-16,0-1 15,0 0-15,0 1 16,0 0 0,0 0-16,0 0 15,0 1-15,0 0 16,0 0-16,0 0 16,0 0-16,0 0 15,0-1-15,0 0 16,0-1-16,0 2 15,0-1-15,-1 0 16,1 1 0,0 0-16,0-2 15,0 2-15,0-1 16,1 0-16,-1 0 16,0-1-16,0 2 15,0-1-15,0-2 16,0 2-16,0-2 15,0 1-15,0 1 16,0-1-16,0 1 16,0-1-1,0 1-15,-3 0 16,-1-1-16,0 1 16,1 0-16,1-1 15,1 1-15,1 0 16,0-1-16,-1 1 15,1 0-15,-1-1 16,0 1 0,1 0-16,-1 0 15,1 0-15,-1 1 16,0-1-16,1 0 16,0 0-16,-1 0 15,1 1-15,0-1 16,-5 2-16,0 1 15,2-1 1,1 0-16,0-1 0,-1 0 16,-1 0-16,3 0 15,-1-1 1,2 0-16,-1-1 16,0 0-16,0 0 15,1 1-15,-1-1 16,0 1-1,-1 1-15,0-1 0,0 0 16,2 1-16,2 1 16,-3-1-16,0-1 15,0 2 1,1-4-16,-4 0 16,1-4-16,-3-2 15,0 0-15</inkml:trace>
  <inkml:trace contextRef="#ctx0" brushRef="#br1" timeOffset="180972.54">15212 10108 0,'-3'-1'0,"-6"0"0,-1-2 0,1 1 0,0-4 0,-1 2 0,-5 3 0,-5 4 0,-5 6 15,2 2-15,-1 4 0,5 3 16,3 3-16,5 1 16,8-1-16,7-3 15,6-1-15,5-4 16,1-3 0,3-5-16,0-4 15,3-8-15,-1-5 16,-2-6-16,-5-4 15,-3-2-15,-7-6 16,-8 0-16,-8 0 16,-9 3-16,-7 3 15,2 4-15,1 6 16,6 4-16,5 7 16,10 4-1,9 5-15,8 6 16,7 4-16,5 4 15,2-1-15,3 0 16,-1-2-16,-4-4 16,-6-5-16,-6-3 15,-6-4 1,-7-2-16,-6-4 16,-5-1-16,-11 1 0,-3 1 15,2 1 1,8 6-16,9 3 15,3 2-15,5 1 16,2-3-16,8 2 16,-8-8-16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34:16.3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7113 5839 0,'10'3'0,"16"4"0,2-6 0,2-4 0,5-4 0,5 3 16,6 3-16,6 2 16,3-1-16,7 6 15,4-6-15,4-2 16,5 1-16,4 1 16,6 3-16,-1-1 15,-1 3-15,3-3 16,0-2-16,-3 0 15,6-1-15,-1 3 16,-6 0 0,2 1-16,0 0 15,1-1-15,-4 3 16,-5-2-16,-6-3 16,-12-3-16,0-1 15,-4 1-15,-6 1 16,-7 0-16,-9-1 15,-7 0 1,-8-2-16,-1 2 16,-7-1-16,-6 0 15,-7 2-15,-1 1 16,-5 0-16,-6 0 16,-6 0-16,-8 0 15,-5-2-15,-9 1 16,-8-2-1,-7 1-15,-11 0 0,-3 3 16,-1-1 0,-1 1-16,-1 0 15,-5 4-15,-5-2 16,-6-1-16,-7-1 16,2-4-1,0-2-15,5 2 16,-3 2-16,4 2 15,3 1-15,7 0 16,8 2-16,13-2 16,11 2-16,7 0 15,10-1-15,9 1 16,13-3-16,9-1 16,7-2-1,8 2-15,10 2 0,14 2 16,13 0-1,12 3-15,9 2 16,10 3-16,7-5 16,-1 1-16,3 2 15,1 0-15,10-1 16,0 3 0,2 3-16,2-5 0,-4 2 15,-6 2-15,2-4 16,-2-2-16,-8-1 15,-3-2 1,-10-2-16,-15-3 16,-9-1-1,-8-4-15,-5-2 0,-9 1 16,-11 4-16,-10 2 16,-6 1-16,-4 1 15,-1-1-15,0 0 16,-2 0-16,-5 0 15,-8 0-15,-5-1 16,-7-3 0,-11-1-16,-10 1 15,-9 0-15,-14-1 16,-8 0-16,-4-1 16,-5-1-16,-2-2 15,-6 2-15,-9 5 16,-12 3-16,-13 3 15,-2-3-15,-14 4 16,-22 10 0,6 11-16,23-8 15,72-5-15</inkml:trace>
  <inkml:trace contextRef="#ctx0" brushRef="#br0" timeOffset="3766.07">6380 7682 0,'21'5'0,"31"4"0,1-7 0,4-7 0,-57 5 0,65-11 16,4-1-16,6 1 15,8 2-15,6 5 16,6 0 0,8 1-16,7 0 0,0 2 15,6 4-15,-2 6 16,-1 0-16,0 4 16,-3-2-16,-5 2 15,-1 0 1,-9 0-16,-12-2 15,-3 0-15,-47-8 16,65 20 15,-43-11-15,-8-2-16,-10-2 0,-11-3 0,-10-5 0,-16-2 0,-8 2 47,0 3-32,-5-6-15,-9-3 16,-9 1-16,-14 4 16,-7-6-16,-23 0 15,-10-4-15,-9-2 16,-7 0-16,-6 0 0,-5 1 0,-1 2 0,1 0 0,-2 1 16,-6 2-16,-2 3 15,2 2-15,2 5 16,4-2-1,3 0-15,-4 2 16,0 4 0,2 0-16,3-2 15,2-1-15,9 0 16,17-1-16,28-5 16,37 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Parte do cliente e a </a:t>
            </a:r>
            <a:r>
              <a:rPr lang="pt-BR" dirty="0" err="1"/>
              <a:t>parte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controle 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 </a:t>
            </a:r>
            <a:r>
              <a:rPr lang="pt-B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quando clicado, quero dizer, se pelo menos uma opção foi escolhida, envia uma </a:t>
            </a:r>
            <a:r>
              <a:rPr lang="pt-B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com o valor da propriedade 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igualmente como o controle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não envia nada quando o controle não é clicado.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164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Parte do cliente e a </a:t>
            </a:r>
            <a:r>
              <a:rPr lang="pt-BR" dirty="0" err="1"/>
              <a:t>parte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controle 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 </a:t>
            </a:r>
            <a:r>
              <a:rPr lang="pt-B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quando clicado, quero dizer, se pelo menos uma opção foi escolhida, envia uma </a:t>
            </a:r>
            <a:r>
              <a:rPr lang="pt-B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com o valor da propriedade 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igualmente como o controle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não envia nada quando o controle não é clicado.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577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27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65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Parte do cliente e a </a:t>
            </a:r>
            <a:r>
              <a:rPr lang="pt-BR" dirty="0" err="1"/>
              <a:t>parte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controle 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 </a:t>
            </a:r>
            <a:r>
              <a:rPr lang="pt-B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quando clicado, quero dizer, se pelo menos uma opção foi escolhida, envia uma </a:t>
            </a:r>
            <a:r>
              <a:rPr lang="pt-B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com o valor da propriedade 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igualmente como o controle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não envia nada quando o controle não é clicado.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00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Formulário com Radio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ym typeface="Arial"/>
              </a:rPr>
              <a:t>O radio </a:t>
            </a:r>
            <a:r>
              <a:rPr lang="pt-BR" sz="1800" dirty="0" err="1">
                <a:sym typeface="Arial"/>
              </a:rPr>
              <a:t>button</a:t>
            </a:r>
            <a:r>
              <a:rPr lang="pt-BR" sz="1800" dirty="0">
                <a:sym typeface="Arial"/>
              </a:rPr>
              <a:t> quando clicado, envia uma </a:t>
            </a:r>
            <a:r>
              <a:rPr lang="pt-BR" sz="1800" dirty="0" err="1">
                <a:sym typeface="Arial"/>
              </a:rPr>
              <a:t>string</a:t>
            </a:r>
            <a:r>
              <a:rPr lang="pt-BR" sz="1800" dirty="0">
                <a:sym typeface="Arial"/>
              </a:rPr>
              <a:t> com o valor da propriedade </a:t>
            </a:r>
            <a:r>
              <a:rPr lang="pt-BR" sz="1800" b="1" dirty="0" err="1">
                <a:sym typeface="Arial"/>
              </a:rPr>
              <a:t>value</a:t>
            </a:r>
            <a:r>
              <a:rPr lang="pt-BR" sz="1800" b="1" dirty="0">
                <a:sym typeface="Arial"/>
              </a:rPr>
              <a:t>.</a:t>
            </a:r>
          </a:p>
          <a:p>
            <a:r>
              <a:rPr lang="pt-BR" sz="1800" dirty="0">
                <a:sym typeface="Arial"/>
              </a:rPr>
              <a:t>O radio, assim como o controle </a:t>
            </a:r>
            <a:r>
              <a:rPr lang="pt-BR" sz="1800" dirty="0" err="1">
                <a:sym typeface="Arial"/>
              </a:rPr>
              <a:t>checkbox</a:t>
            </a:r>
            <a:r>
              <a:rPr lang="pt-BR" sz="1800" dirty="0">
                <a:sym typeface="Arial"/>
              </a:rPr>
              <a:t>, não envia nada quando o controle não é clicado.</a:t>
            </a:r>
            <a:endParaRPr lang="pt-BR" sz="1800" b="1" dirty="0">
              <a:sym typeface="Arial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HP Radio Button Example - Web Code Geeks - 2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79251"/>
            <a:ext cx="2380268" cy="20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DE633D9-9A67-481F-BB75-DB3A143E2197}"/>
                  </a:ext>
                </a:extLst>
              </p14:cNvPr>
              <p14:cNvContentPartPr/>
              <p14:nvPr/>
            </p14:nvContentPartPr>
            <p14:xfrm>
              <a:off x="4946040" y="2406240"/>
              <a:ext cx="2693520" cy="10702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DE633D9-9A67-481F-BB75-DB3A143E21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6680" y="2396880"/>
                <a:ext cx="2712240" cy="10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81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Formulário com Radio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750" dirty="0"/>
              <a:t>&lt;</a:t>
            </a:r>
            <a:r>
              <a:rPr lang="pt-BR" sz="1750" dirty="0" err="1"/>
              <a:t>form</a:t>
            </a:r>
            <a:r>
              <a:rPr lang="pt-BR" sz="1750" dirty="0"/>
              <a:t> </a:t>
            </a:r>
            <a:r>
              <a:rPr lang="pt-BR" sz="1750" dirty="0" err="1"/>
              <a:t>method</a:t>
            </a:r>
            <a:r>
              <a:rPr lang="pt-BR" sz="1750" dirty="0"/>
              <a:t>=“POST" </a:t>
            </a:r>
            <a:r>
              <a:rPr lang="pt-BR" sz="1750" dirty="0" err="1"/>
              <a:t>action</a:t>
            </a:r>
            <a:r>
              <a:rPr lang="pt-BR" sz="1750" dirty="0"/>
              <a:t>="</a:t>
            </a:r>
            <a:r>
              <a:rPr lang="pt-BR" sz="1750" b="1" dirty="0" err="1"/>
              <a:t>action_radio.php</a:t>
            </a:r>
            <a:r>
              <a:rPr lang="pt-BR" sz="1750" dirty="0"/>
              <a:t>"&gt;</a:t>
            </a:r>
          </a:p>
          <a:p>
            <a:pPr marL="69850" indent="0">
              <a:buNone/>
            </a:pPr>
            <a:r>
              <a:rPr lang="pt-BR" sz="1750" dirty="0"/>
              <a:t>&lt;B&gt;Qual seu sistema operacional?&lt;/B&gt;&lt;</a:t>
            </a:r>
            <a:r>
              <a:rPr lang="pt-BR" sz="1750" dirty="0" err="1"/>
              <a:t>br</a:t>
            </a:r>
            <a:r>
              <a:rPr lang="pt-BR" sz="1750" dirty="0"/>
              <a:t>&gt;</a:t>
            </a:r>
          </a:p>
          <a:p>
            <a:pPr marL="69850" indent="0">
              <a:buNone/>
            </a:pPr>
            <a:r>
              <a:rPr lang="pt-BR" sz="1750" dirty="0"/>
              <a:t>&lt;input </a:t>
            </a:r>
            <a:r>
              <a:rPr lang="pt-BR" sz="1750" dirty="0" err="1"/>
              <a:t>type</a:t>
            </a:r>
            <a:r>
              <a:rPr lang="pt-BR" sz="1750" dirty="0"/>
              <a:t>=radio </a:t>
            </a:r>
            <a:r>
              <a:rPr lang="pt-BR" sz="1750" b="1" dirty="0" err="1">
                <a:solidFill>
                  <a:srgbClr val="FF0000"/>
                </a:solidFill>
              </a:rPr>
              <a:t>name</a:t>
            </a:r>
            <a:r>
              <a:rPr lang="pt-BR" sz="1750" b="1" dirty="0">
                <a:solidFill>
                  <a:srgbClr val="FF0000"/>
                </a:solidFill>
              </a:rPr>
              <a:t>=sistema</a:t>
            </a:r>
            <a:r>
              <a:rPr lang="pt-BR" sz="1750" dirty="0"/>
              <a:t> </a:t>
            </a:r>
            <a:r>
              <a:rPr lang="pt-BR" sz="1750" b="1" i="1" dirty="0" err="1"/>
              <a:t>value</a:t>
            </a:r>
            <a:r>
              <a:rPr lang="pt-BR" sz="1750" b="1" i="1" dirty="0"/>
              <a:t>="Windows </a:t>
            </a:r>
            <a:r>
              <a:rPr lang="pt-BR" sz="1750" dirty="0"/>
              <a:t>98"&gt; </a:t>
            </a:r>
            <a:r>
              <a:rPr lang="pt-BR" sz="1750" dirty="0" err="1"/>
              <a:t>Win</a:t>
            </a:r>
            <a:r>
              <a:rPr lang="pt-BR" sz="1750" dirty="0"/>
              <a:t> 98</a:t>
            </a:r>
          </a:p>
          <a:p>
            <a:pPr marL="69850" indent="0">
              <a:buNone/>
            </a:pPr>
            <a:r>
              <a:rPr lang="pt-BR" sz="1750" dirty="0"/>
              <a:t>&lt;input </a:t>
            </a:r>
            <a:r>
              <a:rPr lang="pt-BR" sz="1750" dirty="0" err="1"/>
              <a:t>type</a:t>
            </a:r>
            <a:r>
              <a:rPr lang="pt-BR" sz="1750" dirty="0"/>
              <a:t>=radio </a:t>
            </a:r>
            <a:r>
              <a:rPr lang="pt-BR" sz="1750" b="1" dirty="0" err="1">
                <a:solidFill>
                  <a:srgbClr val="FF0000"/>
                </a:solidFill>
              </a:rPr>
              <a:t>name</a:t>
            </a:r>
            <a:r>
              <a:rPr lang="pt-BR" sz="1750" b="1" dirty="0">
                <a:solidFill>
                  <a:srgbClr val="FF0000"/>
                </a:solidFill>
              </a:rPr>
              <a:t>=sistema</a:t>
            </a:r>
            <a:r>
              <a:rPr lang="pt-BR" sz="1750" dirty="0"/>
              <a:t> </a:t>
            </a:r>
            <a:r>
              <a:rPr lang="pt-BR" sz="1750" b="1" i="1" dirty="0" err="1"/>
              <a:t>value</a:t>
            </a:r>
            <a:r>
              <a:rPr lang="pt-BR" sz="1750" b="1" i="1" dirty="0"/>
              <a:t>="Windows XP"</a:t>
            </a:r>
            <a:r>
              <a:rPr lang="pt-BR" sz="1750" dirty="0"/>
              <a:t>&gt; </a:t>
            </a:r>
            <a:r>
              <a:rPr lang="pt-BR" sz="1750" dirty="0" err="1"/>
              <a:t>Win</a:t>
            </a:r>
            <a:r>
              <a:rPr lang="pt-BR" sz="1750" dirty="0"/>
              <a:t> XP</a:t>
            </a:r>
          </a:p>
          <a:p>
            <a:pPr marL="69850" indent="0">
              <a:buNone/>
            </a:pPr>
            <a:r>
              <a:rPr lang="en-US" sz="1750" dirty="0"/>
              <a:t>&lt;input type=radio </a:t>
            </a:r>
            <a:r>
              <a:rPr lang="en-US" sz="1750" b="1" dirty="0">
                <a:solidFill>
                  <a:srgbClr val="FF0000"/>
                </a:solidFill>
              </a:rPr>
              <a:t>name=</a:t>
            </a:r>
            <a:r>
              <a:rPr lang="en-US" sz="1750" b="1" dirty="0" err="1">
                <a:solidFill>
                  <a:srgbClr val="FF0000"/>
                </a:solidFill>
              </a:rPr>
              <a:t>sistema</a:t>
            </a:r>
            <a:r>
              <a:rPr lang="en-US" sz="1750" b="1" dirty="0">
                <a:solidFill>
                  <a:srgbClr val="FF0000"/>
                </a:solidFill>
              </a:rPr>
              <a:t> </a:t>
            </a:r>
            <a:r>
              <a:rPr lang="en-US" sz="1750" dirty="0"/>
              <a:t>value=</a:t>
            </a:r>
            <a:r>
              <a:rPr lang="en-US" sz="1750" b="1" dirty="0"/>
              <a:t>“Outros" </a:t>
            </a:r>
            <a:r>
              <a:rPr lang="en-US" sz="1750" dirty="0"/>
              <a:t>checked&gt; Outros</a:t>
            </a:r>
          </a:p>
          <a:p>
            <a:pPr marL="69850" indent="0">
              <a:buNone/>
            </a:pPr>
            <a:r>
              <a:rPr lang="pt-BR" sz="1750" dirty="0"/>
              <a:t>&lt;input </a:t>
            </a:r>
            <a:r>
              <a:rPr lang="pt-BR" sz="1750" dirty="0" err="1"/>
              <a:t>type</a:t>
            </a:r>
            <a:r>
              <a:rPr lang="pt-BR" sz="1750" dirty="0"/>
              <a:t>=</a:t>
            </a:r>
            <a:r>
              <a:rPr lang="pt-BR" sz="1750" dirty="0" err="1"/>
              <a:t>submit</a:t>
            </a:r>
            <a:r>
              <a:rPr lang="pt-BR" sz="1750" dirty="0"/>
              <a:t>&gt;</a:t>
            </a:r>
          </a:p>
          <a:p>
            <a:pPr marL="69850" indent="0">
              <a:buNone/>
            </a:pPr>
            <a:r>
              <a:rPr lang="pt-BR" sz="1750" dirty="0"/>
              <a:t>&lt;/</a:t>
            </a:r>
            <a:r>
              <a:rPr lang="pt-BR" sz="1750" dirty="0" err="1"/>
              <a:t>form</a:t>
            </a:r>
            <a:r>
              <a:rPr lang="pt-BR" sz="1750" dirty="0"/>
              <a:t>&gt;</a:t>
            </a:r>
          </a:p>
          <a:p>
            <a:endParaRPr lang="pt-BR" sz="175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HP Radio Button Example - Web Code Geeks - 2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79251"/>
            <a:ext cx="2380268" cy="20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F00D4CC-9F1D-4362-BEF4-B7C61B861559}"/>
                  </a:ext>
                </a:extLst>
              </p14:cNvPr>
              <p14:cNvContentPartPr/>
              <p14:nvPr/>
            </p14:nvContentPartPr>
            <p14:xfrm>
              <a:off x="910440" y="939960"/>
              <a:ext cx="6669000" cy="3548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F00D4CC-9F1D-4362-BEF4-B7C61B8615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1080" y="930600"/>
                <a:ext cx="6687720" cy="35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73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Formulário com Radio – </a:t>
            </a:r>
            <a:r>
              <a:rPr lang="pt-BR" dirty="0" err="1">
                <a:latin typeface="+mj-lt"/>
              </a:rPr>
              <a:t>action_radio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/>
              <a:t>&lt;?</a:t>
            </a:r>
            <a:r>
              <a:rPr lang="pt-BR" sz="1800" dirty="0" err="1"/>
              <a:t>php</a:t>
            </a:r>
            <a:endParaRPr lang="pt-BR" sz="1800" dirty="0"/>
          </a:p>
          <a:p>
            <a:pPr marL="69850" indent="0">
              <a:buNone/>
            </a:pPr>
            <a:r>
              <a:rPr lang="pt-BR" sz="1800" dirty="0"/>
              <a:t>$sistema =$_POST ["sistema"];</a:t>
            </a:r>
          </a:p>
          <a:p>
            <a:pPr marL="69850" indent="0">
              <a:buNone/>
            </a:pPr>
            <a:r>
              <a:rPr lang="pt-BR" sz="1800" dirty="0"/>
              <a:t>echo "O Sistema operacional selecionado foi $sistema &lt;</a:t>
            </a:r>
            <a:r>
              <a:rPr lang="pt-BR" sz="1800" dirty="0" err="1"/>
              <a:t>br</a:t>
            </a:r>
            <a:r>
              <a:rPr lang="pt-BR" sz="1800" dirty="0"/>
              <a:t>&gt;";</a:t>
            </a:r>
          </a:p>
          <a:p>
            <a:pPr marL="69850" indent="0">
              <a:buNone/>
            </a:pPr>
            <a:r>
              <a:rPr lang="pt-BR" sz="1800" dirty="0"/>
              <a:t>&lt;</a:t>
            </a:r>
            <a:r>
              <a:rPr lang="pt-BR" sz="1800" dirty="0" err="1"/>
              <a:t>br</a:t>
            </a:r>
            <a:r>
              <a:rPr lang="pt-BR" sz="1800" dirty="0"/>
              <a:t>&gt;";</a:t>
            </a:r>
          </a:p>
          <a:p>
            <a:pPr marL="6985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HP Radio Button Example - Web Code Geeks - 2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79251"/>
            <a:ext cx="2380268" cy="20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46ED362-4910-4919-8675-B0F4B567FE09}"/>
                  </a:ext>
                </a:extLst>
              </p14:cNvPr>
              <p14:cNvContentPartPr/>
              <p14:nvPr/>
            </p14:nvContentPartPr>
            <p14:xfrm>
              <a:off x="2194920" y="2088720"/>
              <a:ext cx="1215720" cy="7207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46ED362-4910-4919-8675-B0F4B567FE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5560" y="2079360"/>
                <a:ext cx="1234440" cy="7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22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Formulário com </a:t>
            </a:r>
            <a:r>
              <a:rPr lang="pt-BR" dirty="0" err="1"/>
              <a:t>checkbox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992922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750" dirty="0"/>
              <a:t>&lt;</a:t>
            </a:r>
            <a:r>
              <a:rPr lang="pt-BR" sz="1750" dirty="0" err="1"/>
              <a:t>form</a:t>
            </a:r>
            <a:r>
              <a:rPr lang="pt-BR" sz="1750" dirty="0"/>
              <a:t> </a:t>
            </a:r>
            <a:r>
              <a:rPr lang="pt-BR" sz="1750" dirty="0" err="1"/>
              <a:t>method</a:t>
            </a:r>
            <a:r>
              <a:rPr lang="pt-BR" sz="1750" dirty="0"/>
              <a:t>=“POST" </a:t>
            </a:r>
            <a:r>
              <a:rPr lang="pt-BR" sz="1750" dirty="0" err="1"/>
              <a:t>action</a:t>
            </a:r>
            <a:r>
              <a:rPr lang="pt-BR" sz="1750" dirty="0"/>
              <a:t>="</a:t>
            </a:r>
            <a:r>
              <a:rPr lang="pt-BR" sz="1750" b="1" dirty="0" err="1">
                <a:latin typeface="+mj-lt"/>
              </a:rPr>
              <a:t>action_check.php</a:t>
            </a:r>
            <a:r>
              <a:rPr lang="pt-BR" sz="1750" dirty="0"/>
              <a:t>"&gt;</a:t>
            </a:r>
          </a:p>
          <a:p>
            <a:pPr marL="69850" indent="0">
              <a:buNone/>
            </a:pPr>
            <a:r>
              <a:rPr lang="pt-BR" sz="1750" dirty="0"/>
              <a:t>&lt;B&gt;Qual o melhor professor?&lt;/B&gt;&lt;</a:t>
            </a:r>
            <a:r>
              <a:rPr lang="pt-BR" sz="1750" dirty="0" err="1"/>
              <a:t>br</a:t>
            </a:r>
            <a:r>
              <a:rPr lang="pt-BR" sz="1750" dirty="0"/>
              <a:t>&gt;</a:t>
            </a:r>
          </a:p>
          <a:p>
            <a:pPr marL="69850" indent="0">
              <a:buNone/>
            </a:pPr>
            <a:r>
              <a:rPr lang="pt-BR" sz="1750" dirty="0"/>
              <a:t>&lt;input </a:t>
            </a:r>
            <a:r>
              <a:rPr lang="pt-BR" sz="1750" dirty="0" err="1"/>
              <a:t>type</a:t>
            </a:r>
            <a:r>
              <a:rPr lang="pt-BR" sz="1750" dirty="0"/>
              <a:t>="</a:t>
            </a:r>
            <a:r>
              <a:rPr lang="pt-BR" sz="1750" dirty="0" err="1"/>
              <a:t>checkbox</a:t>
            </a:r>
            <a:r>
              <a:rPr lang="pt-BR" sz="1750" dirty="0"/>
              <a:t>" id=“</a:t>
            </a:r>
            <a:r>
              <a:rPr lang="pt-BR" sz="1750" dirty="0" err="1"/>
              <a:t>ederson</a:t>
            </a:r>
            <a:r>
              <a:rPr lang="pt-BR" sz="1750" dirty="0"/>
              <a:t>" </a:t>
            </a:r>
            <a:r>
              <a:rPr lang="pt-BR" sz="1750" dirty="0" err="1"/>
              <a:t>name</a:t>
            </a:r>
            <a:r>
              <a:rPr lang="pt-BR" sz="1750" dirty="0"/>
              <a:t>=“</a:t>
            </a:r>
            <a:r>
              <a:rPr lang="pt-BR" sz="1750" dirty="0" err="1"/>
              <a:t>prof</a:t>
            </a:r>
            <a:r>
              <a:rPr lang="pt-BR" sz="1750" dirty="0"/>
              <a:t>[ ]" </a:t>
            </a:r>
            <a:r>
              <a:rPr lang="pt-BR" sz="1750" dirty="0" err="1"/>
              <a:t>value</a:t>
            </a:r>
            <a:r>
              <a:rPr lang="pt-BR" sz="1750" dirty="0"/>
              <a:t>=“Ederson" </a:t>
            </a:r>
            <a:r>
              <a:rPr lang="pt-BR" sz="1750" dirty="0" err="1"/>
              <a:t>checked</a:t>
            </a:r>
            <a:r>
              <a:rPr lang="pt-BR" sz="1750" dirty="0"/>
              <a:t> /&gt;</a:t>
            </a:r>
          </a:p>
          <a:p>
            <a:pPr marL="69850" indent="0">
              <a:buNone/>
            </a:pPr>
            <a:r>
              <a:rPr lang="pt-BR" sz="1750" dirty="0"/>
              <a:t>&lt;</a:t>
            </a:r>
            <a:r>
              <a:rPr lang="pt-BR" sz="1750" dirty="0" err="1"/>
              <a:t>label</a:t>
            </a:r>
            <a:r>
              <a:rPr lang="pt-BR" sz="1750" dirty="0"/>
              <a:t> for=“</a:t>
            </a:r>
            <a:r>
              <a:rPr lang="pt-BR" sz="1750" dirty="0" err="1"/>
              <a:t>ederson</a:t>
            </a:r>
            <a:r>
              <a:rPr lang="pt-BR" sz="1750" dirty="0"/>
              <a:t>"&gt;Ederson&lt;/</a:t>
            </a:r>
            <a:r>
              <a:rPr lang="pt-BR" sz="1750" dirty="0" err="1"/>
              <a:t>label</a:t>
            </a:r>
            <a:r>
              <a:rPr lang="pt-BR" sz="1750" dirty="0"/>
              <a:t>&gt;</a:t>
            </a:r>
          </a:p>
          <a:p>
            <a:pPr marL="69850" indent="0">
              <a:buNone/>
            </a:pPr>
            <a:r>
              <a:rPr lang="pt-BR" sz="1750" dirty="0"/>
              <a:t>&lt;input </a:t>
            </a:r>
            <a:r>
              <a:rPr lang="pt-BR" sz="1750" dirty="0" err="1"/>
              <a:t>type</a:t>
            </a:r>
            <a:r>
              <a:rPr lang="pt-BR" sz="1750" dirty="0"/>
              <a:t>="</a:t>
            </a:r>
            <a:r>
              <a:rPr lang="pt-BR" sz="1750" dirty="0" err="1"/>
              <a:t>checkbox</a:t>
            </a:r>
            <a:r>
              <a:rPr lang="pt-BR" sz="1750" dirty="0"/>
              <a:t>" id=“Ederson costa" </a:t>
            </a:r>
            <a:r>
              <a:rPr lang="pt-BR" sz="1750" dirty="0" err="1"/>
              <a:t>name</a:t>
            </a:r>
            <a:r>
              <a:rPr lang="pt-BR" sz="1750" dirty="0"/>
              <a:t>=“</a:t>
            </a:r>
            <a:r>
              <a:rPr lang="pt-BR" sz="1750" dirty="0" err="1"/>
              <a:t>prof</a:t>
            </a:r>
            <a:r>
              <a:rPr lang="pt-BR" sz="1750" dirty="0"/>
              <a:t>[ ]" </a:t>
            </a:r>
            <a:r>
              <a:rPr lang="pt-BR" sz="1750" dirty="0" err="1"/>
              <a:t>value</a:t>
            </a:r>
            <a:r>
              <a:rPr lang="pt-BR" sz="1750" dirty="0"/>
              <a:t>=“Ederson da Costa" /&gt;</a:t>
            </a:r>
          </a:p>
          <a:p>
            <a:pPr marL="69850" indent="0">
              <a:buNone/>
            </a:pPr>
            <a:r>
              <a:rPr lang="pt-BR" sz="1750" dirty="0"/>
              <a:t>  &lt;</a:t>
            </a:r>
            <a:r>
              <a:rPr lang="pt-BR" sz="1750" dirty="0" err="1"/>
              <a:t>label</a:t>
            </a:r>
            <a:r>
              <a:rPr lang="pt-BR" sz="1750" dirty="0"/>
              <a:t> for=“Ederson costa"&gt;Ederson Costa&lt;/</a:t>
            </a:r>
            <a:r>
              <a:rPr lang="pt-BR" sz="1750" dirty="0" err="1"/>
              <a:t>label</a:t>
            </a:r>
            <a:r>
              <a:rPr lang="pt-BR" sz="1750" dirty="0"/>
              <a:t>&gt;</a:t>
            </a:r>
          </a:p>
          <a:p>
            <a:pPr marL="69850" indent="0">
              <a:buNone/>
            </a:pPr>
            <a:r>
              <a:rPr lang="pt-BR" sz="1750" dirty="0"/>
              <a:t>&lt;input </a:t>
            </a:r>
            <a:r>
              <a:rPr lang="pt-BR" sz="1750" dirty="0" err="1"/>
              <a:t>type</a:t>
            </a:r>
            <a:r>
              <a:rPr lang="pt-BR" sz="1750" dirty="0"/>
              <a:t>=</a:t>
            </a:r>
            <a:r>
              <a:rPr lang="pt-BR" sz="1750" dirty="0" err="1"/>
              <a:t>submit</a:t>
            </a:r>
            <a:r>
              <a:rPr lang="pt-BR" sz="1750" dirty="0"/>
              <a:t>&gt;</a:t>
            </a:r>
          </a:p>
          <a:p>
            <a:pPr marL="69850" indent="0">
              <a:buNone/>
            </a:pPr>
            <a:r>
              <a:rPr lang="pt-BR" sz="1750" dirty="0"/>
              <a:t>&lt;/</a:t>
            </a:r>
            <a:r>
              <a:rPr lang="pt-BR" sz="1750" dirty="0" err="1"/>
              <a:t>form</a:t>
            </a:r>
            <a:r>
              <a:rPr lang="pt-BR" sz="1750" dirty="0"/>
              <a:t>&gt;</a:t>
            </a:r>
          </a:p>
          <a:p>
            <a:endParaRPr lang="pt-BR" sz="175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/>
          <a:srcRect t="11680" r="77309" b="75523"/>
          <a:stretch/>
        </p:blipFill>
        <p:spPr>
          <a:xfrm>
            <a:off x="5050847" y="2590095"/>
            <a:ext cx="2683935" cy="8510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96EC256-046B-4E03-87AE-D8CCF15DD9FB}"/>
                  </a:ext>
                </a:extLst>
              </p14:cNvPr>
              <p14:cNvContentPartPr/>
              <p14:nvPr/>
            </p14:nvContentPartPr>
            <p14:xfrm>
              <a:off x="1534680" y="649440"/>
              <a:ext cx="6728760" cy="32940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96EC256-046B-4E03-87AE-D8CCF15DD9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5320" y="640080"/>
                <a:ext cx="6747480" cy="33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79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Formulário com Radio – </a:t>
            </a:r>
            <a:r>
              <a:rPr lang="pt-BR" dirty="0" err="1">
                <a:latin typeface="+mj-lt"/>
              </a:rPr>
              <a:t>action_check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/>
              <a:t>Para receber um </a:t>
            </a:r>
            <a:r>
              <a:rPr lang="pt-BR" sz="1800" dirty="0" err="1"/>
              <a:t>array</a:t>
            </a:r>
            <a:r>
              <a:rPr lang="pt-BR" sz="1800" dirty="0"/>
              <a:t> com os itens marcados no HTML, basta adicionar </a:t>
            </a:r>
            <a:r>
              <a:rPr lang="pt-BR" sz="1800" b="1" dirty="0"/>
              <a:t>[]</a:t>
            </a:r>
            <a:r>
              <a:rPr lang="pt-BR" sz="1800" dirty="0"/>
              <a:t> (abre colchetes/fecha colchetes) junto ao atributo </a:t>
            </a:r>
            <a:r>
              <a:rPr lang="pt-BR" sz="1800" b="1" dirty="0" err="1"/>
              <a:t>name</a:t>
            </a:r>
            <a:r>
              <a:rPr lang="pt-BR" sz="1800" dirty="0"/>
              <a:t>.</a:t>
            </a:r>
            <a:endParaRPr lang="pt-BR" sz="1800" dirty="0">
              <a:latin typeface="+mj-lt"/>
            </a:endParaRPr>
          </a:p>
          <a:p>
            <a:pPr marL="69850" indent="0">
              <a:buNone/>
            </a:pPr>
            <a:r>
              <a:rPr lang="pt-BR" sz="1800" dirty="0">
                <a:latin typeface="+mj-lt"/>
              </a:rPr>
              <a:t>&lt;?</a:t>
            </a:r>
            <a:r>
              <a:rPr lang="pt-BR" sz="1800" dirty="0" err="1">
                <a:latin typeface="+mj-lt"/>
              </a:rPr>
              <a:t>php</a:t>
            </a:r>
            <a:endParaRPr lang="pt-BR" sz="1800" dirty="0">
              <a:latin typeface="+mj-lt"/>
            </a:endParaRPr>
          </a:p>
          <a:p>
            <a:pPr marL="69850" indent="0">
              <a:buNone/>
            </a:pPr>
            <a:r>
              <a:rPr lang="pt-BR" sz="1800" dirty="0">
                <a:latin typeface="+mj-lt"/>
              </a:rPr>
              <a:t>$</a:t>
            </a:r>
            <a:r>
              <a:rPr lang="pt-BR" sz="1800" dirty="0" err="1">
                <a:latin typeface="+mj-lt"/>
              </a:rPr>
              <a:t>prof</a:t>
            </a:r>
            <a:r>
              <a:rPr lang="pt-BR" sz="1800" dirty="0">
                <a:latin typeface="+mj-lt"/>
              </a:rPr>
              <a:t> =$_POST ["</a:t>
            </a:r>
            <a:r>
              <a:rPr lang="pt-BR" sz="1800" dirty="0" err="1">
                <a:latin typeface="+mj-lt"/>
              </a:rPr>
              <a:t>prof</a:t>
            </a:r>
            <a:r>
              <a:rPr lang="pt-BR" sz="1800" dirty="0">
                <a:latin typeface="+mj-lt"/>
              </a:rPr>
              <a:t>"];</a:t>
            </a:r>
          </a:p>
          <a:p>
            <a:pPr marL="69850" indent="0">
              <a:buNone/>
            </a:pPr>
            <a:br>
              <a:rPr lang="pt-BR" sz="1800" dirty="0">
                <a:latin typeface="+mj-lt"/>
              </a:rPr>
            </a:br>
            <a:r>
              <a:rPr lang="pt-BR" sz="1800" dirty="0">
                <a:latin typeface="+mj-lt"/>
              </a:rPr>
              <a:t>for ($i=0; $i&lt;</a:t>
            </a:r>
            <a:r>
              <a:rPr lang="pt-BR" sz="1800" dirty="0" err="1">
                <a:latin typeface="+mj-lt"/>
              </a:rPr>
              <a:t>count</a:t>
            </a:r>
            <a:r>
              <a:rPr lang="pt-BR" sz="1800" dirty="0">
                <a:latin typeface="+mj-lt"/>
              </a:rPr>
              <a:t>($</a:t>
            </a:r>
            <a:r>
              <a:rPr lang="pt-BR" sz="1800" dirty="0" err="1">
                <a:latin typeface="+mj-lt"/>
              </a:rPr>
              <a:t>prof</a:t>
            </a:r>
            <a:r>
              <a:rPr lang="pt-BR" sz="1800" dirty="0">
                <a:latin typeface="+mj-lt"/>
              </a:rPr>
              <a:t>);$i++){</a:t>
            </a:r>
          </a:p>
          <a:p>
            <a:pPr marL="69850" indent="0">
              <a:buNone/>
            </a:pPr>
            <a:r>
              <a:rPr lang="pt-BR" sz="1800" dirty="0">
                <a:latin typeface="+mj-lt"/>
              </a:rPr>
              <a:t>    echo "$</a:t>
            </a:r>
            <a:r>
              <a:rPr lang="pt-BR" sz="1800" dirty="0" err="1">
                <a:latin typeface="+mj-lt"/>
              </a:rPr>
              <a:t>prof</a:t>
            </a:r>
            <a:r>
              <a:rPr lang="pt-BR" sz="1800" dirty="0">
                <a:latin typeface="+mj-lt"/>
              </a:rPr>
              <a:t>[$i]&lt;</a:t>
            </a:r>
            <a:r>
              <a:rPr lang="pt-BR" sz="1800" dirty="0" err="1">
                <a:latin typeface="+mj-lt"/>
              </a:rPr>
              <a:t>br</a:t>
            </a:r>
            <a:r>
              <a:rPr lang="pt-BR" sz="1800" dirty="0">
                <a:latin typeface="+mj-lt"/>
              </a:rPr>
              <a:t>&gt;";</a:t>
            </a:r>
          </a:p>
          <a:p>
            <a:pPr marL="69850" indent="0">
              <a:buNone/>
            </a:pPr>
            <a:r>
              <a:rPr lang="pt-BR" sz="1800" dirty="0">
                <a:latin typeface="+mj-lt"/>
              </a:rPr>
              <a:t>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/>
          <a:srcRect t="11680" r="77309" b="75523"/>
          <a:stretch/>
        </p:blipFill>
        <p:spPr>
          <a:xfrm>
            <a:off x="5050847" y="2590095"/>
            <a:ext cx="2683935" cy="8510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87525DA-10AA-40BC-8278-5A8E51DD6B5E}"/>
                  </a:ext>
                </a:extLst>
              </p14:cNvPr>
              <p14:cNvContentPartPr/>
              <p14:nvPr/>
            </p14:nvContentPartPr>
            <p14:xfrm>
              <a:off x="1238040" y="3322440"/>
              <a:ext cx="2135880" cy="10656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87525DA-10AA-40BC-8278-5A8E51DD6B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8680" y="3313080"/>
                <a:ext cx="2154600" cy="10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17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Getx x Post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GET</a:t>
            </a:r>
          </a:p>
          <a:p>
            <a:r>
              <a:rPr lang="pt-BR" sz="1800" dirty="0"/>
              <a:t>O método pode ser gerado por um formulário web e também por um link em sua página HTML. </a:t>
            </a:r>
          </a:p>
          <a:p>
            <a:r>
              <a:rPr lang="pt-BR" sz="1800" dirty="0"/>
              <a:t>Ele possui limite de capacidade e a URL só aceita (obviamente) </a:t>
            </a:r>
            <a:r>
              <a:rPr lang="pt-BR" sz="1800" dirty="0" err="1"/>
              <a:t>strings</a:t>
            </a:r>
            <a:r>
              <a:rPr lang="pt-BR" sz="1800" dirty="0"/>
              <a:t>, se você precisar passar arquivos deverá utilizar o POST.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945901"/>
            <a:ext cx="2930431" cy="5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C44A410-86A7-4637-95A5-E77128E00EB9}"/>
                  </a:ext>
                </a:extLst>
              </p14:cNvPr>
              <p14:cNvContentPartPr/>
              <p14:nvPr/>
            </p14:nvContentPartPr>
            <p14:xfrm>
              <a:off x="111240" y="2944800"/>
              <a:ext cx="3034800" cy="9266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C44A410-86A7-4637-95A5-E77128E00E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80" y="2935440"/>
                <a:ext cx="3053520" cy="94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Getx x Post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método GET utiliza a própria URI (normalmente chamada de URL) para enviar dados ao servidor, quando enviamos um formulário pelo método GET, o navegador pega as informações do formulário e coloca junto com a URI de onde o formulário vai ser enviado e envia, separando o endereço da URI dos dados do formulário por um “?” (ponto de interrogação).</a:t>
            </a:r>
          </a:p>
          <a:p>
            <a:r>
              <a:rPr lang="en-US" sz="1800" dirty="0"/>
              <a:t>&lt;form method=“get" action="</a:t>
            </a:r>
            <a:r>
              <a:rPr lang="en-US" sz="1800" dirty="0" err="1"/>
              <a:t>action.php</a:t>
            </a:r>
            <a:r>
              <a:rPr lang="en-US" sz="1800" dirty="0"/>
              <a:t>"&gt;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945901"/>
            <a:ext cx="2930431" cy="5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D68D762-330B-44AB-AE53-A91AD9D43C0E}"/>
                  </a:ext>
                </a:extLst>
              </p14:cNvPr>
              <p14:cNvContentPartPr/>
              <p14:nvPr/>
            </p14:nvContentPartPr>
            <p14:xfrm>
              <a:off x="122040" y="3081600"/>
              <a:ext cx="2856600" cy="17679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D68D762-330B-44AB-AE53-A91AD9D43C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80" y="3072240"/>
                <a:ext cx="2875320" cy="17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53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Getx x Post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método Post  só pode ser gerado através de um formulário web (ou através de AJAX), não dá para um link gerar o método post.</a:t>
            </a:r>
          </a:p>
          <a:p>
            <a:r>
              <a:rPr lang="pt-BR" sz="1800" dirty="0"/>
              <a:t>Na verdade até dá, com uso de </a:t>
            </a:r>
            <a:r>
              <a:rPr lang="pt-BR" sz="1800" dirty="0" err="1"/>
              <a:t>JavaScript</a:t>
            </a:r>
            <a:r>
              <a:rPr lang="pt-BR" sz="1800" dirty="0"/>
              <a:t> podemos ler os campos, criar a URL e enviar tudo via AJAX, só que saímos do campo de Back </a:t>
            </a:r>
            <a:r>
              <a:rPr lang="pt-BR" sz="1800" dirty="0" err="1"/>
              <a:t>End</a:t>
            </a:r>
            <a:r>
              <a:rPr lang="pt-BR" sz="1800" dirty="0"/>
              <a:t> e adentramos o campo do Front End.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945901"/>
            <a:ext cx="2930431" cy="5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35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Getx x Post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método POST é mais seguro que o GET! </a:t>
            </a:r>
            <a:r>
              <a:rPr lang="pt-BR" sz="1800" b="1" dirty="0"/>
              <a:t>Besteira, ele é tão inseguro quanto o GET.</a:t>
            </a:r>
            <a:r>
              <a:rPr lang="pt-BR" sz="1800" dirty="0"/>
              <a:t> Só porque o usuário não vê os dados na URL não quer dizer que eles (os dados) estão protegidos.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945901"/>
            <a:ext cx="2930431" cy="5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6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Criando Formulário </a:t>
            </a:r>
            <a:r>
              <a:rPr lang="pt-BR" dirty="0" err="1"/>
              <a:t>form</a:t>
            </a:r>
            <a:r>
              <a:rPr lang="pt-BR" dirty="0"/>
              <a:t> (HTML)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i="1" dirty="0"/>
              <a:t>Na criação do arquivo HTML na seção do </a:t>
            </a:r>
            <a:r>
              <a:rPr lang="pt-BR" sz="1800" i="1" dirty="0" err="1"/>
              <a:t>form</a:t>
            </a:r>
            <a:r>
              <a:rPr lang="pt-BR" sz="1800" i="1" dirty="0"/>
              <a:t> é necessário enviar o endereço do arquivo </a:t>
            </a:r>
            <a:r>
              <a:rPr lang="pt-BR" sz="1800" i="1" dirty="0" err="1"/>
              <a:t>php</a:t>
            </a:r>
            <a:r>
              <a:rPr lang="pt-BR" sz="1800" i="1" dirty="0"/>
              <a:t>, bem como atribuir o método de requisição (</a:t>
            </a:r>
            <a:r>
              <a:rPr lang="pt-BR" sz="1800" i="1" dirty="0" err="1"/>
              <a:t>get</a:t>
            </a:r>
            <a:r>
              <a:rPr lang="pt-BR" sz="1800" i="1" dirty="0"/>
              <a:t> ou post)</a:t>
            </a:r>
          </a:p>
          <a:p>
            <a:pPr marL="69850" indent="0">
              <a:buNone/>
            </a:pPr>
            <a:endParaRPr lang="pt-BR" sz="1800" i="1" dirty="0"/>
          </a:p>
          <a:p>
            <a:pPr marL="69850" indent="0">
              <a:buNone/>
            </a:pPr>
            <a:r>
              <a:rPr lang="pt-BR" sz="1800" i="1" dirty="0"/>
              <a:t>&lt;</a:t>
            </a:r>
            <a:r>
              <a:rPr lang="pt-BR" sz="1800" i="1" dirty="0" err="1"/>
              <a:t>form</a:t>
            </a:r>
            <a:r>
              <a:rPr lang="pt-BR" sz="1800" i="1" dirty="0"/>
              <a:t> </a:t>
            </a:r>
            <a:r>
              <a:rPr lang="pt-BR" sz="1800" i="1" dirty="0" err="1"/>
              <a:t>method</a:t>
            </a:r>
            <a:r>
              <a:rPr lang="pt-BR" sz="1800" i="1" dirty="0"/>
              <a:t>=“POST" </a:t>
            </a:r>
            <a:r>
              <a:rPr lang="pt-BR" sz="1800" i="1" dirty="0" err="1"/>
              <a:t>action</a:t>
            </a:r>
            <a:r>
              <a:rPr lang="pt-BR" sz="1800" i="1" dirty="0"/>
              <a:t>="</a:t>
            </a:r>
            <a:r>
              <a:rPr lang="pt-BR" sz="1800" i="1" dirty="0" err="1"/>
              <a:t>action.php</a:t>
            </a:r>
            <a:r>
              <a:rPr lang="pt-BR" sz="1800" i="1" dirty="0"/>
              <a:t>"&gt;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673" y="2373642"/>
            <a:ext cx="2894048" cy="16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1C0445B-D052-46AF-A7A4-0D71C8B64B41}"/>
                  </a:ext>
                </a:extLst>
              </p14:cNvPr>
              <p14:cNvContentPartPr/>
              <p14:nvPr/>
            </p14:nvContentPartPr>
            <p14:xfrm>
              <a:off x="961920" y="3942720"/>
              <a:ext cx="1503360" cy="446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1C0445B-D052-46AF-A7A4-0D71C8B64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560" y="3933360"/>
                <a:ext cx="152208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09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Criando Formulário </a:t>
            </a:r>
            <a:r>
              <a:rPr lang="pt-BR" dirty="0" err="1"/>
              <a:t>form</a:t>
            </a:r>
            <a:r>
              <a:rPr lang="pt-BR" dirty="0"/>
              <a:t> (HTML)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Posteriormente é necessário criar o objeto que será também criado no </a:t>
            </a:r>
            <a:r>
              <a:rPr lang="pt-BR" sz="1800" dirty="0" err="1"/>
              <a:t>php</a:t>
            </a:r>
            <a:r>
              <a:rPr lang="pt-BR" sz="1800" dirty="0"/>
              <a:t>:</a:t>
            </a:r>
          </a:p>
          <a:p>
            <a:pPr marL="69850" indent="0">
              <a:buNone/>
            </a:pPr>
            <a:r>
              <a:rPr lang="pt-BR" sz="1800" i="1" dirty="0"/>
              <a:t> &lt;p&gt;Nome &lt;input </a:t>
            </a:r>
            <a:r>
              <a:rPr lang="pt-BR" sz="1800" i="1" dirty="0" err="1"/>
              <a:t>type</a:t>
            </a:r>
            <a:r>
              <a:rPr lang="pt-BR" sz="1800" i="1" dirty="0"/>
              <a:t>="</a:t>
            </a:r>
            <a:r>
              <a:rPr lang="pt-BR" sz="1800" i="1" dirty="0" err="1"/>
              <a:t>text</a:t>
            </a:r>
            <a:r>
              <a:rPr lang="pt-BR" sz="1800" i="1" dirty="0"/>
              <a:t>" </a:t>
            </a:r>
            <a:r>
              <a:rPr lang="pt-BR" sz="1800" i="1" dirty="0" err="1"/>
              <a:t>name</a:t>
            </a:r>
            <a:r>
              <a:rPr lang="pt-BR" sz="1800" i="1" dirty="0"/>
              <a:t>="</a:t>
            </a:r>
            <a:r>
              <a:rPr lang="pt-BR" sz="1800" b="1" i="1" dirty="0">
                <a:solidFill>
                  <a:srgbClr val="FF0000"/>
                </a:solidFill>
              </a:rPr>
              <a:t>nome</a:t>
            </a:r>
            <a:r>
              <a:rPr lang="pt-BR" sz="1800" i="1" dirty="0"/>
              <a:t>" id="nome" </a:t>
            </a:r>
            <a:r>
              <a:rPr lang="pt-BR" sz="1800" i="1" dirty="0" err="1"/>
              <a:t>size</a:t>
            </a:r>
            <a:r>
              <a:rPr lang="pt-BR" sz="1800" i="1" dirty="0"/>
              <a:t>="20" </a:t>
            </a:r>
            <a:r>
              <a:rPr lang="pt-BR" sz="1800" i="1" dirty="0" err="1"/>
              <a:t>maxlength</a:t>
            </a:r>
            <a:r>
              <a:rPr lang="pt-BR" sz="1800" i="1" dirty="0"/>
              <a:t>="20" </a:t>
            </a:r>
            <a:r>
              <a:rPr lang="pt-BR" sz="1800" i="1" dirty="0" err="1"/>
              <a:t>placeholder</a:t>
            </a:r>
            <a:r>
              <a:rPr lang="pt-BR" sz="1800" i="1" dirty="0"/>
              <a:t>="Ex.: João"&gt;&lt;/p&gt;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673" y="2373642"/>
            <a:ext cx="2894048" cy="16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387C692-F93A-44FD-AB63-58EBAD11BE2C}"/>
                  </a:ext>
                </a:extLst>
              </p14:cNvPr>
              <p14:cNvContentPartPr/>
              <p14:nvPr/>
            </p14:nvContentPartPr>
            <p14:xfrm>
              <a:off x="286200" y="2210760"/>
              <a:ext cx="1782360" cy="7228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387C692-F93A-44FD-AB63-58EBAD11BE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840" y="2201400"/>
                <a:ext cx="1801080" cy="7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9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Criando Formulário </a:t>
            </a:r>
            <a:r>
              <a:rPr lang="pt-BR" dirty="0" err="1"/>
              <a:t>form</a:t>
            </a:r>
            <a:r>
              <a:rPr lang="pt-BR" dirty="0"/>
              <a:t> (HTML)</a:t>
            </a: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1107964" y="1203598"/>
            <a:ext cx="663238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i="1" dirty="0"/>
              <a:t>&lt;</a:t>
            </a:r>
            <a:r>
              <a:rPr lang="pt-BR" sz="1800" i="1" dirty="0" err="1"/>
              <a:t>form</a:t>
            </a:r>
            <a:r>
              <a:rPr lang="pt-BR" sz="1800" i="1" dirty="0"/>
              <a:t> </a:t>
            </a:r>
            <a:r>
              <a:rPr lang="pt-BR" sz="1800" i="1" dirty="0" err="1"/>
              <a:t>method</a:t>
            </a:r>
            <a:r>
              <a:rPr lang="pt-BR" sz="1800" i="1" dirty="0"/>
              <a:t>=“GET" </a:t>
            </a:r>
            <a:r>
              <a:rPr lang="pt-BR" sz="1800" i="1" dirty="0" err="1"/>
              <a:t>action</a:t>
            </a:r>
            <a:r>
              <a:rPr lang="pt-BR" sz="1800" i="1" dirty="0"/>
              <a:t>="</a:t>
            </a:r>
            <a:r>
              <a:rPr lang="pt-BR" sz="1800" i="1" dirty="0" err="1"/>
              <a:t>action.php</a:t>
            </a:r>
            <a:r>
              <a:rPr lang="pt-BR" sz="1800" i="1" dirty="0"/>
              <a:t>"&gt;</a:t>
            </a:r>
          </a:p>
          <a:p>
            <a:pPr marL="69850" indent="0">
              <a:buNone/>
            </a:pPr>
            <a:r>
              <a:rPr lang="pt-BR" sz="1800" i="1" dirty="0"/>
              <a:t>        &lt;</a:t>
            </a:r>
            <a:r>
              <a:rPr lang="pt-BR" sz="1800" i="1" dirty="0" err="1"/>
              <a:t>fieldset</a:t>
            </a:r>
            <a:r>
              <a:rPr lang="pt-BR" sz="1800" i="1" dirty="0"/>
              <a:t> id="pessoal"&gt;</a:t>
            </a:r>
          </a:p>
          <a:p>
            <a:pPr marL="69850" indent="0">
              <a:buNone/>
            </a:pPr>
            <a:r>
              <a:rPr lang="pt-BR" sz="1800" i="1" dirty="0"/>
              <a:t>            &lt;</a:t>
            </a:r>
            <a:r>
              <a:rPr lang="pt-BR" sz="1800" i="1" dirty="0" err="1"/>
              <a:t>legend</a:t>
            </a:r>
            <a:r>
              <a:rPr lang="pt-BR" sz="1800" i="1" dirty="0"/>
              <a:t>&gt;dados pessoais&lt;/</a:t>
            </a:r>
            <a:r>
              <a:rPr lang="pt-BR" sz="1800" i="1" dirty="0" err="1"/>
              <a:t>legend</a:t>
            </a:r>
            <a:r>
              <a:rPr lang="pt-BR" sz="1800" i="1" dirty="0"/>
              <a:t>&gt;</a:t>
            </a:r>
          </a:p>
          <a:p>
            <a:pPr marL="69850" indent="0">
              <a:buNone/>
            </a:pPr>
            <a:r>
              <a:rPr lang="pt-BR" sz="1800" i="1" dirty="0"/>
              <a:t>            &lt;p&gt;Nome &lt;input </a:t>
            </a:r>
            <a:r>
              <a:rPr lang="pt-BR" sz="1800" i="1" dirty="0" err="1"/>
              <a:t>type</a:t>
            </a:r>
            <a:r>
              <a:rPr lang="pt-BR" sz="1800" i="1" dirty="0"/>
              <a:t>="</a:t>
            </a:r>
            <a:r>
              <a:rPr lang="pt-BR" sz="1800" i="1" dirty="0" err="1"/>
              <a:t>text</a:t>
            </a:r>
            <a:r>
              <a:rPr lang="pt-BR" sz="1800" i="1" dirty="0"/>
              <a:t>" </a:t>
            </a:r>
            <a:r>
              <a:rPr lang="pt-BR" sz="1800" i="1" dirty="0" err="1"/>
              <a:t>name</a:t>
            </a:r>
            <a:r>
              <a:rPr lang="pt-BR" sz="1800" i="1" dirty="0"/>
              <a:t>="</a:t>
            </a:r>
            <a:r>
              <a:rPr lang="pt-BR" sz="1800" i="1" dirty="0">
                <a:solidFill>
                  <a:srgbClr val="FF0000"/>
                </a:solidFill>
              </a:rPr>
              <a:t>nome</a:t>
            </a:r>
            <a:r>
              <a:rPr lang="pt-BR" sz="1800" i="1" dirty="0"/>
              <a:t>" id="nome" </a:t>
            </a:r>
            <a:r>
              <a:rPr lang="pt-BR" sz="1800" i="1" dirty="0" err="1"/>
              <a:t>size</a:t>
            </a:r>
            <a:r>
              <a:rPr lang="pt-BR" sz="1800" i="1" dirty="0"/>
              <a:t>="20" </a:t>
            </a:r>
            <a:r>
              <a:rPr lang="pt-BR" sz="1800" i="1" dirty="0" err="1"/>
              <a:t>maxlength</a:t>
            </a:r>
            <a:r>
              <a:rPr lang="pt-BR" sz="1800" i="1" dirty="0"/>
              <a:t>="20" </a:t>
            </a:r>
            <a:r>
              <a:rPr lang="pt-BR" sz="1800" i="1" dirty="0" err="1"/>
              <a:t>placeholder</a:t>
            </a:r>
            <a:r>
              <a:rPr lang="pt-BR" sz="1800" i="1" dirty="0"/>
              <a:t>="Ex.: João"&gt;&lt;/p&gt;</a:t>
            </a:r>
          </a:p>
          <a:p>
            <a:pPr marL="69850" indent="0">
              <a:buNone/>
            </a:pPr>
            <a:r>
              <a:rPr lang="pt-BR" sz="1800" i="1" dirty="0"/>
              <a:t>           &lt;/</a:t>
            </a:r>
            <a:r>
              <a:rPr lang="pt-BR" sz="1800" i="1" dirty="0" err="1"/>
              <a:t>fieldset</a:t>
            </a:r>
            <a:r>
              <a:rPr lang="pt-BR" sz="1800" i="1" dirty="0"/>
              <a:t>&gt;</a:t>
            </a:r>
          </a:p>
          <a:p>
            <a:pPr marL="69850" indent="0">
              <a:buNone/>
            </a:pPr>
            <a:r>
              <a:rPr lang="pt-BR" sz="1800" i="1" dirty="0"/>
              <a:t>        &lt;input </a:t>
            </a:r>
            <a:r>
              <a:rPr lang="pt-BR" sz="1800" i="1" dirty="0" err="1"/>
              <a:t>type</a:t>
            </a:r>
            <a:r>
              <a:rPr lang="pt-BR" sz="1800" i="1" dirty="0"/>
              <a:t>="</a:t>
            </a:r>
            <a:r>
              <a:rPr lang="pt-BR" sz="1800" i="1" dirty="0" err="1"/>
              <a:t>submit</a:t>
            </a:r>
            <a:r>
              <a:rPr lang="pt-BR" sz="1800" i="1" dirty="0"/>
              <a:t>" </a:t>
            </a:r>
            <a:r>
              <a:rPr lang="pt-BR" sz="1800" i="1" dirty="0" err="1"/>
              <a:t>value</a:t>
            </a:r>
            <a:r>
              <a:rPr lang="pt-BR" sz="1800" i="1" dirty="0"/>
              <a:t>="Enviar"&gt;</a:t>
            </a:r>
          </a:p>
          <a:p>
            <a:pPr marL="69850" indent="0">
              <a:buNone/>
            </a:pPr>
            <a:r>
              <a:rPr lang="pt-BR" sz="1800" i="1" dirty="0"/>
              <a:t>    &lt;/</a:t>
            </a:r>
            <a:r>
              <a:rPr lang="pt-BR" sz="1800" i="1" dirty="0" err="1"/>
              <a:t>form</a:t>
            </a:r>
            <a:r>
              <a:rPr lang="pt-BR" sz="1800" i="1" dirty="0"/>
              <a:t>&gt;</a:t>
            </a:r>
          </a:p>
          <a:p>
            <a:pPr marL="69850" indent="0">
              <a:buNone/>
            </a:pPr>
            <a:endParaRPr lang="pt-BR" sz="18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323528" y="1203599"/>
            <a:ext cx="8003882" cy="3488612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25FEB33-F45D-4718-924C-7D70A7013EB6}"/>
                  </a:ext>
                </a:extLst>
              </p14:cNvPr>
              <p14:cNvContentPartPr/>
              <p14:nvPr/>
            </p14:nvContentPartPr>
            <p14:xfrm>
              <a:off x="1700280" y="947160"/>
              <a:ext cx="6283080" cy="30308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25FEB33-F45D-4718-924C-7D70A7013E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0920" y="937800"/>
                <a:ext cx="6301800" cy="30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82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Criando o arquivo 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Na criação do arquivo PHP é preciso criar uma variável com o conteúdo do </a:t>
            </a:r>
            <a:r>
              <a:rPr lang="pt-BR" sz="1800" dirty="0" err="1"/>
              <a:t>name</a:t>
            </a:r>
            <a:r>
              <a:rPr lang="pt-BR" sz="1800" dirty="0"/>
              <a:t> do formulário, contendo o mesmo nome criado no arquivo HTML. O valor GET ou POST deverá ser maiúsculo.</a:t>
            </a:r>
          </a:p>
          <a:p>
            <a:endParaRPr lang="pt-BR" sz="1800" dirty="0"/>
          </a:p>
          <a:p>
            <a:pPr marL="69850" indent="0">
              <a:buNone/>
            </a:pPr>
            <a:r>
              <a:rPr lang="pt-BR" sz="1800" dirty="0"/>
              <a:t>  &lt;?</a:t>
            </a:r>
            <a:r>
              <a:rPr lang="pt-BR" sz="1800" dirty="0" err="1"/>
              <a:t>php</a:t>
            </a:r>
            <a:endParaRPr lang="pt-BR" sz="1800" dirty="0"/>
          </a:p>
          <a:p>
            <a:pPr marL="69850" indent="0">
              <a:buNone/>
            </a:pPr>
            <a:r>
              <a:rPr lang="pt-BR" sz="1800" dirty="0"/>
              <a:t> $</a:t>
            </a:r>
            <a:r>
              <a:rPr lang="pt-BR" sz="1800" dirty="0" err="1"/>
              <a:t>variavel</a:t>
            </a:r>
            <a:r>
              <a:rPr lang="pt-BR" sz="1800" dirty="0"/>
              <a:t> </a:t>
            </a:r>
            <a:r>
              <a:rPr lang="pt-BR" sz="1800" dirty="0">
                <a:latin typeface="+mj-lt"/>
              </a:rPr>
              <a:t>=$_GET </a:t>
            </a:r>
            <a:r>
              <a:rPr lang="pt-BR" sz="1800" dirty="0"/>
              <a:t>["</a:t>
            </a:r>
            <a:r>
              <a:rPr lang="pt-BR" sz="1800" dirty="0">
                <a:solidFill>
                  <a:srgbClr val="FF0000"/>
                </a:solidFill>
              </a:rPr>
              <a:t>nome</a:t>
            </a:r>
            <a:r>
              <a:rPr lang="pt-BR" sz="1800" dirty="0"/>
              <a:t>"];</a:t>
            </a:r>
          </a:p>
          <a:p>
            <a:pPr marL="69850" indent="0">
              <a:buNone/>
            </a:pPr>
            <a:r>
              <a:rPr lang="pt-BR" sz="1800" dirty="0"/>
              <a:t> echo "O nome digitado foi $</a:t>
            </a:r>
            <a:r>
              <a:rPr lang="pt-BR" sz="1800" dirty="0" err="1"/>
              <a:t>variavel</a:t>
            </a:r>
            <a:r>
              <a:rPr lang="pt-BR" sz="1800" dirty="0"/>
              <a:t> &lt;</a:t>
            </a:r>
            <a:r>
              <a:rPr lang="pt-BR" sz="1800" dirty="0" err="1"/>
              <a:t>br</a:t>
            </a:r>
            <a:r>
              <a:rPr lang="pt-BR" sz="1800" dirty="0"/>
              <a:t>&gt;";</a:t>
            </a:r>
          </a:p>
          <a:p>
            <a:pPr marL="69850" indent="0">
              <a:buNone/>
            </a:pPr>
            <a:r>
              <a:rPr lang="pt-BR" sz="1800" dirty="0"/>
              <a:t>    ?&gt;</a:t>
            </a:r>
          </a:p>
          <a:p>
            <a:pPr marL="69850" indent="0">
              <a:buNone/>
            </a:pPr>
            <a:br>
              <a:rPr lang="pt-BR" sz="1800" dirty="0"/>
            </a:br>
            <a:endParaRPr lang="pt-BR" sz="1800" dirty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673" y="2373642"/>
            <a:ext cx="2894048" cy="16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DF8673C-B20F-4F5F-ACB8-A5D992DDA5AF}"/>
                  </a:ext>
                </a:extLst>
              </p14:cNvPr>
              <p14:cNvContentPartPr/>
              <p14:nvPr/>
            </p14:nvContentPartPr>
            <p14:xfrm>
              <a:off x="718920" y="305640"/>
              <a:ext cx="8207640" cy="42580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DF8673C-B20F-4F5F-ACB8-A5D992DDA5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560" y="296280"/>
                <a:ext cx="8226360" cy="42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17084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F48359-11D0-4209-8823-69DCFAB23189}"/>
</file>

<file path=customXml/itemProps2.xml><?xml version="1.0" encoding="utf-8"?>
<ds:datastoreItem xmlns:ds="http://schemas.openxmlformats.org/officeDocument/2006/customXml" ds:itemID="{6A648B3F-ACCF-493E-AD30-34C4514BCF19}"/>
</file>

<file path=customXml/itemProps3.xml><?xml version="1.0" encoding="utf-8"?>
<ds:datastoreItem xmlns:ds="http://schemas.openxmlformats.org/officeDocument/2006/customXml" ds:itemID="{B5E71548-48FF-49CC-8BBE-E8ECC1E80C11}"/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1147</Words>
  <Application>Microsoft Office PowerPoint</Application>
  <PresentationFormat>Apresentação na tela (16:9)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Calibri</vt:lpstr>
      <vt:lpstr>Dosis</vt:lpstr>
      <vt:lpstr>Sniglet</vt:lpstr>
      <vt:lpstr>Arial</vt:lpstr>
      <vt:lpstr>Friar template</vt:lpstr>
      <vt:lpstr>PHP</vt:lpstr>
      <vt:lpstr>Métodos Getx x Post</vt:lpstr>
      <vt:lpstr>Métodos Getx x Post</vt:lpstr>
      <vt:lpstr>Métodos Getx x Post</vt:lpstr>
      <vt:lpstr>Métodos Getx x Post</vt:lpstr>
      <vt:lpstr>Criando Formulário form (HTML)</vt:lpstr>
      <vt:lpstr>Criando Formulário form (HTML)</vt:lpstr>
      <vt:lpstr>Criando Formulário form (HTML)</vt:lpstr>
      <vt:lpstr>Criando o arquivo PHP</vt:lpstr>
      <vt:lpstr>Formulário com Radio</vt:lpstr>
      <vt:lpstr>Formulário com Radio</vt:lpstr>
      <vt:lpstr>Formulário com Radio – action_radio</vt:lpstr>
      <vt:lpstr>Formulário com checkbox</vt:lpstr>
      <vt:lpstr>Formulário com Radio – action_check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119</cp:revision>
  <dcterms:modified xsi:type="dcterms:W3CDTF">2024-12-02T14:57:04Z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