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79" r:id="rId3"/>
    <p:sldId id="291" r:id="rId4"/>
    <p:sldId id="292" r:id="rId5"/>
    <p:sldId id="293" r:id="rId6"/>
    <p:sldId id="294" r:id="rId7"/>
    <p:sldId id="296" r:id="rId8"/>
    <p:sldId id="295" r:id="rId9"/>
    <p:sldId id="278" r:id="rId10"/>
  </p:sldIdLst>
  <p:sldSz cx="9144000" cy="5143500" type="screen16x9"/>
  <p:notesSz cx="6858000" cy="9144000"/>
  <p:embeddedFontLst>
    <p:embeddedFont>
      <p:font typeface="Sniglet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osis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Desenvolvedor Web</a:t>
            </a:r>
            <a:br>
              <a:rPr lang="pt-BR" dirty="0" smtClean="0"/>
            </a:br>
            <a:r>
              <a:rPr lang="pt-BR" dirty="0" smtClean="0"/>
              <a:t>Front e Back </a:t>
            </a:r>
            <a:r>
              <a:rPr lang="pt-BR" dirty="0" err="1" smtClean="0"/>
              <a:t>End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Podemos classificar como a parte visual de um site, aquilo que conseguimos interagir. </a:t>
            </a:r>
            <a:endParaRPr lang="pt-BR" sz="18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 smtClean="0"/>
              <a:t>Quem </a:t>
            </a:r>
            <a:r>
              <a:rPr lang="pt-BR" sz="1800" dirty="0"/>
              <a:t>trabalha com Front </a:t>
            </a:r>
            <a:r>
              <a:rPr lang="pt-BR" sz="1800" dirty="0" err="1"/>
              <a:t>End</a:t>
            </a:r>
            <a:r>
              <a:rPr lang="pt-BR" sz="1800" dirty="0"/>
              <a:t> é responsável por desenvolver por meio de código uma interface gráfica, normalmente com as tecnologias </a:t>
            </a:r>
            <a:r>
              <a:rPr lang="pt-BR" sz="1800" dirty="0" smtClean="0"/>
              <a:t>base da Web </a:t>
            </a:r>
            <a:r>
              <a:rPr lang="pt-BR" sz="1800" dirty="0"/>
              <a:t>(</a:t>
            </a:r>
            <a:r>
              <a:rPr lang="pt-BR" sz="1800" b="1" dirty="0"/>
              <a:t>HTML</a:t>
            </a:r>
            <a:r>
              <a:rPr lang="pt-BR" sz="1800" dirty="0"/>
              <a:t>, </a:t>
            </a:r>
            <a:r>
              <a:rPr lang="pt-BR" sz="1800" b="1" dirty="0"/>
              <a:t>CSS</a:t>
            </a:r>
            <a:r>
              <a:rPr lang="pt-BR" sz="1800" dirty="0"/>
              <a:t> e </a:t>
            </a:r>
            <a:r>
              <a:rPr lang="pt-BR" sz="1800" b="1" dirty="0" err="1"/>
              <a:t>JavaScript</a:t>
            </a:r>
            <a:r>
              <a:rPr lang="pt-BR" sz="1800" dirty="0"/>
              <a:t>).</a:t>
            </a:r>
            <a:r>
              <a:rPr lang="pt-PT" sz="1800" dirty="0" smtClean="0"/>
              <a:t>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Front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58" y="1861061"/>
            <a:ext cx="3151836" cy="177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0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Este desenvolvedor também terá que saber analisar o trabalho do designer para poder seguir o que ele projetou, portanto também pode ser necessário saber o básico de softwares como </a:t>
            </a:r>
            <a:r>
              <a:rPr lang="pt-BR" sz="1800" dirty="0" err="1"/>
              <a:t>PhotoShop</a:t>
            </a:r>
            <a:r>
              <a:rPr lang="pt-BR" sz="1800" dirty="0"/>
              <a:t>, </a:t>
            </a:r>
            <a:r>
              <a:rPr lang="pt-BR" sz="1800" dirty="0" err="1"/>
              <a:t>Illustrator</a:t>
            </a:r>
            <a:r>
              <a:rPr lang="pt-BR" sz="1800" dirty="0"/>
              <a:t>, Adobe XD e Sketch.</a:t>
            </a:r>
            <a:endParaRPr lang="pt-PT" sz="1800" dirty="0" smtClean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Front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58" y="1851670"/>
            <a:ext cx="3151836" cy="177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5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800" b="1" dirty="0"/>
              <a:t>Back </a:t>
            </a:r>
            <a:r>
              <a:rPr lang="pt-BR" sz="1800" b="1" dirty="0" err="1"/>
              <a:t>End</a:t>
            </a:r>
            <a:r>
              <a:rPr lang="pt-BR" sz="1800" dirty="0"/>
              <a:t>, como o próprio nome sugere, vem da ideia </a:t>
            </a:r>
            <a:r>
              <a:rPr lang="pt-BR" sz="1800" b="1" dirty="0"/>
              <a:t>do que tem por trás de uma aplicação</a:t>
            </a:r>
            <a:r>
              <a:rPr lang="pt-BR" sz="1800" dirty="0"/>
              <a:t>. </a:t>
            </a:r>
            <a:endParaRPr lang="pt-BR" sz="18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 smtClean="0"/>
              <a:t>Pode </a:t>
            </a:r>
            <a:r>
              <a:rPr lang="pt-BR" sz="1800" dirty="0"/>
              <a:t>ficar meio abstrato em um primeiro momento, mas pense que para conseguir usar o </a:t>
            </a:r>
            <a:r>
              <a:rPr lang="pt-BR" sz="1800" b="1" i="1" dirty="0" err="1" smtClean="0"/>
              <a:t>Instagram</a:t>
            </a:r>
            <a:r>
              <a:rPr lang="pt-BR" sz="1800" dirty="0" smtClean="0"/>
              <a:t> no </a:t>
            </a:r>
            <a:r>
              <a:rPr lang="pt-BR" sz="1800" dirty="0"/>
              <a:t>dia a dia, os dados do seu perfil, amigos e publicações precisam estar salvos em algum lugar, sendo esse lugar um banco de dados e processados a partir de lá.</a:t>
            </a:r>
            <a:endParaRPr lang="pt-PT" sz="1800" dirty="0" smtClean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58" y="1851670"/>
            <a:ext cx="3151836" cy="177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2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Não basta apenas o </a:t>
            </a:r>
            <a:r>
              <a:rPr lang="pt-BR" sz="1800" b="1" dirty="0"/>
              <a:t>front-</a:t>
            </a:r>
            <a:r>
              <a:rPr lang="pt-BR" sz="1800" b="1" dirty="0" err="1"/>
              <a:t>end</a:t>
            </a:r>
            <a:r>
              <a:rPr lang="pt-BR" sz="1800" b="1" dirty="0"/>
              <a:t> em HTML e CSS</a:t>
            </a:r>
            <a:r>
              <a:rPr lang="pt-BR" sz="1800" dirty="0"/>
              <a:t>! </a:t>
            </a:r>
            <a:endParaRPr lang="pt-BR" sz="18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 smtClean="0"/>
              <a:t>O </a:t>
            </a:r>
            <a:r>
              <a:rPr lang="pt-BR" sz="1800" dirty="0"/>
              <a:t>Back </a:t>
            </a:r>
            <a:r>
              <a:rPr lang="pt-BR" sz="1800" dirty="0" err="1"/>
              <a:t>End</a:t>
            </a:r>
            <a:r>
              <a:rPr lang="pt-BR" sz="1800" dirty="0"/>
              <a:t> trabalha em boa partes dos casos fazendo a ponte entre os dados que vem do navegador rumo ao banco de dados e vice-versa, sempre aplicando as devidas regras de negócio, validações e garantias em um ambiente onde o usuário final não tenha acesso e possa manipular algo.</a:t>
            </a:r>
            <a:endParaRPr lang="pt-PT" sz="1800" dirty="0" smtClean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58" y="1871957"/>
            <a:ext cx="3151836" cy="173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0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800" b="1" dirty="0"/>
              <a:t>Full </a:t>
            </a:r>
            <a:r>
              <a:rPr lang="pt-BR" sz="1800" b="1" dirty="0" err="1"/>
              <a:t>stack</a:t>
            </a:r>
            <a:r>
              <a:rPr lang="pt-BR" sz="1800" b="1" dirty="0"/>
              <a:t> </a:t>
            </a:r>
            <a:r>
              <a:rPr lang="pt-BR" sz="1800" b="1" dirty="0" err="1"/>
              <a:t>developer</a:t>
            </a:r>
            <a:r>
              <a:rPr lang="pt-BR" sz="1800" b="1" dirty="0"/>
              <a:t> é quem </a:t>
            </a:r>
            <a:r>
              <a:rPr lang="pt-BR" sz="1800" b="1" dirty="0" smtClean="0"/>
              <a:t>trabalha </a:t>
            </a:r>
            <a:r>
              <a:rPr lang="pt-BR" sz="1800" b="1" dirty="0"/>
              <a:t>com Front </a:t>
            </a:r>
            <a:r>
              <a:rPr lang="pt-BR" sz="1800" b="1" dirty="0" err="1"/>
              <a:t>End</a:t>
            </a:r>
            <a:r>
              <a:rPr lang="pt-BR" sz="1800" b="1" dirty="0"/>
              <a:t> e Back </a:t>
            </a:r>
            <a:r>
              <a:rPr lang="pt-BR" sz="1800" b="1" dirty="0" smtClean="0"/>
              <a:t>End</a:t>
            </a:r>
            <a:r>
              <a:rPr lang="pt-BR" sz="18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 smtClean="0"/>
              <a:t>Com </a:t>
            </a:r>
            <a:r>
              <a:rPr lang="pt-BR" sz="1800" dirty="0"/>
              <a:t>o passar dos anos é meio natural após começar por um dos lados você ir aprendendo como o outro funciona</a:t>
            </a:r>
            <a:r>
              <a:rPr lang="pt-BR" sz="18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 smtClean="0"/>
              <a:t>Os conceitos de ambos (</a:t>
            </a:r>
            <a:r>
              <a:rPr lang="pt-BR" sz="1800" dirty="0" err="1" smtClean="0"/>
              <a:t>back</a:t>
            </a:r>
            <a:r>
              <a:rPr lang="pt-BR" sz="1800" dirty="0" smtClean="0"/>
              <a:t> e front) ajudam </a:t>
            </a:r>
            <a:r>
              <a:rPr lang="pt-BR" sz="1800" dirty="0"/>
              <a:t>a conseguir resolver </a:t>
            </a:r>
            <a:r>
              <a:rPr lang="pt-BR" sz="1800" dirty="0" smtClean="0"/>
              <a:t>problemas.</a:t>
            </a:r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Full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Stack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58" y="1908508"/>
            <a:ext cx="3151836" cy="165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0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 smtClean="0"/>
              <a:t>Desenvolvimento Web (</a:t>
            </a:r>
            <a:r>
              <a:rPr lang="pt-BR" sz="1800" dirty="0" err="1" smtClean="0"/>
              <a:t>html</a:t>
            </a:r>
            <a:r>
              <a:rPr lang="pt-BR" sz="1800" dirty="0" smtClean="0"/>
              <a:t>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 smtClean="0"/>
              <a:t>Estilização CSS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 smtClean="0"/>
              <a:t>Programação em JS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 smtClean="0"/>
              <a:t>Node JS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 smtClean="0"/>
              <a:t>Angular JS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 err="1" smtClean="0"/>
              <a:t>BootStrap</a:t>
            </a:r>
            <a:endParaRPr lang="pt-BR" sz="18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 err="1" smtClean="0"/>
              <a:t>React</a:t>
            </a:r>
            <a:r>
              <a:rPr lang="pt-BR" sz="1800" dirty="0" smtClean="0"/>
              <a:t> JS</a:t>
            </a:r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 – Front </a:t>
            </a:r>
            <a:r>
              <a:rPr lang="pt-BR" sz="2400" b="1" dirty="0" err="1" smtClean="0">
                <a:solidFill>
                  <a:srgbClr val="359830"/>
                </a:solidFill>
              </a:rPr>
              <a:t>End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Conteúdo 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9631" y="1564983"/>
            <a:ext cx="2656488" cy="232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1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Modelagem de banco de dados para aplicações </a:t>
            </a:r>
            <a:r>
              <a:rPr lang="pt-BR" sz="1800" dirty="0" smtClean="0"/>
              <a:t>web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Estrutura de </a:t>
            </a:r>
            <a:r>
              <a:rPr lang="pt-BR" sz="1800" dirty="0" smtClean="0"/>
              <a:t>dados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Linguagem </a:t>
            </a:r>
            <a:r>
              <a:rPr lang="pt-BR" sz="1800" dirty="0" smtClean="0"/>
              <a:t>SQL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Interface de </a:t>
            </a:r>
            <a:r>
              <a:rPr lang="pt-BR" sz="1800" dirty="0" smtClean="0"/>
              <a:t>desenvolvimento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Análise de </a:t>
            </a:r>
            <a:r>
              <a:rPr lang="pt-BR" sz="1800" dirty="0" smtClean="0"/>
              <a:t>sistemas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Desenvolvimento de aplicação </a:t>
            </a:r>
            <a:r>
              <a:rPr lang="pt-BR" sz="1800" dirty="0" smtClean="0"/>
              <a:t>web (</a:t>
            </a:r>
            <a:r>
              <a:rPr lang="pt-BR" sz="1800" dirty="0" err="1" smtClean="0"/>
              <a:t>Php</a:t>
            </a:r>
            <a:r>
              <a:rPr lang="pt-BR" sz="1800" dirty="0" smtClean="0"/>
              <a:t>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Teste e versionamento da aplicação web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 – Back </a:t>
            </a:r>
            <a:r>
              <a:rPr lang="pt-BR" sz="2400" b="1" dirty="0" err="1" smtClean="0">
                <a:solidFill>
                  <a:srgbClr val="359830"/>
                </a:solidFill>
              </a:rPr>
              <a:t>End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Conteúdo 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9631" y="1564983"/>
            <a:ext cx="2656488" cy="232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AB17AE-BE2C-46C8-A6F3-E996F9F4B774}"/>
</file>

<file path=customXml/itemProps2.xml><?xml version="1.0" encoding="utf-8"?>
<ds:datastoreItem xmlns:ds="http://schemas.openxmlformats.org/officeDocument/2006/customXml" ds:itemID="{7B3485F7-826D-4B23-BC71-A6773C218200}"/>
</file>

<file path=customXml/itemProps3.xml><?xml version="1.0" encoding="utf-8"?>
<ds:datastoreItem xmlns:ds="http://schemas.openxmlformats.org/officeDocument/2006/customXml" ds:itemID="{7DC5FB49-6BD6-4ADE-BBED-5F4E41612ED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230</Words>
  <Application>Microsoft Office PowerPoint</Application>
  <PresentationFormat>Apresentação na tela (16:9)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Sniglet</vt:lpstr>
      <vt:lpstr>Calibri</vt:lpstr>
      <vt:lpstr>Arial</vt:lpstr>
      <vt:lpstr>Dosis</vt:lpstr>
      <vt:lpstr>Tema1</vt:lpstr>
      <vt:lpstr>Desenvolvedor Web Front e Back 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67</cp:revision>
  <dcterms:modified xsi:type="dcterms:W3CDTF">2024-10-13T23:13:45Z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