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55"/>
  </p:notesMasterIdLst>
  <p:sldIdLst>
    <p:sldId id="256" r:id="rId5"/>
    <p:sldId id="279" r:id="rId6"/>
    <p:sldId id="301" r:id="rId7"/>
    <p:sldId id="286" r:id="rId8"/>
    <p:sldId id="287" r:id="rId9"/>
    <p:sldId id="307" r:id="rId10"/>
    <p:sldId id="306" r:id="rId11"/>
    <p:sldId id="305" r:id="rId12"/>
    <p:sldId id="370" r:id="rId13"/>
    <p:sldId id="304" r:id="rId14"/>
    <p:sldId id="292" r:id="rId15"/>
    <p:sldId id="293" r:id="rId16"/>
    <p:sldId id="294" r:id="rId17"/>
    <p:sldId id="295" r:id="rId18"/>
    <p:sldId id="296" r:id="rId19"/>
    <p:sldId id="387" r:id="rId20"/>
    <p:sldId id="297" r:id="rId21"/>
    <p:sldId id="298" r:id="rId22"/>
    <p:sldId id="299" r:id="rId23"/>
    <p:sldId id="302" r:id="rId24"/>
    <p:sldId id="303" r:id="rId25"/>
    <p:sldId id="290" r:id="rId26"/>
    <p:sldId id="284" r:id="rId27"/>
    <p:sldId id="285" r:id="rId28"/>
    <p:sldId id="386" r:id="rId29"/>
    <p:sldId id="280" r:id="rId30"/>
    <p:sldId id="308" r:id="rId31"/>
    <p:sldId id="310" r:id="rId32"/>
    <p:sldId id="312" r:id="rId33"/>
    <p:sldId id="311" r:id="rId34"/>
    <p:sldId id="383" r:id="rId35"/>
    <p:sldId id="313" r:id="rId36"/>
    <p:sldId id="385" r:id="rId37"/>
    <p:sldId id="309" r:id="rId38"/>
    <p:sldId id="384" r:id="rId39"/>
    <p:sldId id="334" r:id="rId40"/>
    <p:sldId id="335" r:id="rId41"/>
    <p:sldId id="336" r:id="rId42"/>
    <p:sldId id="382" r:id="rId43"/>
    <p:sldId id="379" r:id="rId44"/>
    <p:sldId id="380" r:id="rId45"/>
    <p:sldId id="381" r:id="rId46"/>
    <p:sldId id="337" r:id="rId47"/>
    <p:sldId id="338" r:id="rId48"/>
    <p:sldId id="339" r:id="rId49"/>
    <p:sldId id="388" r:id="rId50"/>
    <p:sldId id="342" r:id="rId51"/>
    <p:sldId id="343" r:id="rId52"/>
    <p:sldId id="344" r:id="rId53"/>
    <p:sldId id="278" r:id="rId54"/>
  </p:sldIdLst>
  <p:sldSz cx="9144000" cy="5143500" type="screen16x9"/>
  <p:notesSz cx="6858000" cy="9144000"/>
  <p:embeddedFontLst>
    <p:embeddedFont>
      <p:font typeface="Dosis" pitchFamily="2" charset="0"/>
      <p:regular r:id="rId56"/>
      <p:bold r:id="rId57"/>
    </p:embeddedFont>
    <p:embeddedFont>
      <p:font typeface="Sniglet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FF2E9-5BB0-7B8C-ACAD-0E15381878E2}" v="2" dt="2024-10-18T14:44:56.214"/>
  </p1510:revLst>
</p1510:revInfo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ilva" userId="S::ricardo54097716@aluno.ms.senac.br::bb529333-e792-4cc2-8d8e-4291dfc2b957" providerId="AD" clId="Web-{5FE8E52C-C7DB-CC89-0A4D-4105A13E392A}"/>
    <pc:docChg chg="modSld addMainMaster delMainMaster modMainMaster">
      <pc:chgData name="Ricardo Silva" userId="S::ricardo54097716@aluno.ms.senac.br::bb529333-e792-4cc2-8d8e-4291dfc2b957" providerId="AD" clId="Web-{5FE8E52C-C7DB-CC89-0A4D-4105A13E392A}" dt="2024-10-16T12:49:25.595" v="1"/>
      <pc:docMkLst>
        <pc:docMk/>
      </pc:docMkLst>
      <pc:sldChg chg="modSp 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0" sldId="256"/>
        </pc:sldMkLst>
        <pc:spChg chg="mod ord">
          <ac:chgData name="Ricardo Silva" userId="S::ricardo54097716@aluno.ms.senac.br::bb529333-e792-4cc2-8d8e-4291dfc2b957" providerId="AD" clId="Web-{5FE8E52C-C7DB-CC89-0A4D-4105A13E392A}" dt="2024-10-16T12:49:25.595" v="1"/>
          <ac:spMkLst>
            <pc:docMk/>
            <pc:sldMk cId="0" sldId="256"/>
            <ac:spMk id="525" creationId="{00000000-0000-0000-0000-000000000000}"/>
          </ac:spMkLst>
        </pc:spChg>
      </pc:sldChg>
      <pc:sldChg chg="modSp 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0" sldId="278"/>
        </pc:sldMkLst>
        <pc:spChg chg="mod ord">
          <ac:chgData name="Ricardo Silva" userId="S::ricardo54097716@aluno.ms.senac.br::bb529333-e792-4cc2-8d8e-4291dfc2b957" providerId="AD" clId="Web-{5FE8E52C-C7DB-CC89-0A4D-4105A13E392A}" dt="2024-10-16T12:49:25.595" v="1"/>
          <ac:spMkLst>
            <pc:docMk/>
            <pc:sldMk cId="0" sldId="278"/>
            <ac:spMk id="752" creationId="{00000000-0000-0000-0000-000000000000}"/>
          </ac:spMkLst>
        </pc:spChg>
        <pc:spChg chg="mod ord">
          <ac:chgData name="Ricardo Silva" userId="S::ricardo54097716@aluno.ms.senac.br::bb529333-e792-4cc2-8d8e-4291dfc2b957" providerId="AD" clId="Web-{5FE8E52C-C7DB-CC89-0A4D-4105A13E392A}" dt="2024-10-16T12:49:25.595" v="1"/>
          <ac:spMkLst>
            <pc:docMk/>
            <pc:sldMk cId="0" sldId="278"/>
            <ac:spMk id="753" creationId="{00000000-0000-0000-0000-000000000000}"/>
          </ac:spMkLst>
        </pc:spChg>
        <pc:spChg chg="mod ord">
          <ac:chgData name="Ricardo Silva" userId="S::ricardo54097716@aluno.ms.senac.br::bb529333-e792-4cc2-8d8e-4291dfc2b957" providerId="AD" clId="Web-{5FE8E52C-C7DB-CC89-0A4D-4105A13E392A}" dt="2024-10-16T12:49:25.595" v="1"/>
          <ac:spMkLst>
            <pc:docMk/>
            <pc:sldMk cId="0" sldId="278"/>
            <ac:spMk id="755" creationId="{00000000-0000-0000-0000-000000000000}"/>
          </ac:spMkLst>
        </pc:spChg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437024465" sldId="279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570339243" sldId="280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697953092" sldId="284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571444859" sldId="285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721339552" sldId="286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378539180" sldId="287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120142515" sldId="290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443744787" sldId="292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975467911" sldId="293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182947934" sldId="294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3071653" sldId="295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078147196" sldId="296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517541463" sldId="297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661177495" sldId="298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095399302" sldId="299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465460742" sldId="301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042139228" sldId="302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65706028" sldId="303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012947674" sldId="304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688106179" sldId="305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988465821" sldId="306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193184369" sldId="307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240634841" sldId="308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901045438" sldId="309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932754901" sldId="310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990535396" sldId="311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873211412" sldId="312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345165505" sldId="313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722606627" sldId="334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931541660" sldId="335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842914088" sldId="336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942558703" sldId="337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816933964" sldId="338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289445216" sldId="339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365416634" sldId="342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4231577241" sldId="343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730904504" sldId="344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66139064" sldId="370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361866128" sldId="379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566978136" sldId="380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072716513" sldId="381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767089128" sldId="382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478352067" sldId="383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342799829" sldId="384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682706114" sldId="385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3219182566" sldId="386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2746713812" sldId="387"/>
        </pc:sldMkLst>
      </pc:sldChg>
      <pc:sldChg chg="mod modClrScheme chgLayout">
        <pc:chgData name="Ricardo Silva" userId="S::ricardo54097716@aluno.ms.senac.br::bb529333-e792-4cc2-8d8e-4291dfc2b957" providerId="AD" clId="Web-{5FE8E52C-C7DB-CC89-0A4D-4105A13E392A}" dt="2024-10-16T12:49:25.595" v="1"/>
        <pc:sldMkLst>
          <pc:docMk/>
          <pc:sldMk cId="1669606384" sldId="388"/>
        </pc:sldMkLst>
      </pc:sldChg>
      <pc:sldMasterChg chg="add del addSldLayout delSldLayout">
        <pc:chgData name="Ricardo Silva" userId="S::ricardo54097716@aluno.ms.senac.br::bb529333-e792-4cc2-8d8e-4291dfc2b957" providerId="AD" clId="Web-{5FE8E52C-C7DB-CC89-0A4D-4105A13E392A}" dt="2024-10-16T12:49:25.595" v="1"/>
        <pc:sldMasterMkLst>
          <pc:docMk/>
          <pc:sldMasterMk cId="0" sldId="2147483665"/>
        </pc:sldMasterMkLst>
        <pc:sldLayoutChg chg="add del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0" sldId="2147483665"/>
            <pc:sldLayoutMk cId="0" sldId="2147483666"/>
          </pc:sldLayoutMkLst>
        </pc:sldLayoutChg>
        <pc:sldLayoutChg chg="add del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0" sldId="2147483665"/>
            <pc:sldLayoutMk cId="0" sldId="2147483668"/>
          </pc:sldLayoutMkLst>
        </pc:sldLayoutChg>
        <pc:sldLayoutChg chg="add del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0" sldId="2147483665"/>
            <pc:sldLayoutMk cId="1312900747" sldId="2147483669"/>
          </pc:sldLayoutMkLst>
        </pc:sldLayoutChg>
      </pc:sldMasterChg>
      <pc:sldMasterChg chg="add del modTransition addSldLayout delSldLayout modSldLayout">
        <pc:chgData name="Ricardo Silva" userId="S::ricardo54097716@aluno.ms.senac.br::bb529333-e792-4cc2-8d8e-4291dfc2b957" providerId="AD" clId="Web-{5FE8E52C-C7DB-CC89-0A4D-4105A13E392A}" dt="2024-10-16T12:49:25.595" v="1"/>
        <pc:sldMasterMkLst>
          <pc:docMk/>
          <pc:sldMasterMk cId="3593237434" sldId="2147483670"/>
        </pc:sldMasterMkLst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1513075101" sldId="2147483671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3481758581" sldId="2147483672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954963360" sldId="2147483673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2777922024" sldId="2147483674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1698469438" sldId="2147483675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3023031965" sldId="2147483676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4184259335" sldId="2147483677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514399199" sldId="2147483678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2081450553" sldId="2147483679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1407915663" sldId="2147483680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3829127031" sldId="2147483681"/>
          </pc:sldLayoutMkLst>
        </pc:sldLayoutChg>
        <pc:sldLayoutChg chg="add del mod replId">
          <pc:chgData name="Ricardo Silva" userId="S::ricardo54097716@aluno.ms.senac.br::bb529333-e792-4cc2-8d8e-4291dfc2b957" providerId="AD" clId="Web-{5FE8E52C-C7DB-CC89-0A4D-4105A13E392A}" dt="2024-10-16T12:49:25.595" v="1"/>
          <pc:sldLayoutMkLst>
            <pc:docMk/>
            <pc:sldMasterMk cId="3593237434" sldId="2147483670"/>
            <pc:sldLayoutMk cId="161067630" sldId="2147483682"/>
          </pc:sldLayoutMkLst>
        </pc:sldLayoutChg>
      </pc:sldMasterChg>
    </pc:docChg>
  </pc:docChgLst>
  <pc:docChgLst>
    <pc:chgData name="Roberto Filho" userId="S::roberto54169186@aluno.ms.senac.br::f4ca6611-26ec-461b-b811-e48d7fd62931" providerId="AD" clId="Web-{5DAFF2E9-5BB0-7B8C-ACAD-0E15381878E2}"/>
    <pc:docChg chg="sldOrd">
      <pc:chgData name="Roberto Filho" userId="S::roberto54169186@aluno.ms.senac.br::f4ca6611-26ec-461b-b811-e48d7fd62931" providerId="AD" clId="Web-{5DAFF2E9-5BB0-7B8C-ACAD-0E15381878E2}" dt="2024-10-18T14:44:56.214" v="1"/>
      <pc:docMkLst>
        <pc:docMk/>
      </pc:docMkLst>
      <pc:sldChg chg="ord">
        <pc:chgData name="Roberto Filho" userId="S::roberto54169186@aluno.ms.senac.br::f4ca6611-26ec-461b-b811-e48d7fd62931" providerId="AD" clId="Web-{5DAFF2E9-5BB0-7B8C-ACAD-0E15381878E2}" dt="2024-10-18T14:44:56.214" v="1"/>
        <pc:sldMkLst>
          <pc:docMk/>
          <pc:sldMk cId="437024465" sldId="27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34:48.71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716 8089 0,'6'-2'0,"11"-2"0,-2 4 0,1 3 0,3 2 0,-19-5 0,26 8 0,10 1 16,8 3-16,4 4 16,11 4-16,10 4 15,6 10-15,7 7 16,5 7-16,5 8 16,-1 5-16,-1 9 15,-1 4-15,1-3 16,-6 6-16,-2-10 15,-3 8 1,-7-3-16,-6-4 16,-9-8-16,-6-3 15,-9-10-15,-11-5 16,-6-12-16,-8-8 16,-7-11-16,-5-6 15,-5-5-15,0-2 16,-1-1-16,3 0 15,1 0 1,5 0-16,4-3 16,4-2-16,1 1 15,0 0-15,-3 3 16,-5 1-16,-3 2 16,-6 2-16,-2 2 15,-6 4 1,-3 3-16,-7 2 0,-5 3 15,-1 1-15,0 0 16,1-2 0,1-2-16,6-1 15,5-3-15,4-2 16,4-2-16,6-1 16,7 0-16,5 1 15,7 0-15,5 1 16,9 0-1,1 1-15,2-1 0,-1 0 16,-8 0 0,-7-4-16,-8-3 15,-11-5-15,-8-5 16,-9-6-16,-8-3 16,-10-5-16,-6-6 15,-2 1-15,-4 4 16,1 4-1,6 6-15,12 4 16,13 2-16,10 5 0</inkml:trace>
  <inkml:trace contextRef="#ctx0" brushRef="#br0" timeOffset="3069.79">5677 11074 0,'0'0'0,"0"0"16,-5 8-16,0-1 0,3-3 0,2-1 0,2 2 0,-1 0 0,-9 18 0,1-10 15,0 1-15,-4 0 16,-2 0-16,0 0 15,1 1-15,-2-1 16,1 0-16,-4 2 16,-2 0-1,3 0-15,-3 0 0,0 2 16,-1 5 0,0 1-16,0-2 15,-2 1-15,0-1 16,0-3-16,-1-2 15,-5 0-15,-2-3 16,0 1-16,-2-1 16,1 0-16,2-1 15,-3-3 1,-2-2-16,-2-2 0,-2-4 16,-3 0-1,-3-1-15,0 0 16,2-2-16,7 0 15,0-2-15,-3-6 16,-3-3-16,-2-2 16,-4-1-16,-5-2 15,-1-3-15,3 2 16,6 0 0,4 1-16,2 3 0,0 3 15,-2-2-15,2-2 16,-2-1-1,1 0-15,-1-3 16,6 1-16,1 3 16,-3 2-16,1 3 15,2 1-15,2 2 16,1 3-16,4 5 16,2 4-1,3 2-15,3 1 0,5 2 16,3 0-1,1 3-15,2 2 16,4 1-16,3 0 16,-1 0-16,0 3 15,0 0-15,0-1 16,1-2-16,-2-3 16,-3-2-16,-2-2 15,0-4 1,-2-1-16,-2-2 0,0-2 15,-1-1 1,-3-1-16,1-2 16,-2 0-16,1-1 15,-3 2-15,-1 3 16,4-1-16,0 1 16,-1 1-16,0 2 15,1 1 1,-2 5-16,-1 2 31,1 2-31,-3 4 0,-1 2 0,0 5 31,3 2-31,-2 2 16,-2 2-16,0 3 16,-1 0-16,0-1 0,-1-3 0,0 0 15,-3-2 1,0-2-16,-5-1 15,-7-1-15,-5-1 32,0 0-32,-1-7 0,3-2 0,-2-2 15,-1-2-15,-3-3 32,-4-2-32,-1-5 15,-1-4-15,0-3 16,-1-5-16,-2-4 15,-2-3-15,-1-5 16,-1-4-16,-3-5 16,-2-5-16,-5-6 15,-6-10-15,-5-4 16,0-11-16,-2-11 16,2 0-1,2-6-15,6 0 16,6 10-16,40 38 15</inkml:trace>
  <inkml:trace contextRef="#ctx0" brushRef="#br0" timeOffset="6245.31">10066 9372 0,'3'1'0,"4"3"0,-3-4 0,-3-4 0,1-3 0,3-1 0,4-3 0,1-1 0,2-3 0,4-1 16,8-2-16,4-2 16,3-5-16,8-1 15,5-2-15,1-2 16,7-2-16,-4 1 15,1 3-15,-1 3 16,2 3-16,0 4 16,0-1-16,2 1 15,0 0-15,-1 2 16,-4 4 0,1 4-16,-3 2 15,-4 3-15,-1 1 16,-4 3-16,1 5 15,1 3-15,-4 2 16,-1 3-16,3 4 0,3 1 16,1-1-16,-2 0 15,0 1 1,0-3-16,0-4 16,-8-2-16,-4-4 15,1-2-15,-3-3 16,-1-3-16,-5-4 15,-1-4-15,-4-1 16,-1-2 0,0-2-16,-2-1 0,1-2 15,-2 1-15,0-1 16,-2 0 0,0 4-16,0 1 15,-1 5-15,-1 2 16,1 2-16,-1 1 31,5 5-31,1-1 16,4 5-16,3 1 15,7 1-15,2 2 16,4 0-16,3 2 16,4 1-16,-2 2 15,3-1-15,2-2 16,2 0-16,-4-3 15,4-3-15,2-1 16,3-3 0,2-1-16,-2-2 15,-1-2-15,-3-1 16,-5 0-16,-1 0 16,0-3-16,0 1 15,2 0-15,-1-1 16,-1 5-16,-4-2 15,1 5-15,-2 0 16,0 5 0,1 3-16,1 4 15,2 5-15,2 6 16,1 1-16,-1 2 16,4-1-16,-1-4 15,0-2-15,3-2 0,-1-4 16,-2-2-1,-4-4-15,-4-1 16,-4-1-16,-2 1 16,-4 2-16,-12-1 15</inkml:trace>
  <inkml:trace contextRef="#ctx0" brushRef="#br0" timeOffset="12277.18">5711 8050 0,'-4'6'0,"-9"8"0,-2-4 0,-1-3 15,-5-3-15,-3 2 0,-7 1 0,-4 1 0,-5 2 16,0 2-16,-2 2 15,-1 3 1,2 1-16,7 0 0,6 1 16,7-1-16,8-1 15,9 0-15,12-1 16,8-1-16,13-1 16,9 1-16,8 0 15,10 3 1,7 1-16,5 2 15,4 1-15,-3 0 16,-7 1-16,-6-2 16,-8-5-16,-7-5 15,-8-8-15,-7-9 16,-6-8-16,-13 2 16</inkml:trace>
  <inkml:trace contextRef="#ctx0" brushRef="#br0" timeOffset="12886.77">7044 8073 0,'5'4'0,"9"4"0,3-2 0,0-2 0,4-1 0,3 0 0,4 1 0,7 3 16,5 3-16,3 2 15,5 3-15,3 1 16,1 1-16,-7-1 15,-2 0 1,-5 0-16,-5-1 16,-4 1-16,-5-2 15,-5 0-15,-8 0 16,-6 1-16,-5 1 16,-7 2-16,-8 1 15,-7 2-15,-11 1 16,-10 2-16,-8 1 15,-10 2 1,-10-3-16,3-2 16,7-7-16,17-10 15,29-7-15</inkml:trace>
  <inkml:trace contextRef="#ctx0" brushRef="#br0" timeOffset="71957">19235 5575 0,'-2'5'0,"-5"8"0,-1-3 0,-7 0 0,-9-1 0,-10 3 0,-12 3 0,-11 5 0,-7 6 15,-8 10-15,1 8 16,6 9-16,7 7 16,6 7-1,2 4-15,1-1 16,-2 2-16,0 1 16,-4-2-16,-5-5 15,-2-7-15,-1-9 16,5-7-16,5-2 15,3-7-15,12-14 16,18-6-16</inkml:trace>
  <inkml:trace contextRef="#ctx0" brushRef="#br0" timeOffset="72535.23">17759 5402 0,'2'7'0,"2"10"0,3-1 0,6 1 0,9 1 0,-22-18 0,34 23 16,13 5-16,10 6 16,10 5-16,13 9 15,7 2-15,4 5 16,10 5-16,0 5 15,-1 4-15,9 9 16,4 9-16,2 3 16,-4 4-1,-8-3-15,-9-4 16,-19-9-16,-41-41 16</inkml:trace>
  <inkml:trace contextRef="#ctx0" brushRef="#br0" timeOffset="78417.06">21672 6744 0,'0'0'16,"0"0"-16,0 0 15,0 0-15,0 0 16,0 0 31,0 0-47,0 0 16,0 0-16,0 0 15,0 0-15,0 0 16,0 0-16,-2 1 0,2-1 0,1-3 0,0 0 0,-1 0 0,0 0 0,-37 80 0,32-49 15,1 4-15,0 7 0,0 2 0,-3 5 0,4 4 0,-1-1 16,2 0 0,0-1-16,1-2 15,-1-4-15,0-3 16,-1-6-16,-1-9 16,2-9-16,0-7 15,0-4-15,0-6 16,-2-8-16,-1-10 15,-1-14-15,-2-13 16,-1-13-16,2-13 16,3-9-1,4-16-15,10 2 16,9 1-16,0 15 16,2 7-16,6 11 15,1 11-15,3 3 16,2 7-16,2 7 15,0 4 1,1 7-16,-1 9 0,-4 10 16,-5 6-16,-7 7 15,-7 12 1,-7 12-16,-11 13 16,-8 8-16,-7 6 15,-9 12-15,-3 0 16,-2 1-16,0-5 15,3-6 1,5-12-16,7-15 16,3-8-16,5-11 0,5-10 15,5-8 1,5-8-16,6-5 16,3 2-16,3 5 15,1 4-15,1 10 16,0 8-16,-1 9 15,1 6 1,-1 3-16,1 0 16,0-5-16,2-3 15,5-12-15,2-6 16,4-9-16,2-11 16,0-8-16,1-8 15,-1-7-15,-3-7 16,-5-3-16,-5 4 15,-5-3-15,-3 0 16,-5 2 0,-5 5-16,-4 10 15,-4 13-15,-6 12 16,-3 14-16,-1 8 16,6-2-16,-8 24 46,14-7-46,5 4 16,7-4 0,2 1-16,6-2 0,6-4 0,5-5 0,6-10 0,0-6 15,2-9-15,1-6 16,-2-9-16,-2-7 16,-2-5-16,-1-1 15,-3 3-15,-2 9 16,1 9-16,-1 10 15,0 13-15,3 10 16,2 9-16,2-1 16,1-5-1,1-6-15,-4-4 16,-4-9-16,-4-7 16,-6-12-16,-10 1 15</inkml:trace>
  <inkml:trace contextRef="#ctx0" brushRef="#br0" timeOffset="78635.78">22738 6732 0,'-9'25'0,"-14"35"16,-7 6-16,1 9 0,29-75 0,-30 85 0,0-1 0,12-8 15,-4-17-15,9-40 16</inkml:trace>
  <inkml:trace contextRef="#ctx0" brushRef="#br0" timeOffset="78995.39">23013 6973 0</inkml:trace>
  <inkml:trace contextRef="#ctx0" brushRef="#br0" timeOffset="79685.23">23340 6848 0,'2'-17'0,"3"-21"0,2 4 0,-2 4 0,-5 30 0,4-24 0,-4 2 16,-2-1-16,0-1 15,-2 4-15,-4 3 16,6 10-16,-3-3 16,2 9-16,2 7 15,-2 16-15,1 14 16,-2 15 0,2 13-16,0 12 15,3 7-15,1 7 16,2-12-16,-1-4 15,-5-7-15,1-6 16,0 0-16,-2-5 16,-1-7-16,-4-3 15,-4-8-15,-5-4 16,-3-7 0,-6-9-16,-4-12 15,-3-14-15,1-11 16,7-10-16,8-1 15,11-1-15,9 4 16,7-5-16,4-2 16,8 3-16,-3-4 15,0 0-15,-1 7 16,-4 5-16,-10 21 16</inkml:trace>
  <inkml:trace contextRef="#ctx0" brushRef="#br0" timeOffset="80364.45">23672 6706 0,'0'0'0,"0"0"0,6-7 0,-2 0 0,-2 2 0,-2 3 0,-2 7 0,1 7 0,4 70 0,-2-46 16,0-1-16,1-3 16,2-4-1,-2-3-15,1-7 0,0-6 16,-1-6 0,0-5-16,0-5 15,2-4-15,-1-8 16,0-4-16,-3-5 15,1-3-15,1 0 16,1-1-16,0 0 31,1 0-31,0 1 16,3 1-16,0 3 16,0 1-16,2-2 15,-1 3-15,2 5 16,0 2-16,0 3 15,1-2 1,2 2-16,-1 2 16,1 1-16,0 4 15,0 3-15,1 5 16,-2 2-16,-1 0 16,-2 3-16,-4 3 15,-3 5-15,-5 7 16,-5 5-16,-5 8 15,-7 5 1,6-15-16</inkml:trace>
  <inkml:trace contextRef="#ctx0" brushRef="#br0" timeOffset="102446.58">12416 10290 0,'0'0'0,"0"0"15,0 0 1,0 0-16,0 0 0,1 6 0,1-1 0,0-2 0,-2-1 0,2 0 0,0-1 0,58 6 15,-41-6-15,3-2 0,0-1 16,5-1-16,1 1 16,2-3-1,-1 1-15,0 0 16,1 0-16,2-1 16,-9 3-16,3-1 15,0 1-15,1 1 16,7-1-16,3 2 15,6 2-15,0 0 16,0-2-16,-8 2 16,6 0-16,-1-1 15,0 0 1,-1 0-16,0-1 16,0 1-16,-1 0 15,-1-1-15,-2 2 16,-4 1-16,-4 1 15,-6-1-15,0 2 16,-4-3 0,-4 0-16,-8-1 0,-2 0 31,-3-1-31,-2 1 16,0-1-16,0 1 15,-3 0-15,-5 0 16,-3-1-1,-5 1-15,-1 1 16,-3-2-16,-2-2 16,-3 0-16,-1-1 15,-1 0-15,-5-1 16,7 0-16,-3 0 16,5 0-16,-4 0 15,-1 0-15,2 0 16,-3 1-1,0 0-15,-1 0 16,-1 0-16,-1 1 16,-1 0-16,-6 0 15,-1 1-15,-1 2 16,-1-1-16,2 0 16,5-1-16,3-1 15,0 0-15,4-1 16,-1-1-16,0 2 15,1-1 1,2 0-16,-1 1 16,3 2-16,0 0 15,0 0-15,3 0 16,1 1-16,8 2 16,4 0-16,2 1 15,0 0-15,-2 1 16,3-1-16,-5-1 15,-2-2-15,6 2 16,3-1-16,4-1 16,-4 1-16,1 1 15,-3-1-15,1 1 16,-1-1-16,0 2 16,14 0-16,10 0 15,3 2-15,3-2 16,-2 1-16,-6-2 15,1 0-15,6-1 16,3 1 0,-1 0-16,-2-1 15,9 0-15,-1-1 16,1-3-16,-1 0 16,1 0-16,1-2 15,-9 0-15,14 1 16,2 0-16,-7 3 31,2 2-31,1 0 16,0 0-16,0 3 15,3 0-15,1 0 16,-2 3-16,-4-2 16,-4 4-16,-8-1 15,1 0 1,4-1-16,-2-1 15,-8-2-15,-9-1 16,-1-1-16,-4-2 16,6 0-16,-7 0 15,-1 0-15,-5-2 16,0 1-16,11-2 16,-5 2-16,1 1 15,-2-1-15,0 0 16,1 0-1,-1 0-15,2 1 16,-1 0-16,-5-1 16,-8-1-16,4 0 15,1 0-15,-6-2 16,9 2-16,1 1 16,0-1-16,-2 0 15,-5-3-15,6 2 16,2 1-1,-2 0-15,1-1 16,-1 1-16,-3-2 16,0 2-16,1-2 15,1 1-15,0 0 16,1 1-16,1 0 16,-1-1-16,3 1 15,-3 0-15,0-1 16,-2 1-16,1 0 15,8 1 1,-7-2-16,1 1 16,1 0-16,6 4 15,3 3-15,-1-1 16,0 2-16,-1 0 16,0-1-16,-2-2 15,-4-3-15,4 2 16,-1-5-16,-3-4 15,8 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37:41.4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2793 3606 0,'8'1'0,"13"3"0,-3 3 0,-3 5 0,-6 0 0,-9-12 0,6 11 0,-4-4 0,-4 0 16,-5 1-16,-7 1 0,-11 4 16,-12 2-1,-14 2-15,-11 2 16,-9 3-16,-11 6 15,4 0-15,0-2 16,11 1-16,13-1 16,22-5-1,22-2-15,27 1 16,19-3-16,17 0 16,11-2-16,7-1 15,3 2-15,2-2 16,-6 2-16,-11 1 15,-13 1-15,-16 2 16,-18-1-16,-10-1 16,-10-1-16,-12 2 15,-10-2 1,-9 0-16,-13-1 16,-13 2-16,-7 2 15,-7 5-15,6-4 0,7-1 16,21-11-1,15-11-15,16 0 16,14-1-16</inkml:trace>
  <inkml:trace contextRef="#ctx0" brushRef="#br0" timeOffset="688.38">3516 3873 0,'-6'22'0,"-8"32"0,-3-1 0,-2 5 0,-1 5 0,0-3 16,3-8-16,4-12 16,4-17-16,4-13 15,3-10 1,4-6-16,4-6 15,3-10-15,5-7 16,4-11-16,4-12 16,4-12-16,1-7 15,4-15-15,2 4 16,-1 13-16,-1 18 16,4 19-16,1 22 15,0 12-15,-1 8 16,-4 6-1,-7 3-15,-5 5 16,-8 3-16,-9-1 16,-9 0-16,-7 4 15,-11-2-15,-9 4 16,-8 4-16,-3 6 16,0 3-16,11-6 15,14-7-15,13-8 16,7-6-1,10-6-15,7-4 16,7-4-16,6-3 16,2 1-16,0-2 15,2-2-15,0-2 16,-1-4-16,-17 5 16</inkml:trace>
  <inkml:trace contextRef="#ctx0" brushRef="#br0" timeOffset="1345.09">4830 3737 0,'-5'2'0,"-9"4"0,-2 2 0,0 4 0,-2-2 0,18-10 0,-19 8 0,1-4 0,-3 3 16,-4 5-16,0 3 15,-2 9-15,2 8 16,4 10-16,6 8 15,14 9-15,17-7 16,14-7-16,15-12 16,14-12-1,11-11-15,8-6 16,5-6-16,-6-6 16,-8-7-16,-42 4 15</inkml:trace>
  <inkml:trace contextRef="#ctx0" brushRef="#br0" timeOffset="2192.13">7352 3541 0,'-4'-1'0,"-8"-3"0,-3-2 0,-7 2 0,-7-1 0,-8 2 0,-6 1 15,-5 2 1,-7 5-16,-3 6 16,-1 5-16,4 4 15,11-2-15,16 3 16,25 2-16,24 4 15,20 6-15,10 0 16,-1 4-16,-7 4 16,-2 5-16,-1-1 15,-4-5 1,-12 2-16,-8-8 16,-15-10-16,-12 4 15,-9-7-15,-9-6 16,-13-3-16,-10-6 15,-11-5-15,-11 3 16,-2-5-16,4-3 16,9-2-16,34 2 15,7 4 32,17-9-47,15-9 16</inkml:trace>
  <inkml:trace contextRef="#ctx0" brushRef="#br0" timeOffset="3511.28">7515 3862 0,'-10'9'0,"-13"12"0,0 5 0,2 8 0,-1 12 0,6 1 0,8-4 16,11-7-16,11-11 16,13-9-1,15-13-15,8-6 16,8-5-16,0 2 15,0-3-15,-4-4 16,-6-9-16,-6-9 16,-4-7-16,-4-8 15,-4-1-15,-12 2 16,-18 2-16,-17 4 16,-14 7-16,-10 8 15,-8 11 1,-1 7-16,0 9 15,1 4-15,0 7 16,5 8-16,10 5 16,10 8-16,11 4 15,14 1-15,10-2 16,10-5 0,9-4-16,6-9 0,11-7 15,6-7 1,5-7-16,4-9 15,2-8-15,1-6 16,-2-3-16,-7-5 16,-5-1-16,-7 4 15,-7 2-15,-11 6 16,-9 7-16,-8 7 16,-8 5-16,-5 5 15,-9 9-15,-3 10 16,0 7-16,3 7 15,7 4-15,7 0 16,4 0-16,6-6 16,7-9-16,7-14 15,3-9 1,5-11-16,6-10 16,7-10-16,1-11 15,-6-8-15,-8-1 16,-4 3-16,-7 9 15,-11 14-15,-7 19 16,-10 16-16,-4 14 16,1 12-16,-1 9 15,6 4 1,7-1-16,10-6 16,2-8-16,6-14 15,7-13-15,5-9 16,7-9-16,0-9 15,-3-5-15,-3-5 16,-5-1-16,-2-1 16,-3-1-16,0 1 15,-5 6-15,-1 3 16,0 7-16,0 5 16,-2 4-1,-3 4-15,3-1 16,2 0-16,1-1 15,0-2-15,1-1 16,0 2-16,-3 1 16,-3 5-16,-3 6 15,-5 8-15,-1 5 16,-3 9-16,-6 6 16,-1 3-1,0 1-15,2-4 16,3-8-16,5-5 15,1-13-15,5-10 16,2-9-16,-7-2 16</inkml:trace>
  <inkml:trace contextRef="#ctx0" brushRef="#br0" timeOffset="3980.28">9880 3718 0,'3'5'0,"1"6"0,-6-2 0,-3-3 0,-3-2 0,-4 2 0,-6 8 0,-6 8 0,-4 8 0,4 4 16,3 6-1,6 3-15,10 2 16,15-6-16,8-5 31,6-6-31,6-8 16,8-5-16,4-8 0,5-7 0,0-8 16,6-7-16,1-11 15,-2-11-15,-3-9 16,-8-4-1,-14 3-15,-15 10 32,-17 14-32,-15 17 15,-13 14-15,-10 17 16,-4 16-16,6 15 16,9 6-16,13 4 15,15-4-15,6-15 16,0-12-16,-1-12 15,2-10-15,-5-17 16</inkml:trace>
  <inkml:trace contextRef="#ctx0" brushRef="#br0" timeOffset="4480.96">10309 4382 0,'-12'6'0,"-18"9"0,-6-4 0,-3-4 0,-6-5 0,-4-1 15,-5-1-15,-6-1 16,-6 1-16,-24-2 15,-17 1-15,-16-5 16,-26-1 0,7-5-16,-9-5 0,-15-1 15,-8 2 1,-14-1-16,-18 3 16,-22 3-16,-11 5 15,-8 13-15,-3 20 16,119-14-16</inkml:trace>
  <inkml:trace contextRef="#ctx0" brushRef="#br0" timeOffset="12090.65">6580 9830 0,'-8'3'0,"-14"5"0,6-3 0,2-1 0,5-3 0,2 1 15,-2-1-15,-4 0 0,-3 1 0,-3 0 0,-3-1 16,-5-1-16,-3-1 16,-5-2-1,-3 0-15,0-3 16,-1 0-16,-2-1 15,-2 1-15,-2 1 16,3 1-16,-5 0 16,-4 1-16,0 0 15,0 1-15,0 0 16,-1 0-16,-1 0 16,-1-3-16,-1 1 15,-2 1 1,-1-1-16,0 1 15,0-2-15,-2 0 16,0 1-16,-1 1 16,-1 0-16,-4 0 15,-2 2-15,-6 2 16,-4 4-16,0 4 16,9 2-16,26-6 15,32-2-15</inkml:trace>
  <inkml:trace contextRef="#ctx0" brushRef="#br0" timeOffset="18661.66">6677 12947 0,'4'7'0,"2"-3"0,1 2 0,1-1 0,4-1 0,3-2 0,5 1 15,4 0-15,6 0 16,5-1-16,5-1 16,3-1-16,2 0 15,0-3-15,0 1 16,-2-1-16,1 1 15,1 0-15,2 0 16,4-1-16,5-1 16,6-2-16,1-1 15,1 0-15,0-1 16,1 1-16,-1 0 16,0-2-16,2 2 15,0-1 1,-2 2-16,1-1 15,2 0-15,2 1 16,-2 1-16,0 0 16,-3 2-16,-3 1 15,0 0-15,2 0 16,3-2-16,0 1 16,-2-1-16,-1 3 15,-7 0 1,-9 2-16,-2-2 15,-1-1-15,-1 1 16,-2 0-16,1 1 16,-1 2-16,-1 0 15,-3-2-15,-10 1 16,-5-2-16,-1-2 16,-5 0-16,-2 1 15,-7-1-15,-1 3 16,-3 0-1,-2 0-15,-1 1 16,-1-1-16,0 0 16,0 1-16,0 0 15,1-1-15,-1 1 16,-1-1-16,-1-1 16,1-1-16,-1-1 15,1 1-15,-1 0 16,0 1-1,0 0-15,0 0 16,-2 0-16,0-2 16,0 0-16,0 0 15,2 0-15,-5-1 16,0 0-16,4 2 16</inkml:trace>
  <inkml:trace contextRef="#ctx0" brushRef="#br0" timeOffset="27591.59">3945 8103 0,'0'0'0,"0"0"0,0 0 16,0 0-1,0 0-15,0 0 16,0 0-16,0 0 15,0 0-15,0 0 16,0 0-16,0 0 16,0 0-16,0 0 15,0 0 1,0 0-16,0 0 0,0 0 16,0 0-1,0 0-15,0 0 16,0 0-16,0 0 15,0 0-15,0 0 16,0 0-16,0 0 0,-3 5 0,-1 2 16,2-3-16,4-1 0,-1-2 0,1 0 0,69-18 0,-57 16 0,3 3 15,-1-1-15,-1 2 16,1 1 0,-1 0-16,-1-1 0,1 2 31,-1-1-31,1 0 15,-1 0-15,0-1 16,0 0-16,-1-1 16,4 1-16,1-1 15,0 1-15,2-2 16,0 2-16,1-2 16,-1 0-16,1 0 15,2-1-15,-1 3 16,3 1-16,-1-1 15,3 3-15,-1 0 16,2 1 0,1-1-16,1-1 15,3-1-15,2 0 16,1-2-16,1-1 16,-2 3-16,1 1 15,1 1-15,-4 1 16,0 0-1,0-2-15,3-1 0,2 0 16,0-2 0,0 1-16,-1 0 15,2 1-15,2 1 16,-2 0-16,0-2 16,0-1-16,1 1 15,1 1-15,-1 0 16,-2-1-16,2 0 15,1 0 1,-1 0-16,1-2 0,0 2 16,2-1-1,1 1-15,1-1 16,1-1-16,2-1 16,1 2-16,-1 1 15,0 0-15,4-2 16,1 2-16,0 0 15,4-2 1,0 1-16,0 1 0,4 0 16,-1 0-16,0-1 15,0 0-15,2-1 16,1-1-16,2-1 16,3 1-1,-2 1-15,0 0 16,1 0-16,1 1 15,2 0-15,1-1 16,1 2-16,0 1 16,0-1-16,1 1 15,1-1-15,1 1 16,1 1-16,1 0 16,4 1-16,0-1 15,0 0-15,1-3 16,-2 3-16,-4-3 15,-1 1 1,0 0-16,2-1 16,-1-1-16,2 0 15,-1 1-15,-2 0 16,2 0-16,1 0 16,2 0-16,2-2 15,2-1-15,2 3 16,0-1-16,-6 0 15,3 0 1,-6 1-16,-2-6 16,0-1-16,1 0 15,4 3-15,2 2 16,-3 1-16,11 2 16,0 2-16,-4-5 15,3 2-15,1 0 16,-12-3-16,-11-7 15,14 6-15,0 2 16,-5 1 0,0 3-16,-1-1 15,2 1-15,0-1 16,-3-2-16,-5-2 16,0 0-16,-2-1 15,2 2-15,0-1 16,-2-1-16,2 0 15,-3-2-15,-2 1 16,-1 0-16,-2 3 16,0 0-1,-3-3-15,0-1 16,0-2-16,-1 0 16,-3-1-16,-3-1 15,-2-2-15,0 2 16,0-1-16,-3-1 15,-1 0-15,-1 0 16,2 1-16,-2-1 16,2 0-1,0 2-15,-2 0 16,-3 1-16,-6 1 16,1 2-16,-3 0 15,-9 1-15,-9 3 16</inkml:trace>
  <inkml:trace contextRef="#ctx0" brushRef="#br0" timeOffset="29043.89">5528 9086 0,'-25'8'0,"16"-9"0,6-1 0,0 0 0,3 2 0,-6-3 0,-6 3 0,-8 1 15,-9 2-15,-8-1 0,-6-1 16,-9 1-16,-3-4 16,-8-1-16,-4-4 15,-4 0-15,-2 0 16,-3-1-16,-2 0 16,0 2-1,-3 1-15,-3 0 16,4-1-16,-5 0 15,-3 0-15,-1-1 16,0 2-16,-2 1 16,0-2-16,2 0 15,-2 0-15,2 1 16,3 0-16,3 0 16,0 2-16,6 2 31,-1 2-31,4 1 15,6 0-15,6-2 16,3 2-16,4 0 16,2-1-16,4-1 15,6 0-15,3-1 16,5-1-16,4-2 16,6 1-16,5 1 15,5 1-15,4 3 16,6 0-1,4-2-15,4-1 16,1-1-16,0-2 16,0 2-16,-1 0 15,-1 0-15,-1 1 16,0 0-16,-1 1 16,0 0-16,0 0 15,-2 0-15,0 0 16,1 0-16,0 1 15,0 4 1,4 1-16,1 4 16,5 1-16,5-2 15,4 5-15,-3-7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39:34.1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5883 9161 0,'5'3'0,"8"2"0,8-6 0,5-2 0,6-5 0,-32 8 0,30-6 0,-1 3 16,1-1-1,0 1-15,-1 1 16,-5 4-16,5-2 15,0 1-15,-3 0 16,-6 2-16,-6-1 16,-6 0-16,-7-1 15,-7 0-15,-8 0 16,-8 0-16,-7 0 16,-9-1-1,-6 0-15,-4-1 16,-1-1-16,3-1 15,2 2-15,11-3 0,9 3 16,12 1 0,7 0-16,9-2 15,10-1-15,11 0 16,7-1-16,8-1 16,3 1-16,0 1 15,-3 1 1,-7 2-16,-10 2 15,-11 0-15,-9 2 16,-15 1-16,-14 0 16,-12 4-16,-10 2 15,-8 0-15,1 0 16,2-3-16,10 0 16,22-9-16,12-7 15,10 4-15</inkml:trace>
  <inkml:trace contextRef="#ctx0" brushRef="#br0" timeOffset="6533.22">5494 10362 0,'0'0'15,"0"0"-15,0 0 0,-1 3 0,-3-3 0,1-2 0,0 0 0,1 1 0,-1 0 16,-55 8-16,23-10 0,-19-3 16,-23-1-16,-28-3 15,-30-6-15,-28 4 16,30-6-16,62 10 15</inkml:trace>
  <inkml:trace contextRef="#ctx0" brushRef="#br0" timeOffset="8876.42">2493 11155 0</inkml:trace>
  <inkml:trace contextRef="#ctx0" brushRef="#br0" timeOffset="22256.49">18104 1915 0,'2'3'0,"5"4"0,0 2 0,-1 0 0,-2-2 0,0-1 0,-2 3 0,-4 3 0,-2 5 0,-2 9 16,1 6-16,-1 9 15,-3 7 1,0 7-16,-1 11 16,-2 1-16,-2 3 15,-5 2-15,-1 4 16,-1 1-16,1 3 15,1 3-15,6-4 16,2-4-16,-2 0 16,7-4-16,4-7 15,4-7-15,10-6 16,6-4 0,6-5-16,7 0 15,7-3-15,9-3 16,7-4-16,9-5 15,8-4-15,6-8 0,9-7 16,9-9-16,9-4 16,6 0-1,18-2-15,-4 12 16,14 0-16,-13-3 16,22-2-16,-3-2 15,-11-4-15,7 3 16,-1 1-1,-3 3-15,0-4 16,-5 7-16,-6-4 0,-11-1 16,-9 3-1,-11-3-15,-4-1 16,-13-2-16,-5-1 16,-13-9-16,-12 0 15,-7-3-15,-5-2 16,-4-4-1,-4-7-15,-2-6 16,-4-4-16,-1-5 16,-6-3-16,0-4 0,0-3 15,1-5 1,-3 0-16,-1-4 16,-1-4-16,2-2 15,4-2-15,1 2 16,0 2-16,-4 8 15,-2 0 1,1 4-16,2 5 16,3 1-16,0-6 15,0-5-15,-3-2 16,-1-5-16,-1-1 16,2 17-16,-1 1 15,0 6-15,0 8 16,0 3-16,-5 6 15,-5 3-15,-3 4 16,2-1 0,-4 1-16,-8 3 15,-7 3-15,-3 2 16,-1-3-16,-4 3 16,-9 3-16,-7 1 15,-3-3-15,-5 2 16,-7 1-16,-2-3 15,1-2-15,-2 1 16,-5 2 0,-3 2-16,-4 2 15,3 0-15,-6 0 16,-4 1-16,-1-1 16,2 0-16,-2 1 15,0-1-15,4 1 16,-9 1-16,2 1 15,0-2-15,7 1 16,3 0-16,-3 1 16,2 1-1,-2-1-15,3 2 16,-1 1-16,4 0 16,0 1-16,0 2 15,0-1-15,0-1 16,1-2-16,5 0 15,3 0-15,2 0 16,0 4-16,1-1 16,1 0-1,1-1-15,3 0 16,1-1-16,1-1 16,2 0-16,24 0 15,-14-3 16,17 2-15,-2-2-16,-5-3 16,-5 6-16,-5 1 15,3 0-15,-7 1 16,2 0 0,4 2-16,2 0 0,5 2 0,6 0 0,13 2 0,5 0 15,-1 2-15,4 5 16,2 2-16,2 3 15,-2 2-15,-1-10 16,-5 48 15,5-19-15,1 7-16,0 7 0,-1 5 0,-1 8 0,-2 7 0,-9 6 16,-7 5-1,-4-4-15,10-7 31,0-17-31,5-19 16,-2-19-16,5-18 16</inkml:trace>
  <inkml:trace contextRef="#ctx0" brushRef="#br0" timeOffset="22897.25">18614 1709 0,'-5'-4'0,"-8"-2"0,2 4 0,2 2 0,-1 4 0,-4-1 0,1-2 0,1 0 0,1-2 0,0 1 16,1-1-16,0 1 16,0-1-16,0 1 15,3-2-15,2 1 16,0-2-16,2 1 15,-1 1-15,-1-1 16,1 0 0,-3 0-16,8 3 15,1 1-15,0-1 16,0 0-16,0 0 16,1 0-16,1 1 15,-4-1-15,2 1 16,-6-1-16,0-2 15,-1-1-15,3 0 16,-4-1-16,4 1 16</inkml:trace>
  <inkml:trace contextRef="#ctx0" brushRef="#br0" timeOffset="23146.93">18740 1678 0,'0'0'16,"0"0"-16,0 0 15</inkml:trace>
  <inkml:trace contextRef="#ctx0" brushRef="#br0" timeOffset="23355.77">18934 1691 0,'0'0'0,"7"6"0,-1-3 0,1-4 0,3-2 0,-3-1 15,-1-1-15,4-9 0,-8 6 0,1 3 16</inkml:trace>
  <inkml:trace contextRef="#ctx0" brushRef="#br0" timeOffset="23563.12">19265 1713 0,'0'0'0,"0"0"16,0 0-16</inkml:trace>
  <inkml:trace contextRef="#ctx0" brushRef="#br0" timeOffset="23735.31">19474 1705 0,'0'0'0,"0"0"15</inkml:trace>
  <inkml:trace contextRef="#ctx0" brushRef="#br0" timeOffset="23922.41">19658 1729 0,'0'0'0,"0"0"0,7 3 0,-4-4 0,-2 0 0,-1-1 0,2-5 0,2-3 0</inkml:trace>
  <inkml:trace contextRef="#ctx0" brushRef="#br0" timeOffset="24094.38">19916 1731 0,'0'0'0,"10"6"0,-4-3 0,-1-1 0,2 0 0,1-2 0,4-4 0,9-18 0,-10 10 16</inkml:trace>
  <inkml:trace contextRef="#ctx0" brushRef="#br0" timeOffset="24332.19">20359 1782 0,'9'5'0,"-4"-3"0,2-3 0,3-1 0,2-2 0,3-2 0,-3 4 0</inkml:trace>
  <inkml:trace contextRef="#ctx0" brushRef="#br0" timeOffset="24473.02">20627 1837 0,'8'3'0,"-2"-5"0,0-4 0,-2-5 0,-4-3 0,0 2 0</inkml:trace>
  <inkml:trace contextRef="#ctx0" brushRef="#br0" timeOffset="24649.36">20923 1844 0</inkml:trace>
  <inkml:trace contextRef="#ctx0" brushRef="#br0" timeOffset="24945.89">21299 2041 0,'0'0'0,"0"0"0</inkml:trace>
  <inkml:trace contextRef="#ctx0" brushRef="#br0" timeOffset="25133.5">21154 2114 0,'-7'5'0,"-3"-1"0,-14 7 0,6-8 0,0-2 0,18-1 0,-20-1 0,1-2 0,-1-3 0,0-1 0,0 4 15,-1 2-15,11 4 16</inkml:trace>
  <inkml:trace contextRef="#ctx0" brushRef="#br0" timeOffset="25321.62">20671 2101 0,'0'3'0,"2"2"0,-21-2 0,19-3 0,-18-2 0,-7-2 0,-4-2 0,-2-1 16,-4 0-16,-2-3 16,2-1-16,4 1 15,15 3-15</inkml:trace>
  <inkml:trace contextRef="#ctx0" brushRef="#br0" timeOffset="25493.48">20099 2048 0,'-9'0'0,"-12"4"0,2-3 0,-2-2 0,-3-4 0,-4 0 0,-2 0 0,-4 0 0,-1 0 16,-2-1-16,16 2 15</inkml:trace>
  <inkml:trace contextRef="#ctx0" brushRef="#br0" timeOffset="25618.48">19597 2039 0,'-12'-2'0,"-2"-3"0,-9 9 0,8-2 0,-2 2 0,-9-11 0,-6 1 0,4 2 15,-3-1-15,-2-1 0,-1-1 0,-1 0 0,18 5 16</inkml:trace>
  <inkml:trace contextRef="#ctx0" brushRef="#br0" timeOffset="25821.53">19106 1975 0,'0'0'0,"-24"20"0,8-14 0,0-4 0,16-2 0,-17-1 0,-2-1 16,-1-1-16,-3 0 15,11 1-15,-11-3 47,8 1-31,3-1-16,-4 1 16</inkml:trace>
  <inkml:trace contextRef="#ctx0" brushRef="#br0" timeOffset="25993.36">18620 2072 0,'-4'15'0,"0"-11"15,-2-1-15,-1-1 16,0 0-16,-15 31 16,-7 14 30,6-6-46</inkml:trace>
  <inkml:trace contextRef="#ctx0" brushRef="#br0" timeOffset="26154.96">18452 2206 0,'1'12'0,"0"-5"0,-1-3 15,1-3-15,1 3 16,-1-2-16,2 9 47,2-16-47</inkml:trace>
  <inkml:trace contextRef="#ctx0" brushRef="#br0" timeOffset="26342.1">18752 2308 0,'2'4'0,"5"6"0,2 1 0,1-3 0,5-1 0,6-4 16,7-1-16,-7-4 15,-5 4 17,-5-10-17</inkml:trace>
  <inkml:trace contextRef="#ctx0" brushRef="#br0" timeOffset="26514.07">19370 2346 0,'12'16'0,"-2"0"0,10-6 0,6-5 0,4-3 0,-2-12 16,4 16-1,8-9-15,-12-4 16,-14 10-16</inkml:trace>
  <inkml:trace contextRef="#ctx0" brushRef="#br0" timeOffset="26687.7">20191 2394 0,'45'24'0,"-23"-13"0,2-4 15,1-1-15,1-1 16,-11-4-16,10 0 47,-12-13-47</inkml:trace>
  <inkml:trace contextRef="#ctx0" brushRef="#br0" timeOffset="26875.55">20814 2425 0,'41'16'0,"-17"-11"0,3-2 15,-4-1-15,-2 0 16,-3-1-16,2 3 16,-4 2 15,-9 0-16</inkml:trace>
  <inkml:trace contextRef="#ctx0" brushRef="#br0" timeOffset="27040.45">21054 2479 0,'12'32'0,"-13"-24"0,-2-5 0,-3-3 0,-2-5 0,0-4 32,-11-6-17</inkml:trace>
  <inkml:trace contextRef="#ctx0" brushRef="#br0" timeOffset="38259.83">7032 8674 0,'-13'12'0,"-17"15"0,0-7 0,3-3 0,27-17 0,-20 13 0,9 0 0,2-5 16,3-3-16,4-5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42:46.55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1795 12028 0,'13'4'0,"18"6"0,0-1 0,6-3 0,-37-6 0,46 0 0,3-5 0,1 0 16,-1 0-16,-3 2 16,-6 4-16,2-1 15,3-2 1,6-5-16,-2-2 15,-1 1-15,0 3 0,-2 4 16,-2 1 0,-1 5-16,-1 1 15,1 0-15,-1 2 16,3 2-16,2 1 16,2 0-16,2-2 15,-2 0 1,0-1-16,-3-2 15,-2-3-15,-1-3 16,-1-1-16,4 1 16,4 3-16,1 2 15,0 3-15,-2-2 16,-4-4-16,0-6 16,-3-5-16,0-2 15,1 2-15,3 5 16,1 1-1,-5-1-15,-5-3 16,-6-2-16,-2 0 16,1-2-16,-2 1 15,4 2-15,3 5 16,-5-1-16,1 2 16,-3 1-16,-2 0 15,2 2-15,0 4 16,3-3-1,0 1-15,-3 2 16,0 2-16,-3-3 16,-5 0-16,-4-1 15,-5-1-15,-1-4 16,-3-1-16,2-4 16,0 0-16,0 0 15,5-3-15,5-3 16,-10 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43:25.0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3219 3991 0,'0'0'0,"0"0"0,1 3 0,-9-3 0,-1-1 0,1-1 0,2-1 0,2 2 0,-24-20 0,11 12 0,-4-1 31,-4 0-31,-2 1 15,-4 1 1,-4 2-16,-6 1 16,-4 2-16,3 3 0,-7-5 15,-1 4 1,1 0-16,0-2 16,-1 3-16,-2 2 15,-1-1-15,-3 1 16,0-1-16,-1 2 15,-1 0 1,-2 4-16,-1 3 16,-1 2-16,1 1 15,-1 4-15,0 2 16,0-1-16,-1-1 16,2 1-16,0 0 15,3 3-15,1 1 16,1 2-16,2 0 15,5 2-15,-3 0 16,7 0 0,2 5-16,4-3 15,4 0-15,3 1 16,2-2-16,4 0 16,2-1-16,6 0 15,3 1-15,8-2 16,3-1-16,4-4 15,5 0-15,3 1 16,5 2 0,1-2-16,5-3 15,2-1-15,5-1 16,3-2-16,3 0 16,4-1-16,1 0 15,3-5-15,2 6 16,2-6-16,0-3 15,2 0-15,2-1 16,-2 1-16,2 1 16,-2 0-16,3-2 15,1 3-15,1 0 16,-1-3-16,3 1 16,-1 0-16,2 1 15,1 0-15,0 0 16,1 0-16,0 0 15,-1-1 1,1-1-16,0-2 16,-1 1-16,1 0 15,0-1-15,0 1 16,1 1-16,-1 1 16,2-2-16,-3 0 15,0 0-15,-2-2 16,1 1-16,-2-1 15,0 0-15,0-1 16,1 0-16,1-1 16,1 1-1,1 0-15,1-1 16,1-1-16,-1 0 16,0 1-16,1 1 15,-1-1-15,0-1 16,0 2-16,0 0 15,0-2-15,2 0 16,-2 1-16,2-2 16,-1 2-16,3-1 15,0 1-15,2-2 16,2 1-16,-1-1 16,-1 0-1,2 1-15,0 1 16,1 1-1,-1-1-15,2 2 16,-2-1-16,0-1 16,-2 1-16,3 2 15,-1 1-15,1 0 16,1-1-16,-3 3 16,1-2-1,0 1-15,1 0 16,-2 1-16,-3 0 15,-1-2-15,-2-1 16,-1-1-16,-2 1 16,-3-2-1,2 0-15,-1 0 0,0-1 16,0-3-16,-5-3 16,-3-3-1,-2 0-15,1 0 16,0-1-16,-1 0 15,0-1-15,-4-2 16,-2-2-16,-4-1 16,0-1-16,0-1 15,-3 1-15,-3-2 16,-3-1-16,-3-2 16,-4 1-16,-1 1 15,-4-1-15,0 1 16,-4-3-1,-1-1-15,-7 0 16,-7 0-16,-5 0 16,-4-1-16,-6-2 15,-4-5-15,-3 0 16,-3-4-16,-7 1 16,-5 2-16,-6 4 15,-4 1-15,-4 0 16,-5 2-1,-4 2-15,-7 3 16,1-1-16,-2 0 16,4 0-16,3 1 15,-6 9-15,-2 2 16,-3 5-16,-1 0 16,-2 2-16,4 2 15,-2 1-15,4 1 16,-1 5-16,4-3 15,-2 2 1,4 2-16,-2 0 16,0-2-16,0 0 15,-1 0-15,-4-1 16,-1-2-16,-2 0 16,-3 1-16,3-1 15,2-2 1,-2-2-16,1-2 0,0 0 15,1 0-15,-1 1 16,1 1-16,0 2 16,-1 1-1,-3 0-15,-2 2 16,-1 0-16,-1 5 16,-2 0-16,-1 2 15,-3-4-15,-4 0 16,-5 1-16,-7 4 15,-11 5-15,0-1 16,6-2-16,19-4 16,52-4-16</inkml:trace>
  <inkml:trace contextRef="#ctx0" brushRef="#br0" timeOffset="8353.17">7601 2993 0,'7'4'0,"9"4"0,-4-3 0,-2-1 0,-8-1 0,-2-3 0,1 6 0,1 7 0,-1 8 0,-3 9 0,-1 7 16,1 8-16,-1 4 15,-3 3-15,-4 4 16,-3-1-16,-5 5 15,-1 5-15,-1 2 16,5-1 0,3-2-16,1-4 15,3 0-15,4-2 16,5 0-16,2-3 16,1-4-16,5-6 15,2-1-15,-3 3 16,1 1-16,4-3 15,6-7-15,9-9 16,10-9-16,14-9 16,8-10-1,4-2-15,3 2 16,-2 3-16,0 3 16,1 2-16,5-3 15,9-5-15,0-3 16,4-3-16,-4 7 15,6-2-15,1-3 16,9-3-16,4 2 16,0 1-16,-3 0 15,2-1 1,2 4-16,0 1 16,-1 0-16,3 1 15,1-4-15,3-1 16,4 3-16,-3-2 15,-1 2-15,-1 0 16,0-2-16,2 1 16,-5-2-16,1 1 15,0 0-15,1 2 16,-3-3-16,1 0 16,-2 0-16,3 1 15,-2-1-15,-5 1 16,-1 0-1,-6-1-15,3-2 16,1 3-16,1-4 16,-3 2-16,3 1 0,-2-3 31,-3 2-31,4 0 0,-2-3 16,2 2-16,-2 1 15,1 0-15,-3-2 16,-4 2-16,0-4 15,3 2-15,-2 4 32,2 0-32,-3 0 15,0 4-15,4-1 16,3 2-16,-2 0 16,-2 0-16,-1-5 15,-1 5-15,0 3 16,3-2-1,0 2-15,-1-2 16,-3 2-16,-1-2 16,-1 3-16,-2 0 15,-2 3-15,-2-4 16,-2 2-16,-6 1 16,-11 2-16,-8-2 15,-6-1-15,3-3 16,-4 0-16,-5 0 15,-4-1 1,-8-1-16,-7-2 16,-11-1-16,-1-3 15,-2-3-15,-1-2 16,-2-4-16,1-4 16,-3-3-16,0-4 15,-2-4-15,1-6 16,-1-3-16,-1-4 15,2-2-15,1-4 16,5-1-16,2-3 16,1-2-1,-1-4-15,0-3 16,0 0-16,2 1 16,2-2-16,6 1 15,2-1-15,0 0 16,-1 2-16,-1 4 15,-1 4-15,-1 3 16,1-1-16,-2 4 16,-1 2-1,-3 2-15,3 3 16,-1 3-16,-3 6 16,-1 4-16,-2 3 15,-3 5-15,-4 6 16,-3 2-16,-2 3 15,-6 3-15,-4 1 16,-8 2-16,-6 0 16,-10 0-16,-7 3 15,-8-1 1,-6 2-16,-3-1 16,-8 1-16,-1 0 15,-2-1-15,-2-1 16,-4 0-16,-5 0 15,-1-3-15,-6 2 16,-6-1-16,-5 0 16,-8-1-16,-2 0 15,5 2 1,1-2-16,-8-3 16,-10-2-16,5 0 15,-3 4-15,-3 2 16,-3-3-16,-1-2 15,-1 1-15,-3 3 16,-1 3-16,7-2 0,-1-2 31,2-1-31,-4 2 16,-4 2-16,5 1 16,-2-2-16,3 0 15,1 1-15,7-2 16,1-1-1,2-1-15,1-1 16,2 2-16,5 0 16,-2 1-16,3 1 15,-1 1-15,-2 0 16,4-2-16,0 0 16,1 0-16,3 0 15,0 1-15,0 0 16,9-1-16,1 0 15,1 0 1,-1-2-16,-1 2 16,-2 2-16,6 0 15,0 1-15,0 1 16,5-1-16,0 0 16,8 0-16,0-4 15,6 1-15,-4 0 16,4 1-16,2 2 15,2 0-15,2-1 16,4-2 0,-1 2-16,2-1 15,7 0-15,10-2 16,3 0-16,1 0 16,-2 2-16,0-1 15,-1 2-15,8-1 16,3-1-16,7-2 15,2 1-15,6-2 16,0 2-16,4 1 16,2 0-1,1 0-15,-1-2 16,3-1-16,2 1 16,3 0-16,4 4 15,5 5-15,1 11 16,3 24-16,0 21 15,0 18-15,1 18 16,-7 22-16,-1-82 16</inkml:trace>
  <inkml:trace contextRef="#ctx0" brushRef="#br0" timeOffset="11196.04">2491 5193 0,'7'-1'0,"7"0"0,0 2 0,-4 1 0,-1 2 0,-9-4 0,8 3 0,1-2 0,3-1 0,1-1 0,1-3 16,0-3-16,0 0 15,-1 0-15,-2 3 16,-1 0-16,-5-2 16,-3 0-1,-2 1-15,-2 1 16,1 1-16,-1 1 15,0-1-15,-1 3 16,-1-2-16,1 1 16,1 1-16,1-1 15,0 0-15,0 2 16,-1-1-16,2 1 16,0 2-16,0 0 15,-1 2 1,0-1-16,1 1 15,0 0-15,1 0 16,1-1-16,-1-2 16,4 0-16,2 0 15,0-1-15,2-1 16,2 0 0,0-1-16,-1-5 0,-1 0 15,-3-1-15,0-2 16,-2 0-16,-2 0 31,-1 2-31,-5 0 16,4 5-16,-7-5 15,-2-1-15,-2 6 16,-4 2-16,-4 1 16,5 3-1,-7-1-15,10 0 16</inkml:trace>
  <inkml:trace contextRef="#ctx0" brushRef="#br0" timeOffset="12336.16">1915 8067 0,'-3'7'0,"-2"7"0,9-3 0,4-2 0,6-6 0,2-1 0,-2-1 0,4 0 0,2 1 16,7-2-16,1 0 16,2-1-16,1 1 15,1 3-15,0 0 16,-3 2 0,-3 0-16,-5-1 0,-6 0 15,-3 1 1,-3-2-16,-4-1 15,-2-1-15,-3-1 16,0-1-16,-3-1 16,0-1-16,1-4 15,4-3-15,-1-2 16,4-4-16,1-2 16,1 2-16,1 1 0,-2 4 0,-1 3 15,0 5 1,-2 2-16,-1 9 15,-2 4-15,-1 4 32,-1 2-32,0 3 0,0 1 0,2-3 15,0-5-15,0-3 16,2-5 0,0-3-16,4-3 31,-2-4-31,1-4 0,-2-5 15,0-1 1,0 0-16,0 1 16,-3-1-16,0-3 15,-3 1-15,-1 5 16,-3 2-16,0 3 16,-2 1-16,0 4 0,0 4 31,-3 0-31,4-1 15,4-1-15,4 1 0,5-6 0</inkml:trace>
  <inkml:trace contextRef="#ctx0" brushRef="#br0" timeOffset="29367.24">9801 2967 0,'0'0'16,"0"0"-16,0 0 16,0 0-16,0 0 0,3 10 0,-3-5 0,-1-3 15,-1-2-15,1 0 0,0 1 0,7 43 0,-6-33 0,2 2 16,-4 3-16,2 3 15,2 1-15,-2 6 16,5 0-16,1 3 16,1 3-1,4 4-15,-5 5 16,7 2-16,-5 6 16,-1 5-16,-1 3 15,2 2-15,-4 2 16,-2 1-16,-2 1 15,-2-3-15,1-8 16,1-4-16,1-3 16,1-3-16,1-4 15,-3-3 1,1-4-16,0-5 16,2-7-16,2-5 15,-2-2-15,-4-3 16,0-2-16,-1-2 15,1-3-15,4-4 16,1-3-16,2 0 16,0-1-16,-1 1 15,-4-1 1,-2 1-16,-3 1 16,1 1-16,1 1 15,0 2-15,-1-1 16,3 2-16,-2-1 31,1 1-31,0 0 0,1 0 0,0-1 16,1 0-16,2 0 31,-1-1-31,-1 0 16,-1 1-16,-1 0 15,0 1-15,0-1 0,1 2 16,-3 5-16,3 2 31,3 1-31,3-5 0,-2-4 0,3-4 31,3-4-31,-5-8 0</inkml:trace>
  <inkml:trace contextRef="#ctx0" brushRef="#br0" timeOffset="30480.35">12664 2957 0,'11'7'0,"-4"-4"0,-6 2 0,-5 5 0,1 4 0,3 3 0,0 5 0,2 3 0,-2 3 0,0 3 31,1 3-31,0 2 16,-1 3-16,-8 2 16,5 2-16,3 2 15,-3 3-15,-3-1 16,1 4-16,0 2 16,2-2-1,-3-2-15,3-2 16,0 1-16,-1-2 15,1-1-15,0 2 16,2 0-16,3-5 16,-1-2-16,-1-4 15,-1-2-15,-1-1 16,0-6-16,2-1 16,1-4-1,-1-3-15,-1-5 16,0-3-16,1-6 15,0-3-15,0-3 16,-1 0-16,1-1 16,1-1-16,-1 2 15,1-2 1,1 1-16,1 1 0,-2 0 16,1-1-16,-1 4 15,1-2 1,-4 0-16,-8-3 15,3-3-15,-7-2 16,-1 0-16</inkml:trace>
  <inkml:trace contextRef="#ctx0" brushRef="#br0" timeOffset="35800.75">8156 3422 0,'-6'2'0,"-8"4"0,-1-1 15,-2 2-15,-4 4 0,21-11 0,-27 14 0,-3 0 0,0 2 0,2 1 16,4-1-16,3 3 16,4 2-16,3 3 15,5 2-15,6 0 16,2 2 0,-1-2-16,4 2 15,6-3-15,8-1 16,8-6-16,7-7 15,5-10-15,9-11 16,3-11-16,-5-9 16,-11 6-16,-7 3 15,-6 9-15,-22 9 16</inkml:trace>
  <inkml:trace contextRef="#ctx0" brushRef="#br0" timeOffset="36129.18">7987 3622 0,'-1'2'0,"1"5"0,4-3 0,6-2 0,2-2 0,2-1 0,3-1 0,1 2 0,-3 1 15,-1-1-15,-6 1 16,-9-1-16</inkml:trace>
  <inkml:trace contextRef="#ctx0" brushRef="#br0" timeOffset="37722.39">3792 6159 0,'-1'3'0,"2"7"0,6-5 0,-7-5 0,9 4 0,3-4 0,0-4 0,2-4 0,0 1 0,4 1 0,3 2 15,5 1-15,2-2 16,3 0-16,3 1 16,1-1-16,0 0 15,-1-1 1,0-3-16,-11-3 15,-8-3-15,-11 5 16</inkml:trace>
  <inkml:trace contextRef="#ctx0" brushRef="#br0" timeOffset="38151.8">6387 5923 0,'3'5'0,"8"7"0,6 4 0,4-1 0,-2 0 0,-19-15 0,14 11 0,-3-5 16,2-2-16,2-2 15,6 1-15,6-1 16,7 0 0,8 0-16,7 0 15,9 0-15,8-1 16,-3-3-16,-4 0 16,-31-1-16</inkml:trace>
  <inkml:trace contextRef="#ctx0" brushRef="#br0" timeOffset="39905.33">8395 3791 0,'8'-3'0,"10"-4"0,-4-1 0,-10 3 0,5-1 0,6 1 0,-12-7 0,0 2 0,1 10 0,0 4 16,3 6-16,0 4 15,-3 1-15,-1 3 0,-2 3 0,-3 3 0,-5-1 0,-2-2 16,0-4-16,-4-6 16,6-8-16,7-3 47,6-8-32,4-6-15,6-8 16,4-3-16,-1 6 15,7-6-15,-4 3 16,4 2-16,-3 4 0,-2 6 0,-4 6 0,-5 10 0,-6 6 16,-6 4-16,-4-1 15,0 0-15,5-6 16,2-5-16,6-8 16,14-2 30,-12-1-46,4-7 16,-4 3-16,7-1 16,1 7-16,-3 4 15,-9 2-15,3 3 16,2 12-16,-14 4 16,-4 1-16,9 9 15,-18-1 1,2 4-16,6 6 15,-3-10-15,6 0 16,-4-2-16,21-16 16,-11 1-16,-1-5 0,-2-8 0,-2-7 0,-1-8 0,-8-4 15,7-10-15,13-12 16,22-11-16,16-8 16,14 1-16,-51 41 15,31-14 32,1 17-47,-5 9 16,-8-4-16,-16 10 15,-1 6-15,2 12 16,-13-3-16,-11 0 16</inkml:trace>
  <inkml:trace contextRef="#ctx0" brushRef="#br0" timeOffset="41947.16">10324 3410 0,'-3'6'0,"-3"9"0,-5-2 0,-3 0 0,-3-1 0,0 2 0,-4 4 0,2 8 15,2 6-15,4 7 16,8 6-16,7 5 15,7-1-15,6-10 16,3-10 0,2-11-16,4-11 15,4-8-15,1-9 16,3-4-16,1-6 16,-2-2-16,2-1 15,-4 2-15,-2 5 16,-3 3-16,-6 4 15,-5 3-15,-6 4 16,-4 4-16,-5-2 16,-1 1-16,-2 2 15,-2 3-15,-3 2 16,-1 1 0,-2 4-16,-1 4 15,0 7-15,0 5 16,0 4-16,2 0 15,2-3-15,6-4 16,10-4-16,9-16 16,6-9-16,5-13 15,1-3-15,-2-1 16,3-5-16,-7-1 16,-2-1-1,-2 1-15,-11 13 16,-3-14 15,-3 15-15,-5 0-16,-4-4 15,4 9-15,-5 10 16,3 0-16,-7 5 16,-6 5-16,-1 9 15,1-3 1,4 2-16,11-6 15,13-2-15,-3 2 16,2-13-16,4 1 0,18-3 16,-7-7-1,1-8-15,-7 2 16,12-1-16,2 0 16,-2 5-16,-11 3 15,9-6-15,-6 11 16,-2 4-16,-4 5 15,-3 0-15,-4 3 0,-5 2 0,-4 2 0,-4 0 16,5-1-16,3-2 16,7-7-16,1-5 15,1-5 1,5-7-16,-5-4 16,-1-4-1,1-1-15,5 1 16,-1 4-16,-1 6 15,-2 7-15,1 8 16,-4 6-16,-5 6 16,2 4-16,-7 3 15,-2 0 1,-1-3-16,-2-4 0,2-8 16,2-10-16,2-8 15,2-7 1</inkml:trace>
  <inkml:trace contextRef="#ctx0" brushRef="#br0" timeOffset="42400.23">11334 3301 0,'2'11'0,"1"17"0,-6 5 0,-6-1 0,9-32 0,-22 38 0,0 3 0,2 3 16,5 3-16,4 3 16,1 3-16,3-4 15,-2-4-15,8-10 16,9-9-16,7-10 16,4-8-1,6-8-15,2-5 0,2-4 16,-7-4-1,-1-2-15,-10 0 16,-7-2-16,-5 3 16,-3 2-16,8 4 15,-3 4-15,-8 5 16,-4 7-16,-3 5 16,-4 3-1,-2 2-15,2 2 16,4-1-16,8-4 15,0-5-15,9-3 16,5-7-16,7-6 16,-9-5-16,-4 1 15</inkml:trace>
  <inkml:trace contextRef="#ctx0" brushRef="#br0" timeOffset="42744.32">11654 3411 0,'5'9'0,"4"12"16,-4 1-16,-6 1 0,1-23 0,-6 29 0,-1 10 0,0 5 0,1 3 16,1 2-16,3 2 15,1-7 1,1-8-16,4-6 15,3-10-15,9-8 16,5-10-16,3-6 16,1-8-16,-2-3 15,-2-2-15,-5 1 16,-3 1-16,-9 3 16,-7 4-16,-7 3 15,-7 3 1,-4 2-16,-5 2 15,-13-1-15,-7-1 16,-9-2-16,13-3 16</inkml:trace>
  <inkml:trace contextRef="#ctx0" brushRef="#br0" timeOffset="42932.09">11217 3549 0,'4'1'0,"6"0"0,-1-2 0,-9 1 0,8-4 0,1-4 0,1 2 16,0 2-16,-1 0 0,-1 1 0,-5 3 0</inkml:trace>
  <inkml:trace contextRef="#ctx0" brushRef="#br0" timeOffset="44807.81">13289 3664 0,'-7'17'0,"-8"21"0,0-6 0,-3-3 0,18-29 0,-17 27 0,0 4 16,2 4-16,2 5 16,4 2-16,5-1 15,1-6-15,3-10 16,2-11-16,2-7 15,1-6-15,0-6 16,-1-9-16,-1-10 16,-3-10-16,0-10 15,-3-6 1,0-5-16,1-6 16,0-5-16,3 6 15,2 2-15,3 5 16,-1 8-16,1 8 15,4 4-15,1 5 16,4 3 0,4 2-16,3 1 0,1 3 15,3 0 1,-1 2-16,3 4 16,2 6-16,2 5 15,-1 3-15,1 7 16,-4 5-16,-2 6 15,-8 1-15,-10 5 16,-13 3 0,-12 3-16,-10 5 15,-4 2-15,-7-1 16,2-1-16,9-2 16,4-6-16,4-5 15,3-8-15,7-8 16,5-8-16</inkml:trace>
  <inkml:trace contextRef="#ctx0" brushRef="#br0" timeOffset="45411.39">13583 3943 0,'11'-2'0,"15"0"0,-5-4 0,-4-4 0,-17 10 0,9-14 0,0-5 0,-3-3 0,-2-3 0,-4-1 16,-4 2-16,-5 4 15,-3 3-15,-4 7 16,-5 7-16,-1 11 15,-1 9-15,0 6 16,0 7-16,1 4 16,6 3-1,5-2-15,6 1 16,8-7-16,7 0 16,1-2-16,7-4 15,6-7-15,3-6 16,5-8-16,5-9 15,2-6-15,-4-7 16,-3-5-16,-5-4 16,-4-5-16,-6-4 15,0-1 1,2 3-16,-1 5 16,-7 10-16,-5 9 15,-3 8-15,-3 7 16,-3 8-16,0 9 15,-2 7-15,1 4 16,3-1-16,-2-5 16,1-10-16,2-9 15,1-14-15,1-17 16,2 3-16</inkml:trace>
  <inkml:trace contextRef="#ctx0" brushRef="#br0" timeOffset="45567.38">14040 3400 0,'-1'2'0,"-1"2"0,-2 1 0,-1 0 0,-2 5 0,3 6 0,3 3 0,1 2 15,-1-1-15,1-1 16,0-13-16</inkml:trace>
  <inkml:trace contextRef="#ctx0" brushRef="#br0" timeOffset="45898.74">14160 4020 0,'5'-12'0,"7"-18"0,-1 2 0,-4-2 0,-7 30 0,4-37 0,2-2 0,0 2 0,3 5 16,2 7-16,2 8 16,5 11-16,2 4 15,1 9 1,3 8-16,-1 0 15,-1 3-15,-1 4 16,-1 7-16,-1 6 16,-6 4-16,-3 0 31,-5 2-31,-7-6 16,-5-3-16,-3-19 15</inkml:trace>
  <inkml:trace contextRef="#ctx0" brushRef="#br0" timeOffset="46523.95">14051 3579 0,'-6'2'0,"-5"-1"0,2 1 0,2-4 0,6-5 0,4-4 0,8-11 0,10-9 0,10-10 0,7-6 0,7-5 0,4-1 15,-9 10 17,-24 25-32</inkml:trace>
  <inkml:trace contextRef="#ctx0" brushRef="#br0" timeOffset="51081.52">2650 8716 0,'-14'5'16,"-18"5"-16,-2-5 0,-4 1 0,38-6 0,-41 4 0,0 1 0,3-3 0,1-4 15,4 0-15,-1 3 16,2 1 0,-1 2-16,-1 5 15,6-1-15,13-5 16</inkml:trace>
  <inkml:trace contextRef="#ctx0" brushRef="#br0" timeOffset="51721.91">1755 11671 0,'12'3'0,"12"2"0,-7 0 0,-1-3 0,-16-2 0,12 1 0,4-1 0,6 0 0,8 1 16,9 1-16,5 3 15,2-2-15,4 0 16,-3-1-16,-31-5 15</inkml:trace>
  <inkml:trace contextRef="#ctx0" brushRef="#br0" timeOffset="54100.11">7714 4404 0,'-4'8'0,"1"-3"0,0 1 0,3-6 0,-3 7 0,1 5 0,0 4 0,-1 4 15,1 4-15,0 4 16,-1 2-16,-3 6 16,-2 1-16,0 3 15,-3 3-15,-1 0 16,1 0-16,1-3 16,3-2-16,0 0 15,-3 3-15,2 0 16,0 5-16,-3 2 15,-3 1 1,2-4-16,-1-2 0,1-1 16,2 0-16,2-2 15,1-2 1,1-2-16,-2-3 16,1-4-16,0-2 15,2-2-15,3 0 16,2-1-16,1-2 15,0-2 1,3 0 0,-1-2-16,3-1 15,3-1-15,5-2 16,1-2-16,3-1 16,3-1-16,0-3 15,2-2 1,5-1-16,0 1 15,1-1-15,1-1 16,2 2-16,5 1 16,-2-3-16,1 0 15,1-1-15,3 0 16,-1-1-16,6 1 16,-3 0-16,6 2 15,1-1-15,2-2 16,-2 0-1,5-1-15,-1 0 16,1 0-16,1 0 16,-1 0-16,2 0 15,0-1-15,4 1 16,5-1-16,4-1 16,0 2-16,2 0 15,1 0-15,1 0 16,-4 0-16,-4 3 15,3-1-15,1-2 16,2-1-16,6-2 16,3-1-1,3 0-15,-7 2 16,6 1-16,-3 0 16,2 1-16,-4-4 15,7 1-15,0-3 16,2 1-16,-3 3 15,3 1-15,-4 2 16,8-4-16,-3 2 16,1-1-1,-1 2-15,3 1 16,3-3-16,0-1 16,0-1-16,-2-1 15,1 2-15,0-1 16,4 1-16,5-2 15,-2 2-15,-2 0 16,2-2-16,2-1 16,-4 2-1,4-1-15,2 5 16,0-2-16,-1 0 16,0 1-16,1 2 15,-5-2-15,-1 1 16,0 3-16,2-1 15,-1 2-15,1-4 16,-4-2-16,4 4 16,2 1-16,-4 4 15,1 0-15,-4-2 16,-2-1-16,-1 0 16,-1 4-16,-1-3 15,-4-2-15,-12 0 16,-10-6-16,-9-2 15,-8 0 1,8 11-16,1 2 0,0-1 16,-3 0-1,-6-2-15,-13-7 16,-10-4-16,-6-3 16,-8-1-16,0 0 15,4-3-15,0-1 16,3-7-16,-4-8 15,-7 15-15</inkml:trace>
  <inkml:trace contextRef="#ctx0" brushRef="#br0" timeOffset="58070.84">9925 4162 0,'0'0'0,"0"0"0,0 0 31,0 0-31,0 2 0,-1 2 0,-2-1 0,0 0 0,-1-2 0,2 1 0,-23 35 0,18-19 0,0 2 0,0 4 16,0 3-16,1 2 15,-1 4 17,3-1-32,-2 5 15,1-1-15,2 2 16,1 1-16,3 2 15,1-1-15,2 2 16,1 1-16,2 1 16,-3 1-16,-2 3 0,2 2 0,-2 0 15,0 3 17,-1-2-32,5 0 15,0-3-15,0 0 16,-1-3-16,-1-2 15,-3 1-15,-1-1 16,-1 2-16,2-2 16,-1-3-16,0-2 15,-3 1-15,1 4 16,3-2-16,2 0 16,3-5-16,7-9 0,-8-19 31</inkml:trace>
  <inkml:trace contextRef="#ctx0" brushRef="#br0" timeOffset="58982.46">12602 4264 0,'0'0'0,"1"4"0,-1-4 0,0 1 0,1 3 0,-2 6 0,0 3 0,3 22 0,1-11 0,-2 3 16,0 2-16,-2 4 15,0 2-15,-1 1 16,0 1-16,-4 3 16,6-1-16,-2 0 15,2 3-15,0 3 32,2 0-32,-1 3 0,1 0 31,-2 2-31,-1 2 15,-2 2-15,-3 3 16,-2 3-16,-4 1 16,1 2-16,1-3 15,5-2-15,2-1 16,5-2-16,0 3 16,-2 4-16,0 1 15,-6-3-15,-4-11 16,-9-16-16,7-24 15</inkml:trace>
  <inkml:trace contextRef="#ctx0" brushRef="#br0" timeOffset="60608.08">8221 4734 0,'-3'3'0,"-9"2"0,-7-3 0,-5-4 0,-7 1 0,31 1 0,-30-2 0,1 1 15,2 4 1,1 4-16,-1 6 16,0 7-16,-1 8 15,9-3-15,-3 3 0,7 1 16,12-5-1,10-6-15,9-4 16,4 0-16,8-3 16,-1 0-16,1 2 15,-3 1-15,-4 3 16,-5 4 0,-3 5-16,-8 1 15,-3 0-15,-7 4 16,-6 0-16,-4 1 15,-6-1-15,-4-3 16,-4-2-16,-4-2 16,1-4-16,1-9 15,0 0-15,-1-4 16,4-2-16,-1 0 16,4 1-1,3 1-15,5-1 16,1-3-16,2-5 15,14 1-15</inkml:trace>
  <inkml:trace contextRef="#ctx0" brushRef="#br0" timeOffset="61825">8149 5320 0,'9'1'0,"10"1"0,1 0 0,-1-2 0,3-4 0,4-5 0,2-6 0,0-5 16,1-7-16,-1-5 16,-4-3-16,0-2 15,-12 3-15,-4 9 16,-7 7-16,-8 8 15,-7 12-15,-7 12 16,-1 3 0,-2 8-16,0 6 15,3 2-15,3 1 0,8 1 16,3-7 0,4-6-16,11-6 15,3-6-15,5-9 16,5-4-16,3-4 15,4-9-15,2-2 16,1-8 0,5-3-16,-3 5 15,-2-3-15,-2 8 16,-8 9-16,-5 7 16,-7 8-16,-3 4 15,-6 6-15,-6 7 16,-1 3-16,-3-4 15,1-3-15,3-3 32,4-6-32,2-4 15,4-7-15,14-5 16,3-7-16,6-5 16,1-4-16,7-1 15,-4 7-15,-9 8 16,-2 8-16,-10 15 15,0 4-15,-2 0 16,2 0 0,2-3-16,3-7 15,4-3-15,3-8 16,7-11-16,-7 1 16,-1-3-16,-3-1 15,0-2-15,-9 2 16,-5 1-16,-8 4 15,-6 2-15,-5 3 16,-2 4-16,-4 4 16,-4 6-1,-1 5-15,-2 3 16,1 4-16,3 3 16,7 1-16,7-2 15,7-4-15,9-3 16,6-4-16,4-5 15,5-3-15,2-5 16,7-3-16,-1-3 16,2-3-1,4-1-15,0-1 16,-3 0-16,-3 3 16,0 1-16,-8 4 15,-7 3-15,-5 4 16,0 1-16,-1 3 15,-2 0 1,-2 1-16,0-3 0,-3 1 16,-2-1-1,-6 0-15,-4-2 16,-5 4-16,-2 2 16,-3 5-16,2 3 15,1 6-15,1 1 16,1 1-16,5 2 15,6-2-15,10-3 16,6-6 0,4-7-16,6-7 0,6-3 15,4-2-15,5-4 16,2-2 0,2 0-16,-5 1 15,-19 5-15</inkml:trace>
  <inkml:trace contextRef="#ctx0" brushRef="#br0" timeOffset="62988.59">10574 4838 0,'-3'7'0,"-6"11"0,-4 2 0,-1-2 0,-6-1 0,20-17 0,-28 14 0,-1-1 0,1 2 15,2 2 1,5 2-16,2 2 15,4 0-15,4 1 16,8 2-16,11-3 16,5-3-16,-1-6 15,4-2-15,2-5 16,-3-5-16,-4-3 16,-3-1-16,-5 0 15,-4-1-15,-5 2 16,-2 2-1,-5 4-15,-5 9 16,-5 9-16,-5 7 16,-1 9-16,0 6 0,2 1 15,5 4 1,13-10-16,11-10 16,5-10-16,7-8 15,5-10-15,4-6 16,3-9-16,-2-1 15,-4-3-15,3-1 16,-8-1-16,-5 3 16,-6 9-16,-21-2 47,1 6-47,-2 2 0,-3 6 0,-4 5 15,0 4-15,7 3 0,9 1 16,6-1-16,8-3 15,9-4-15,-5-7 16</inkml:trace>
  <inkml:trace contextRef="#ctx0" brushRef="#br0" timeOffset="63363.58">10735 5368 0,'5'-1'0,"6"-1"0,-11 2 0,14-2 0,4-3 16,6-3-16,0-4 0,-2-4 0,-2-4 0,-1-3 16,-3 0-16,-3 1 15,-3 0-15,-3 6 16,-11 3-16,-10 7 15,-8 6 1,-5 7-16,-7 6 16,-3 8-16,3 8 15,3 7-15,10 4 16,12 4-16,2-10 16,8-10-1,7-16-15,9-14 0,6-13 16,5-18-16,-8 13 15</inkml:trace>
  <inkml:trace contextRef="#ctx0" brushRef="#br0" timeOffset="64877.13">11224 4905 0,'2'1'0,"-9"-2"0,1 2 0,4 6 0,-20 4 0,-9 18 0,4 15 0,3 7 16,0-2-16,3 4 0,4 3 0,8-1 0,9-7 0,7-19 15,5-16-15,2-12 16,4-6-1,2-8-15,-1-3 16,0-2-16,4-5 16,-3 2-16,-1-1 15,-6 1-15,-5 2 16,2 6-16,-6 5 16,-10 6-16,-4 10 15,-9 10-15,0 6 16,-1 10-1,0 3-15,3 2 16,12-5-16,10-10 16,1-12-16,5-10 0,7-10 15,5-14 1,4-9-16,2-6 16,-1 0-16,-2 4 31,1 4-31,-1 10 15,-5 9-15,-4 13 16,0 2-16,-4 9 16,0 2-16,-4 4 15,-1 3-15,-3 0 16,-2-1-16,-1-1 16,4-5-16,0-5 15,1-5 1,0-5-16,4-7 15,-1-3-15,2-8 16,-2-3-16,0-2 16,3-2-16,-3 3 15,1 2-15,1 3 16,0 3-16,-1 5 16,1 6-16,-7 4 15,13 4 32,-9 9-47,1 0 16,1 3-16,-1 3 0,1 0 0,0 1 0,-2-4 0,0-3 15,3-1-15,-2-6 16,0-5-16,3-7 16,-2-8-16,3-7 15,0-3-15,1-2 16,0 1-16,0 1 15,-1 4 1,-3 3-16,-4 3 16,-2 5-16,-6 2 15,-2 5-15,-5 1 16,-3 3-16,-3 5 16,1 3-1,2 5-15,0 5 16,4 2-16,4 0 0,4-2 15,6-4 1,4-6-16,-6-5 16,8-8-16,5-9 15,-1-7-15,0-4 0,0-4 16,-2 0 0,-5 1-16,-5 3 15,0 4-15,-8 7 16,-1 5-16,-11 8 0,8 3 15,-8 5 1,-3 5-16,1 1 16,2 0-16,6-3 15,9-2-15,2-5 16,-3-2-16,10-7 16,5-5-1,7-5-15,-1-2 16,1 0-16,-4 2 15,-3 5-15,-1 4 16,-1 5-16,-3 4 16,-4 3-16,-3 3 15,-2 2-15,-3 3 16,0-2-16,-1-1 16,1-5-16,3-2 15,0-4 1,3-7-16,5-5 15,4-6-15,-1-5 16,3-1-16,5 1 16,0 3-16,-2 5 15,-2 7-15,-3 5 16,-3 6-16,-2 6 16,-2 2-16,-5 2 15,4 1-15,-4-1 16,0-3-1,-4-3-15,-1-5 16,2-5-16</inkml:trace>
  <inkml:trace contextRef="#ctx0" brushRef="#br0" timeOffset="66684.25">13170 4915 0,'-1'2'0,"-2"1"0,3 1 0,-10 14 0,-4 16 0,6 14 0,5 4 16,-1 3-16,1 2 0,3 0 0,4-2 0,2-8 0,0-12 15,-3-15-15,-1-12 16,-2-8-16,-3-8 16,0-8-16,-3-6 15,-3-5-15,-1-5 16,1-3-16,0-6 15,2-5 1,4-4-16,6-2 16,2 1-16,3 5 15,5 5-15,4 7 16,7 3-16,6 3 16,9 2-16,2 4 15,-3 5-15,-8 8 16,-6 8-16,-6 6 15,-9 6-15,-9 4 16,-5 5-16,-9 5 16,-2 1-16,-5 0 15,0 1 1,0-1-16,10-6 16,0-4-16,4-4 15,6-5-15,11-4 16,3 0-16,6 0 15,4 1-15,-5 3 16,5 3-16,-2 4 16,-1 4-16,-5 4 15,-5 3 1,1 2-16,-5 2 16,-7 2-16,-8 3 15,-11 3-15,7 3 16,2-1-16,-2-4 15,0-4-15,-9-3 16,-5-5-16,-1-10 16,3-7-16,11-10 15,10-9-15,11-10 16,5-3 0,12-6-16,-2-2 15,1 2-15,-8 3 16,2 2-16,-3 5 15,-1 3-15,8-2 16,10 1-16,1 3 16,0-1-16,0 0 15,-5 2-15,-2 2 16,-8 3 0,-10 6-16,5 2 15,-3 5-15,0 4 16,-1 5-16,-1 6 15,-1 5-15,-1 7 16,-1 4-16,2 3 16,1 1-1,1-1-15,2-2 0,3-5 16,-1-5 0,7-8-1,5-8-15,3-8 16,4-7-16,-4-5 15,0-1-15,-2-5 16,-7-3-16,-6-1 16,-3-2-1,-6-4-15,-6 2 16,0-4-16,-2 0 16,0 6-16,-5 5 15,-4 7-15,-4 11 16,-3 8-16,-4 9 15,1 8-15,0 6 16,6 3-16,3 3 16,10-3-1,12-3-15,-10-5 16,4-5-16,10-10 16,8-12-16,9-5 15,7-9-15,-4-3 16,-3-4-16,-7-2 15,-4 0-15,-8 4 16,10 1-16,0 4 16,1 3-16,-6 9 15,-2 7 1,-2 7-16,0 6 16,-1 5-16,-3 3 15,-2 1-15,0 0 16,2-1-16,-2-3 15,0-3-15,3-3 16,0-5-16,-2-4 16,0-3-16,1-6 15,-4-4-15,1-8 16,0-6 0,1-7-16,0-4 15,2-2-15,3 1 16,1 6-16,-1 8 15,0 11-15,-6 11 16,-1 10-16,-2 5 16,-1 8-16,-2-1 15,-4-2-15,1-5 16,-5-5-16,-3-8 16,8-6-1</inkml:trace>
  <inkml:trace contextRef="#ctx0" brushRef="#br0" timeOffset="66873.67">14269 4951 0,'5'4'0,"-4"0"0,-4 4 0,-4 4 0,4 2 0,-1 0 16,5-3-16,3-4 0</inkml:trace>
  <inkml:trace contextRef="#ctx0" brushRef="#br0" timeOffset="67264.22">14537 5365 0,'4'-8'0,"8"-14"0,1 1 0,4-7 0,-17 28 0,24-40 0,4-12 0,1-10 16,0-10-16,-2-5 16,-2 1-16,-1 5 15,-1 9-15,-5 13 16,-8 14-1,-6 21-15,-3-21 47,-2 15-47,-6 13 0,-3 7 0,-4 8 0,-1 8 16,-5 9-16,-1 10 0,-2 9 16,2 13-16,0 11 15,6 12-15,7 3 16,4 4-16,2-8 15,4-13 1,4-12-16,-1-19 16,-6-15-16,6-19 15</inkml:trace>
  <inkml:trace contextRef="#ctx0" brushRef="#br0" timeOffset="67873.42">15356 4379 0,'-6'16'0,"-9"23"0,0-7 0,2-4 0,13-28 0,-14 28 0,2 3 0,3 5 16,8 6-1,2 9-15,3 4 16,0 1-16,-1 5 0,-3 1 16,-2-1-1,2 0-15,-1 0 16,-7 0-16,-6 4 16,-5 3-16,-3 6 15,-2 6-15,12 9 16,9 5-1,-3-4-15,-8-16 16,-6-47-16</inkml:trace>
  <inkml:trace contextRef="#ctx0" brushRef="#br0" timeOffset="73227.42">1960 11650 0,'3'3'0,"4"5"0,-6-2 0,-2 2 0,-7 2 16,1-1-16,-3 0 0,-3-4 0,0-4 0,-4-3 0,4-1 15,1-2-15,-1 2 16,-2 0-16,0-1 16,0 1-16,1-2 15,-1 1 1,-1-4-16,-2-2 16,-2-3-16,2 2 15,-6-5-15,-1-2 16,-1-3-16,0 1 15,-3-2-15,-1 0 16,1-1-16,-1-2 16,0-3-16,1 0 15,-1 3-15,1-4 16,-1-2 0,1-1-16,-2-2 15,1-4-15,3-3 16,-2-2-16,4 2 15,-1-1-15,0-2 16,1-2-16,1 0 16,3-2-1,2-3-15,2 2 0,0 2 16,1-1 0,0-3-16,3 0 15,4 0-15,2-5 16,5-2-16,2 1 15,1 0-15,2-1 16,-2-2-16,4 3 16,2 1-16,1 0 15,2 2-15,3 3 16,2-2-16,-1 0 16,3 1-16,3 2 15,1-1 1,1 0-16,3 3 15,4 0-15,2 2 16,0 2-16,1 5 31,1 3-31,-1 1 0,-1 1 0,2 2 16,1 5-16,1 1 31,1 0-31,-2-2 16,1 3-16,2-1 15,-1 4-15,1 2 0,1 1 0,-2-2 16,0-1 0,1 1-16,-1 2 15,-2 2-15,2 3 16,0-3-16,-2 5 16,-2-1-16,-1-1 31,0 0-31,0 2 15,-1 3-15,0-1 16,1-1-16,0 1 16,-1-1-16,-1 0 15,-4 1 1,-3 4-16,-3 0 16,-3 1-16,-1 1 15,-3-2-15,-4 0 16,-1 1-16,-2 0 15,-4 1-15,-3 1 16,-10-11-16,-5-3 16,3 6-16</inkml:trace>
  <inkml:trace contextRef="#ctx0" brushRef="#br0" timeOffset="74600.58">2401 8080 0,'-4'-3'0,"-6"-6"0,4-2 0,0 0 0,0 2 0,6 9 0,-9-4 0,-3 2 0,-1 4 0,-1 0 0,-1 1 16,-1 2-1,-1 2-15,0 0 16,-2-1-16,-1-1 15,-2-1-15,-2 0 16,1-2-16,-3-2 16,-3 0-16,-3-1 15,0-5 1,-1-1-16,-2 0 16,0 0-16,0 1 15,-1-3-15,1 0 16,-1 1-16,2-3 15,-5-2-15,0-5 16,1-2-16,0-2 16,4-2-16,-2-4 15,2-1 1,0-2-16,-2-1 16,2-1-16,-1-1 15,1-3-15,2-2 0,2-2 16,1-2-1,4-4-15,5-3 16,1-3-16,1-5 16,1 0-16,0 1 15,3 4-15,-1-1 16,3 0-16,2-1 16,5-2-1,1-1-15,4 3 16,4 1-16,1-3 15,3-2-15,0-2 0,-1 0 16,1 1-16,2 6 16,0-1-16,2 2 15,2 1-15,1 2 16,0-1 0,3 2-16,3 2 15,2-2-15,0-1 16,1 3-16,0 1 15,1 3-15,2 4 16,1 1-16,0 1 16,2-2-16,-2 1 15,3 2-15,-1 3 16,1 5 0,1 2-16,-1-2 15,3 4-15,0 2 16,0 0-16,0 2 15,-1-1-15,2 4 0,-1 1 16,0-1 0,1-2-16,6 4 15,0 1-15,3-1 16,-2-2-16,0 2 16,-3 3-16,-2 2 15,-3 0-15,-1 4 16,0 0-16,-2 1 15,-3-4-15,2 4 16,-2-1-16,3-2 16,1 1-16,2-1 15,1-1 1,2 0-16,1 1 16,2-3-16,-3 1 15,1-1-15,-22 5 16</inkml:trace>
  <inkml:trace contextRef="#ctx0" brushRef="#br0" timeOffset="78809.73">3550 6576 0</inkml:trace>
  <inkml:trace contextRef="#ctx0" brushRef="#br0" timeOffset="85073.25">2315 12288 0,'-1'4'0,"-1"5"0,0 4 0,-1 0 0,-3-2 0,-5-4 0,-3-2 0,1 0 16,-3 1-16,-1 2 16,-2 0-16,-4 0 15,2 2-15,0 0 16,-5 1-16,-3-2 15,-2-1-15,-1-4 0,-1-3 0,-1-2 16,-1-1-16,-3-2 16,-1-1-16,0 1 15,2-1 17,-7-1-32,3-3 0,0-3 0,1-2 15,-1-3-15,-3 0 16,3 1-16,-1-2 15,0-2 1,-2 0-16,0-2 0,0-3 16,0-3-16,0-4 15,2-2 17,1-3-32,1-1 15,4-3-15,0-2 16,1 0-16,1-1 15,0-1-15,-2-3 16,2 0-16,4-2 0,-2-2 16,3-1-16,1-3 0,1-1 15,0 0 1,2 3-16,3 0 31,0 1-31,-1-2 0,4-6 0,-2-2 31,0-3-31,2 4 16,2 4-16,3 0 16,1-2-16,1-1 15,0-1-15,-1-3 16,-1 2-16,5 3 16,1-1-16,1-3 15,2-3-15,-2-1 16,2-1-16,-1-2 15,2 3-15,-2-2 16,3 1 0,-1 2-16,4 2 15,0 2-15,0-1 16,2-3-16,-4-1 16,0-2-16,-2-1 15,3 2-15,0-1 16,-1 1-16,1 0 15,-2-1-15,2 1 16,-1 1-16,0-1 16,0 0-16,-2 1 31,4 0-31,1 1 16,0 0-16,-2-2 15,0-4-15,-1-2 0,0 2 16,0 4-1,1 4-15,-1 3 16,0-6-16,0-2 16,0-2-16,-3 1 15,1 1-15,-4 0 16,6-1-16,0 0 16,1 0-1,2 0-15,1-1 16,-1-2-16,-2-1 15,1-1-15,0 2 16,-2 3-16,2 6 16,-1 2-16,0 1 15,1 1-15,1-4 16,2-2-16,1 1 16,2-2-1,-1-2-15,1 2 16,1-1-16,1-2 15,0 3-15,-3 7 16,1 7-16,2 2 16,-3-3-16,3-1 15,1 4-15,0-3 16,1 3-16,2 4 16,1 0-16,-1-1 15,3 4 1,0 4-16,0 1 15,0 2-15,2 1 16,3 3-16,1 2 16,3 1-16,-2 1 15,3 0-15,-3-1 16,2 0-16,2 6 16,0 3-16,2-2 15,2 2 1,2 1-16,2 1 15,5 2-15,3-4 16,2 2-16,1 3 16,-2-1-16,-1 2 15,0 4-15,-3 2 16,0 3-16,-5 2 16,-2 6-16,-20 1 15</inkml:trace>
  <inkml:trace contextRef="#ctx0" brushRef="#br0" timeOffset="125183.89">7494 5796 0,'0'10'0,"-3"11"0,1-9 0,3-3 0,-1-9 0,6 3 0,1 1 0,2 3 16,1 4-16,0 3 0,-3 2 0,-4 4 15,1 1-15,-3 1 16,1 1-16,0 0 15,-1 2-15,0 1 16,3 0-16,0 2 16,-2 1-16,0 3 15,-1 1 1,-4 1-16,2 2 16,-2 0-16,3 1 15,-3 0-15,3-1 16,-2 0-16,0 2 15,1-1-15,0 0 16,0-1-16,1-1 16,-1 0-16,-1 0 15,1-2-15,-2-1 16,0-1-16,-1-5 16,-1 0-1,1-3-15,-1-1 16,2 1-16,1-2 15,0 0-15,0 1 16,0-3-16,0 1 16,1-1-16,-2-1 15,3 1-15,-2-2 16,2 0-16,0 2 16,2-2-1,-1 1-15,-1 0 16,-1 0-16,1 1 15,-1 3-15,-1-1 16,1 2-16,1 0 31,-2 0-31,2 2 0,0-3 16,-1-2 0,3 0-16,3-2 15,3-2-15,2-3 16,4-2-16,1 0 15,1 2-15,1 0 16,2-2-16,2 1 16,3-3-16,2-2 15,3-1 1,1-1-16,1-2 16,0-1-16,5-2 15,0 1-15,2-2 16,2 1-16,3-2 15,3-2-15,-1 0 16,0 1-16,1-3 16,4 2-16,3 0 15,3-2 1,-2 2-16,-1 0 16,0 0-16,2-2 15,0 1-15,6-1 16,7 0-16,-1 0 15,2 1-15,0 0 16,2 0-16,1-1 16,-2 1-16,3 0 15,2 1-15,0 0 16,1 2 0,-2 0-16,3-1 15,-2 0-15,0 1 16,0 0-16,2 0 15,1 0-15,2 1 16,0-2-16,2 2 16,1 0-16,-1-3 15,5 2-15,2 0 16,0 2-16,-2 0 16,4-3-16,-3-1 15,3 2-15,3 2 16,-1 0-16,-2-2 15,6 3-15,0 0 16,0-3-16,-9 1 16,-3-5-1,-5-3-15,1 3 16,5 7-16,17 9 16,9 7-16,7-6 15,-11-9-15,-17-10 16,6 6-16,-1 7 15,5-5-15,6-6 16,-4 5-16,-6 2 16,-8 10-16,4-6 15,-4 2-15,4-5 16,0-3-16,-4 5 16,-3 1-1,3-2-15,-4-2 16,-6 1-16,-6 2 15,-1 0-15,-3 1 16,2-1-16,-2 1 16,-4-3-16,-1-1 15,0-2-15,-2-1 16,-4 0-16,-4-5 16,-2 0-16,-3-2 31,-2-1-31,-2-4 15,-3-2 1,-4-2-16,-4-3 16,-6-2-16,-4-1 15,-2-2-15,-3-2 0,0-3 16,-3-4 0,-3-2-16,-4-1 15,-2-6-15,1-3 16,-2-3-16,-1-2 15,0-1-15,0 0 16,-2-1 0,0-1-16,2-2 15,2-3-15,1-3 16,-1 1-16,0-2 16,-1 1-16,-3-1 15,3 0-15,0 0 16,-1 2-16,2 3 15,-4 5-15,2 5 16,0 4-16,1 6 16,1 5-16,-1 7 15,-1 2-15,-5-1 16,-5-3 0,2-8-16,5 0 0,8-3 15,0 22-15</inkml:trace>
  <inkml:trace contextRef="#ctx0" brushRef="#br0" timeOffset="128362.4">12613 5767 0,'-3'3'0,"-2"2"0,-1-1 15,-1 1-15,0 4 0,-1 8 0,3 8 0,-1 9 0,-1 9 0,-2 10 16,-1 9-16,-2 10 15,-4 5-15,1 5 16,3 4 0,-2 2-16,2 5 15,8 2-15,-1 4 16,0 3-16,-2-4 16,-12-12-16,4 4 15,6-2-15,7-26 16,37 6 15,-46 4-15,28-28-1</inkml:trace>
  <inkml:trace contextRef="#ctx0" brushRef="#br0" timeOffset="128897.32">12897 7070 0,'0'8'0,"-2"7"0,-3-6 0,-2-8 0,1-10 0,2-13 0,5-19 0,-1-19 0,5-13 16,9-12-16,3-14 15,5 14-15,10-6 16,-6 1-16,2-1 15,16 15-15,2 15 16,-10 13 0,-7 21-16,-14 16 15,-7 12-15,-7 11 16,-2 11-16,-5 13 0,-1 16 16,2 12-16,0 14 15,5 16 1,9 12-16,13 4 15,4-16-15,-9-27 16,-26-38-16,-5-26 16</inkml:trace>
  <inkml:trace contextRef="#ctx0" brushRef="#br0" timeOffset="129100.7">13036 6656 0,'-1'0'0,"0"-2"0,4 2 0,11-1 0,7 0 0,1-3 0,5-2 0,-24 4 15</inkml:trace>
  <inkml:trace contextRef="#ctx0" brushRef="#br0" timeOffset="129562.39">13468 6863 0,'10'-4'0,"16"-9"0,0-5 0,3-10 0,-29 28 0,41-46 15,4-13-15,-4-14 0,-9-15 16,-17-11-16,-26-7 16,19 12-1,1 24-15,-8 22 16,-4 15-16,-7 25 15,-3 9-15,-5 9 16,-2 10-16,-4 14 16,-1 12-16,1 10 31,-7 10-31,6 9 16,6 1-16,15-2 15,8-2-15,9-1 16,7-2-16,-11-16 15,13-12-15,-5-17 16,1-14 0,4-12-16,1-9 0,0-9 15,-1-7 1,2-5-16,-4-4 16,3-4-16,-2-2 15,-11-2-15,-8-2 16,-13 20-16</inkml:trace>
  <inkml:trace contextRef="#ctx0" brushRef="#br0" timeOffset="131186">13716 6681 0,'3'40'0,"5"2"0,6 1 0,-14-43 0,19 43 0,3-3 0,-3-12 16,-2-15-16,-3-11 15,-2-14 1,-3-18-16,-3-7 16,3-8-16,4 0 15,1 2-15,4 4 16,0 8-16,-1 14 16,-3 9-16,-1 8 15,-2 3-15,-4 4 16,-2 6-16,-1 5 15,-3 6 1,-2 8-16,-3 4 16,0 1-16,-1-6 15,2-8-15,3-11 16,3-13-16,4-15 16,1-12-16,2-15 15,5-4-15,1 0 16,1 7-16,0 7 15,-1 15-15,-1 8 16,-2 7-16,-2 10 16,0 7-16,-5 9 15,-4 5 1,0 2-16,-3 0 16,0-5-16,2-7 15,0-9 1,1-11-16,3-9 15,5-8-15,2-5 16,2-4-16,5 3 16,2 6-16,0 5 15,-4 8-15,1 4 16,4 9 0,-2 5-16,-1 5 15,-2 1-15,-4-1 16,-3-3-16,2-5 15,2-4-15,0-3 16,3-7-16,0-2 16,3-4-16,-2-3 15,-1-2 1,-2 0-16,-8 0 16,-5 0-16,-2-1 15,-5 2-15,-7 0 16,-1 4-16,-5 6 15,-2 8-15,0 9 16,0 7-16,4 8 16,1 4-16,4 3 15,3-1-15,8-8 16,-1-9 0,6-9-16,7-10 15,4-9-15,4-10 16,3-3-16,5-1 15,-1 0-15,-1 5 16,-4 6-16,-5 6 16,-3 9-16,-4 6 15,-4 6-15,-4 8 16,0 0-16,-4-1 16,-3 0-1,2-3-15,4-5 16,2-7-16,0-7 15,1-6-15,3-6 16,0-5-16,2-1 16,5 1-16,0 3 15,-1 6-15,-1 9 16,2 5-16,2 6 16,-1 2-1,0 0-15,1-3 16,2-7-16,1-7 15,0-11-15,3-10 16,0-10-16,-1-9 16,-2-8-16,0-2 15,-12 0 1,-1 7-16,-3 11 0,-3 11 16,-4 14-16,-3 10 15,-4 11 1,-5 13-16,-4 14 15,-4 11-15,0 7 16,1 3-16,8 2 16,5-10-16,3-9 15,6-9-15,3-10 16,3-9 0,5-6-16,3-7 0,5 0 15,2 2-15,3 3 16,2 3-1,-5 3-15,-3 4 16,-4 0-16,1-3 16,7-7-16,2-6 15,2-7-15,0-6 16,-2-4 0,0-3-16,-8-3 15,-4 3-15,-5 1 16,-7 3-16,-2 4 0,-6 6 15,-5 6-15,-7 8 16,-1 8 0,-4 9-16,2 8 15,1 3-15,5-1 16,13-8-16,2-10 16,7-11-16,0-8 15,2-13-15,-4 5 16</inkml:trace>
  <inkml:trace contextRef="#ctx0" brushRef="#br0" timeOffset="132929.79">9983 5731 0,'-5'8'0,"-9"13"0,0-2 0,3 1 0,5 2 0,-1 6 0,-5 10 15,-5 9-15,7-2 16,-1 9-16,1-3 16,6-4-16,3-1 15,0 5-15,5 8 16,1 3-16,0 3 15,2 1-15,-3 1 16,-2 3-16,-2 4 16,2 7-16,-5 1 15,3 1-15,-6 1 16,1 1-16,3-3 16,5-6-16,-3-17 0,0-37 15</inkml:trace>
  <inkml:trace contextRef="#ctx0" brushRef="#br0" timeOffset="-207719.78">3520 11030 0,'0'0'0,"-13"12"0,13-12 0,-6 8 0,3-5 0,-1-2 0,-1-2 0,-3 1 0,-16-1 16,10 1-16,1 1 16,-2 2-16,1 1 15,-1-1-15,-1-2 16,2 2-16,-1-3 16,4 2-1,0-1-15,-2-2 16,1 0-16,1 0 15,3-2-15,2 2 16,2 1-16,2 0 16,6 1-16,2 1 15,3 2-15,7 3 16,1 3-16,7 2 16,1 1-16,2 1 15,5 4 1,-4-1-16,2 0 15,-1-2-15,-4-2 16,-4-4-16,0-5 16,3-6-16,6-7 15,-11-3-15</inkml:trace>
  <inkml:trace contextRef="#ctx0" brushRef="#br0" timeOffset="-207155.55">3939 11054 0,'-7'6'0,"-11"11"15,9-1-15,6-2 0,3-14 0,6 11 0,-3-1 0,-4 1 0,-1 3 0,1 2 0,-1 4 16,-2 3-16,1 1 16,0-2-1,0 3-15,1-2 16,0-1-16,1-4 16,6-6-16,8-5 15,8-6-15,0-5 16</inkml:trace>
  <inkml:trace contextRef="#ctx0" brushRef="#br0" timeOffset="-206842.83">3832 11111 0,'-12'6'0,"-12"6"0,11-1 0,12-3 0,1-8 0,10 6 15,3-2-15,1 0 0,4 0 0,2 1 0,0 4 0,1 1 16,-2 2-16,0-3 15,-4 2-15,1-3 16,1-2-16,1-3 16,0-3-16,-3-4 15</inkml:trace>
  <inkml:trace contextRef="#ctx0" brushRef="#br0" timeOffset="-206338.73">4171 11398 0,'-3'3'0,"-3"4"0,11 0 0,6-2 0,5-1 0,-1-1 0,-1-4 0,-3-2 0,-3-2 16,1-3-16,-4-1 15,0-3-15,1-4 16,-2-1-16,-1-3 15,-5 0-15,-7 2 16,-3 2-16,-8 4 16,-5 3-1,0 3-15,-1 5 0,0 4 16,2 5-16,6 4 16,5 3-1,6 2-15,6-1 16,5 0-16,6-3 15,7-3-15,4-5 16,8-5-16,11-6 16,5-4-16,-6 0 15,-1 0-15,-22 5 16</inkml:trace>
  <inkml:trace contextRef="#ctx0" brushRef="#br0" timeOffset="-206084.94">4549 11119 0,'-10'6'0,"-12"9"0,-5 0 0,4 2 0,23-17 0,-19 17 0,5 1 0,1 0 16,-2 2-16,-1 8 15,-4 2-15,3 4 16,-11 5-16,9-6 15,4-4 1,6-6-16,3-6 16,6-4-16,2-6 15,1-1-15,6-6 16</inkml:trace>
  <inkml:trace contextRef="#ctx0" brushRef="#br0" timeOffset="-205442.65">4760 11237 0,'-3'1'0,"8"-3"0,2 0 0,4 0 0,3 2 0,7 7 0,6 8 0,1 5 16,3 1 0,-3-2-16,-4 0 15,0-3-15,-1 2 16,-2 0-16,-6-3 15,-7-5-15,4 4 16,-10-7-16,-7 0 16,-4-1-16,-5-1 15,-2 2-15,-3 2 16,-3-1-16,-3 4 16,-3 1-16,-2 2 15,-3 2 1,1 0-16,1-2 15,-2 1-15,1 0 16,8 2-16,8 1 16,1-4-16,-2-6 15,1-6-15,-3-9 16,6-6-16</inkml:trace>
  <inkml:trace contextRef="#ctx0" brushRef="#br0" timeOffset="-204548.82">5649 11270 0,'0'0'16,"0"0"-16,0 0 0,-4 5 15,4-1-15,4-1 0,0-2 0,0-1 0,-2 2 0,-10 62 0,1-31 16,-4 6-16,-4 2 15,-4 5-15,-3 0 16,-2-4-16,3-3 16,7-4-16,4-3 15,4-6-15,5-7 32,8-6-32,9-8 15,9-9-15,-1-3 16</inkml:trace>
  <inkml:trace contextRef="#ctx0" brushRef="#br0" timeOffset="-204236.55">5415 11343 0,'-13'5'0,"-12"3"0,11-4 0,9-2 0,5-2 0,9-1 0,8 2 0,12 3 0,10 0 16,8 4-16,7 0 16,1 4-16,5-3 15,-1-2-15,-13-1 16,-10 1-16,-10-2 15,-7-2-15,-1-5 16,-4-4-16,-3-1 16</inkml:trace>
  <inkml:trace contextRef="#ctx0" brushRef="#br0" timeOffset="-203517.32">5837 11605 0,'-1'6'0,"3"8"0,9-3 0,8-3 0,10-3 0,0-1 0,1-1 15,1-2-15,-1-1 16,-1-1-16,-5-4 15,-6-3-15,-1-6 16,-4-1-16,-5-1 16,-6 0-16,-5 4 15,-2 2-15,-4 3 16,-2 3 0,-3 4-16,-2 7 15,0 7-15,1 4 16,4 2-16,5 1 15,6-2-15,10-4 16,11-3-16,4-5 16,7-5-16,4-7 15,-2-8-15,0-4 16,-6-3 0,-7-1-16,-4-1 15,-6 1-15,-2 0 16,-1 6-16,-1 5 15,-3 4-15,-1 3 16,-3 2-16,0 4 16,1 2-16,3 4 15,1 2-15,2 3 16,3 3-16,1 3 16,3 3-1,-1-1-15,-6 3 16,0-1-16,-3-1 15,-6-1-15,-3-3 16,-3-4-16,-6-4 16,2-1-16,1-3 15,0-1-15,2-5 16,1-3-16,4-6 16,5-4-16,3-3 15,8-5 1,12-4-16,11-4 15,-10 10-15</inkml:trace>
  <inkml:trace contextRef="#ctx0" brushRef="#br0" timeOffset="-202970.82">6898 11331 0,'-10'5'0,"-13"8"0,-5 4 0,1 1 0,27-18 0,-25 20 0,4 1 0,2 2 16,0-1 0,2 5-16,1 6 0,0 4 15,2 3 1,4 2-16,6 1 15,8-3-15,5-7 16,6-5-16,4-4 16,4-6-16,2-7 15,1-8-15,0-6 16,1-6-16,-1-7 16,-4-2-1,-1-6-15,-7 0 0,-7 0 16,-4 5-1,-5 2-15,-4 5 16,-1 4-16,-1 4 16,1 4-16,0 5 15,-2 6-15,1 8 16,1 6 0,4 7-16,4 3 15,7 3-15,4-1 16,5-3-16,4-3 15,6-10-15,-8-4 16,3-8-16,3-8 16,-1-8-16,-3-6 15</inkml:trace>
  <inkml:trace contextRef="#ctx0" brushRef="#br0" timeOffset="-202704.93">6686 11382 0,'-18'-1'0,"-17"0"0,15 3 0,13 2 0,7-4 0,8 6 0,6 2 16,10 1-16,6 3 0,5 2 0,3-1 16,2-2-16,-14-1 15,8-4-15,-4-5 16,-25-3-16</inkml:trace>
  <inkml:trace contextRef="#ctx0" brushRef="#br0" timeOffset="-201798.31">7652 11495 0,'0'0'0,"-10"1"0,6-3 0,-1 0 0,-2 3 0,-1 3 0,1 0 0,-14 10 16,5-5-16,-5 2 16,-2-1-16,-5 2 15,-4-2-15,-4 0 16,3 0-16,-1-2 16,5 1-16,5 1 15,4-1 1,7 3-16,5-1 0,1-1 15,3 3-15,4 0 16,4 0 0,5 0-16,5 1 15,5-1-15,4-1 16,1-1-16,1-2 16,1-1-16,1-1 15,1 2-15,1 0 16,0 1-1,2 1-15,1 1 0,0 1 16,-1-1 0,-3 1-16,-6 0 15,2-2-15,-6-2 16,0-6-16,0-3 16,2-9-16,-10-1 15</inkml:trace>
  <inkml:trace contextRef="#ctx0" brushRef="#br0" timeOffset="-201345.08">8145 11400 0,'0'0'0,"-6"1"0,-5 1 0,1-1 0,3 3 0,2 0 0,0 1 0,-1 23 0,-2-5 16,-2 7-16,-4 6 16,-7 4-16,-7 5 15,-7 4-15,-6 1 16,2-3-16,0-5 15,7-5 1,6-9-16,6-7 16,8-5-16,15-9 15,15-8-15,2-4 16</inkml:trace>
  <inkml:trace contextRef="#ctx0" brushRef="#br0" timeOffset="-200934.25">8280 11588 0,'2'-6'0,"8"-8"0,5 0 0,4-2 0,3-2 16,-1 0-16,-2 1 0,-3 1 15,-1 4-15,-4 3 16,-7 6 0,-3 4-16,-1 2 15,-1 4-15,-1 2 16,-3 4-16,1 5 16,-3 5-16,1 3 15,-6 5-15,-3 5 16,-2 5-16,-3 3 15,-2 5-15,1-4 16,5 0-16,4-4 16,4-6-1,5-8-15,2-7 16,2-6-16,3-6 16,3-5-16,-4-5 15</inkml:trace>
  <inkml:trace contextRef="#ctx0" brushRef="#br0" timeOffset="-200652.88">8282 11615 0,'1'-4'0,"3"3"0,3 3 0,3 4 16,9 2-16,3 3 0,5 0 0,-5-3 0,-5-1 16,0 0-16,0 0 15,-2 0 1,-1-3-16,-6-4 15,-1-1-15,-5-2 16,-4-3-16</inkml:trace>
  <inkml:trace contextRef="#ctx0" brushRef="#br0" timeOffset="-199928.33">8594 11911 0,'5'5'0,"12"8"0,-1-4 0,0-4 0,0-2 0,2-2 0,1-1 0,1 0 0,-1-2 16,1-4-1,-1-4-15,-3-3 16,-4-2-16,-5-4 16,-3-2-16,-6 1 15,-3-1-15,-5 3 16,-5 2-16,0 5 16,-3 3-16,1 4 15,-1 6-15,1 5 16,-1 4-1,2 5-15,5 5 16,3 2-16,3-1 16,5 0-16,5-3 15,4-4-15,4-5 16,4-4-16,4-5 16,3-4-16,5-4 15,-1-6-15,3-3 16,1-4-16,-3-4 15,-2-2 1,-4 0-16,-7-2 16,-3 3-16,-5 4 15,-3 3-15,-5 5 16,-1 6-16,0 4 16,-1 5-16,-2 5 15,-2 1-15,2 3 0,-2 2 16,2 3-1,-3 5-15,-2 3 16,-1 3-16,-5 2 16,-2 0-16,-1 0 15,3-4-15,-3-3 16,5-6 0,3-6-16,4-4 15,7-4-15,4-4 16,4-4-16,-3-3 15</inkml:trace>
  <inkml:trace contextRef="#ctx0" brushRef="#br0" timeOffset="-199346.65">9280 11524 0,'0'3'16,"0"5"-16,-3 1 0,1 1 0,-1 2 0,2 0 0,6 1 0,6-1 0,3 0 0,6 2 16,-4-2-16,-1 0 15,2 1-15,7 1 16,2 0-1,1-1-15,-4 0 16,2-4-16,-6-1 16,-8-1-16,1 2 15,-3-1-15,-5-3 32,-3 0-32,1-1 15,-2 2-15,-6 0 16,-4 3-16,-6 1 15,-8 5-15,-6 4 16,-8 5 0,-3 7-16,-13 3 15,-1 7-15,-4-3 16,5-3-16,3-6 16,10-8-16,23-15 15</inkml:trace>
  <inkml:trace contextRef="#ctx0" brushRef="#br0" timeOffset="-79043.59">15270 4468 0,'0'0'0,"5"-3"0,-4 1 0,2 1 0,1 0 0,3-2 0,6 2 0,39-3 0,-15 3 31,5 1-31,4 3 16,5-2-16,5 1 15,5 1-15,2-2 16,9-2-16,7-1 16,2 0-16,3-1 15,5-2 1,6-2-16,0 2 15,5-1-15,5 0 16,-2 6-16,4-3 0,3 1 16,-4 0-1,-9-1-15,-11-4 0,-3 0 16,0 0-16,0 4 16,7 10-16,6 6 15,-7 4 1,-14-11-16,-9-3 15,-11-6-15,-18-7 16,-5 0-16,1 6 16,-5 4-16,-2 3 15,-3 3-15,-5 3 16,-4 1-16,-4 2 16,0 3-16,-3 1 15,0 5 1,0 5-16,-1 3 15,0 6-15,-2 6 16,-1 5-16,1 3 16,-3 4-16,1 0 15,1 5-15,1 1 16,2 1-16,2 0 16,1-3-1,4-2-15,2-3 16,1-4-16,1-5 15,0-4 1,0-5-16,0-3 16,-3-4-16,-3-1 15,-2-3-15,-4-3 16,-4-4-16,-5-4 16,-3-2-16,-7-1 15,-6 0 1,-7 1-16,-6 1 0,-9 2 15,-8 0-15,-7 2 16,-8 0-16,-6-3 16,-2-1-16,0-1 15,-2 0-15,-2-2 16,-4-3-16,-1 1 16,-4-2-16,-2-1 15,1 0 1,-8-3-16,-6-2 0,-5-2 15,3 1 1,-1 0-16,1-2 16,-2-1-16,-4 4 15,-10 0-15,-7 3 16,-2 0-16,-1 1 16,5 4-16,-6 5 15,-1 7-15,8 6 16,6 3-1,58-16-15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50:30.71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7116 6038 0,'0'0'0,"0"0"16,0-8-16,-3 5 0,0 3 0,0 0 0,0 5 0,-3 4 0,-9 51 0,10-34 16,1 0-16,1-2 15,0-1-15,0-4 16,1-5-16,-1-4 15,2-6-15,0-4 16,2-4-16,-1-9 16,2-3-1,0-10-15,0-2 0,0-5 16,4-6 0,0 3-16,1 2 15,1 4-15,3 8 16,0 8-16,-2 9 15,-1 7-15,0 3 16,0 2-16,2 2 16,0 1-1,1 0-15,-1 1 16,-3 1-16,-4 0 16,-2 2-16,-1 0 15,-4 0-15,-5-2 16,-4-1-16,1-3 15,-2 0-15,4-4 16,-5-6-16,8-4 16,3-5-16,-2 0 15</inkml:trace>
  <inkml:trace contextRef="#ctx0" brushRef="#br0" timeOffset="297.16">7363 5975 0,'9'11'0,"-4"-3"0,-2-5 0,0 2 0,4 2 0,2 4 0,3 3 0,3 5 16,2 5-16,1 1 15,-2-1-15,-1-4 16,-3-4-16,0-2 16,-7-9-16,-1-6 15,-5-10-15,-5 0 16</inkml:trace>
  <inkml:trace contextRef="#ctx0" brushRef="#br0" timeOffset="484.6">7573 5969 0,'-7'13'0,"-8"13"0,0-5 0,-2 0 0,17-21 0,-21 21 0,-4 3 0,-3 3 16,1-1-16,4-5 15,2-4-15,6-9 16,10-11-16</inkml:trace>
  <inkml:trace contextRef="#ctx0" brushRef="#br0" timeOffset="1422.06">10476 5988 0,'-3'1'0,"6"1"0,-3-2 0,4 4 0,3 4 0,4 7 0,1 4 0,-3 6 15,-3 6-15,-3 1 16,-2-4-16,1-9 15,-2-7-15,5-18 16,2 25 15,-1-3-15,-20 5-16,-4-3 16,16-13-1,11-2-15</inkml:trace>
  <inkml:trace contextRef="#ctx0" brushRef="#br0" timeOffset="1766.08">10537 6044 0,'-2'-7'0,"1"-9"0,2-3 16,2 1-16,-3 3 0,-2 2 0,3 1 0,0 2 0,1 2 16,-1 1-16,0-2 15,9 4 1,7 3-16,2 4 15,3 2-15,3 1 16,-5 1-16,-2 4 16,-5 1-16,-9 2 15,-5 5-15,-10 5 16,-7 4-16,-6 1 16,2 1-16,-2-6 15,0-4 1,7-8-16,6-8 15,6-7-15,8-3 16,6-5-16,8-3 16,-5 9-16</inkml:trace>
  <inkml:trace contextRef="#ctx0" brushRef="#br0" timeOffset="2000.42">10787 5875 0,'3'2'0,"1"2"0,2-1 0,0-1 0,2 0 16,2 0-16,6 6 0,10 9 0,2 7 0,2 6 0,-2 5 15,-4 0-15,-4 1 16,-4-1-16,-9-17 15,6-2 1,-6-9-16,-2-9 16</inkml:trace>
  <inkml:trace contextRef="#ctx0" brushRef="#br0" timeOffset="2203.15">11072 5879 0,'-1'9'0,"-2"14"0,-6 3 0,-14 8 0,-14 9 0,-9 5 0,-2 2 0,5-3 16,9-9-16,27-26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51:47.6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2186 8156 0,'1'-1'0,"0"-2"0,-5-9 0,-6-3 0,-8-7 0,-5-3 0,-4-1 0,-5 0 16,-7 2-16,-5-3 15,-4 7-15,-7-1 16,-4 8-16,-2 5 15,-3 6 1,-2 5-16,-2 7 16,1 8-16,0 8 15,3 12-15,7 8 16,10 8-16,11-7 16,14 8-16,10 5 15,10 2-15,13-2 16,13-5-1,13-7-15,10-10 16,9-9-16,4-7 16,0-3-16,2-3 15,0-5-15,2-1 16,-2-8-16,-1-9 16,1-14-16,-4-11 15,-2-7-15,-5-4 16,-6-2-16,-7-3 31,-9-3-31,-9-3 16,-9-5-16,-13 4 15,-13 4-15,-13 5 16,-14 7-16,-8 7 16,-8 6-16,-7 7 15,-4 11 1,-3 11-16,6 8 15,7 5-15,17 1 0,22 0 16,19-10 0</inkml:trace>
  <inkml:trace contextRef="#ctx0" brushRef="#br0" timeOffset="832.08">2291 9068 0,'-7'-1'0,"-12"-2"0,-2-7 0,-1-5 0,0-10 0,22 25 0,-23-26 0,-4 3 16,-4 0-16,-3 2 15,-5 6-15,-2 1 16,-7 7-16,-2 1 16,-2 2-16,-3 8 15,-3 3-15,-1 5 16,0 8-16,2 8 15,5 3-15,1 4 16,7 9 0,6 6-16,10 6 15,10 5-15,15 4 16,13-3-16,15-9 16,12-4-16,12-7 15,8-5-15,2-2 16,3-1-16,0 0 15,-1-8-15,0-11 16,4-15 0,1-12-16,1-11 15,-2-9-15,-7-8 16,-8-2-16,-10-10 16,-7-5-16,-11-3 15,-11-2-15,-14 0 16,-13 3-16,-14 2 15,-7 6-15,-7 5 16,-6 7 0,-4 4-16,-7 7 15,-1 8-15,1 11 16,12 4-16,18 4 16,24 3-16</inkml:trace>
  <inkml:trace contextRef="#ctx0" brushRef="#br0" timeOffset="2057.8">2285 12262 0,'7'-2'0,"9"-3"0,-2-4 0,-6-2 0,-2-2 0,-6 13 0,5-15 0,0 2 15,2 0-15,1 0 0,-2-4 16,-1-4-16,-2-4 16,-4-4-16,-6-3 15,-5-5-15,-6-4 16,-6-3-16,-5 0 15,-6-4-15,-2-2 16,-5 0 0,-3 1-16,-3 0 15,-4 5-15,-3 4 16,-3 4-16,-1 2 16,-4 8-16,-1 9 15,-1 7-15,4 9 16,2 11-16,6 7 15,8 6-15,7 9 16,4 9-16,9 7 16,9 6-1,11 6-15,9 4 16,11 3-16,8-1 16,8 2-16,6-3 15,5-2-15,5-6 16,8-7-16,8-9 15,3-10-15,6-10 16,-3-7-16,-3-5 16,-4-7-16,-7-7 15,-4-6-15,-9-6 16,-6-7 0,-5-8-16,-3-6 15,-5-3-15,-6-3 16,-7 0-16,-10-2 15,-7 0-15,-6 1 16,-6-1-16,-5 5 16,-3 7-16,0 8 15,6 10-15,4 2 16,6-5-16,12 12 16</inkml:trace>
  <inkml:trace contextRef="#ctx0" brushRef="#br0" timeOffset="2944.22">2421 13059 0,'-6'-9'0,"-5"-16"0,0-1 0,3 0 0,8 26 0,-5-28 0,2 1 0,-1 2 31,-7-6-31,-7-4 16,-7-6-16,-11-5 15,-9-4-15,-8 5 16,-3 11-16,-10 8 16,-9 7-1,-8 8-15,-2 2 16,-4 5-16,6 4 16,2 9-16,4 4 15,6 6-15,6 7 16,9 5-16,9 5 15,10 8-15,12 5 16,12 4-16,16 2 16,13 3-16,10 0 15,6 1 1,10 4-16,11 5 16,7 2-16,2-3 15,6-8-15,-15-14 16,-13-17-16,6-11 15,0-10-15,5-7 16,1-5-16,6-5 16,4-6-16,4-8 15,-2-7 1,-4-6-16,-10-6 16,-10-3-16,-9-1 15,-6-3-15,-6 1 16,-3-1-16,-4 2 15,-15-7-15,-16-10 16,-16-6-16,-18 7 16,-13 0-16,-1 27 15,13-3-15,9 5 16,25 7 0,17 16-16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52:31.6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87 6663 0,'4'3'0,"1"2"0,3 5 0,1-1 0,3-2 0,1-4 0,6-4 0,5-1 0,5 3 16,7 4-16,6 4 15,3 5-15,6 6 16,6 8-16,2 4 16,2-3-16,4 2 15,3 0-15,2-1 16,2-1-16,4 6 15,0 0-15,1 4 16,3 9-16,-4 1 16,0-4-1,-2 6-15,-9-4 16,-7-3-16,-7-7 16,-9 1-16,-10-9 15,-8-6-15,-8-7 16,-7-4-16,-7-6 15,-2-3-15,-2-3 16,-2-1-16,2-1 16,1 1-1,1-1-15,1 1 16,1 0-16,0 0 16,2-1-16,0 0 15,-1 0-15,-2 2 16,-2-2-16,0 4 15,-2 0 1,-4 2-16,-2 1 0,-5 1 16,0 3-16,-1-2 15,1 1-15,1 2 16,3 4 0,3 0-16,7-1 15,6-2-15,7-1 16,6-2-16,4-1 15,3-2-15,6-5 16,-5-5-16,-6-2 16,-6-2-16,-8-1 15,-6-3-15,-8-6 16,-11-1 0,-10-3-16,-11-2 15,-8-5-15,-8-2 16,-8 1-16,-1 5 15,-1-9-15,33 28 16</inkml:trace>
  <inkml:trace contextRef="#ctx0" brushRef="#br0" timeOffset="5833.16">1596 11306 0,'0'0'0,"0"0"16,0 0-16,0 0 16,0 0-1,0 0-15,-3 2 0,1-3 0,2 0 0,0 2 0,1 2 0,-1 0 0,-47 23 0,26-26 16,-2-2-16,-3-2 16,-2-1-16,-3-1 15,-1-2-15,-6-3 16,2-3-16,0 0 15,-2-3-15,-2-1 16,-1-2-16,1-2 16,-2 0-1,-2-1-15,0 1 16,1-5-16,-2-4 16,1-2-16,0-2 15,1-4-15,-1-1 16,0 1-16,2-2 15,4-1-15,3-1 16,1 1-16,0-2 16,2-3-16,1-1 15,2 0-15,1-3 16,2 2-16,-1-6 16,2-4-1,1 3-15,3-5 16,2 3-16,1 0 15,4 0-15,1 2 16,1 3-16,3 1 16,2-6-16,2 0 15,0 1-15,1 1 16,0 0-16,2 0 16,2-4-1,0 0-15,3 0 16,1 6-16,2 2 15,1-1-15,3-4 16,0 0-16,3 5 16,6 3-16,-2 1 15,4-3-15,0-3 16,3 3-16,3 2 16,0 4-16,3 4 15,0 1 1,1-1-16,-1-1 15,1 3-15,2 2 16,2 2-16,1 1 16,2 3-16,2 1 15,1 0-15,-1-1 32,0 3-32,-1 4 15,1 5-15,-1 3 16,2 3-16,-2 2 15,2-1-15,-2-2 0,-1 1 32,0 0-32,-3 1 15,-2 4-15,-2-1 16,-3 0-16,-4 2 16,0 0-16,-4 2 15,-1 1-15,-3-1 0,1 1 0,-4-2 31,-2 1-31,1 1 0,0 0 16,-3 2-16,-1 0 16,-1 1-16,0-1 31,1 2-31,-6-1 16</inkml:trace>
  <inkml:trace contextRef="#ctx0" brushRef="#br0" timeOffset="8908.66">675 8838 0,'5'4'0,"6"5"0,-3-2 0,0-2 0,-3-3 0,3-2 15,5-2-15,7-1 0,6-5 0,8 2 0,7 2 16,7 3-16,5-3 16,6-1-16,1 5 15,0-1-15,0-1 32,-1 0-32,-4 3 15,-4 3-15,-5 0 16,-8 3-16,-4 4 15,-6-1-15,-7-1 16,-6 1 0,-7 0-16,-4-4 15,-4-1-15,-1-2 0,-1-1 16,1-2 0,-2-2-16,3 2 15,-1-2-15,1-4 16,0-1-16,-2-1 15,5 0-15,0-3 16,0-4-16,-1 0 16,2 1-16,0 3 15,-3 1-15,0 8 16,-1 1-16,2 1 16,-2-2-16,-2 2 15,1 2 1,0-5-16,-1-1 15,2 8-15,0 9 16,2 1-16,2 1 16,2-1-16,1 8 15,2 0-15,-1 0 16,0-5 0,0-4-16,1-6 0,0-2 15,0-1-15,2-6 16,1 0-1,1 1-15,2-4 16,1-4-16,1-1 16,-3-3-16,-1-5 15,-4 2-15,-5 0 16,-6 0-16,-5-3 16,-4-1-16,-8 2 15,-4 4-15,-4 3 16,-1 3-16,1 4 15,4 3-15,3 7 16,0-4-16,5 3 16,8-1-16</inkml:trace>
  <inkml:trace contextRef="#ctx0" brushRef="#br0" timeOffset="10638.58">591 9469 0,'-5'6'0,"-5"6"0,8-3 0,6-5 0,7-2 0,2-1 0,4 3 0,7 1 0,2 0 0,4 0 16,4 0-16,6-2 15,4-3-15,3-4 16,3 1-16,-1-1 16,-1 4-16,-3 1 15,-3-1 1,-3-3-16,-4-2 16,-7-1-16,-5 4 0,-7 1 15,-8 2 1,-3 0-16,-4 2 15,-2-1-15,0 0 16,-2-2-16,1 1 16,1-1-16,0 1 31,2 1-31,1 1 16,0 0-16,1 0 15,0-1-15,2 0 16,1-1-16,0-1 15,-3 1-15,0 0 16,0-1-16,-1-1 16,3-1-16,-1-1 15,2 2-15,0-1 16,2 0 0,1 0-16,3 0 15,-3 0-15,1-3 16,-1 1-16,2-2 15,-1 2-15,3-1 16,-3 1-16,4 2 16,0 0-16,-1 4 15,1-1-15,-1 2 16,-2 1 0,-1-2-16,-3 3 15,-1-1-15,-4 0 16,1-2-16,0-1 15,-3-1-15,-3 0 16,0 0-16,1-1 16,0 1-16,0-1 15,2 1-15,0-3 16,0 1-16,-1-3 16,0-1-1,-2-1-15,1-2 16,0 0-16,-4-2 15,2 1-15,-1 1 16,-1 2-16,-2 1 16,3 2-16,-1 3 15,2 1-15,2 5 16,2 7-16,2 1 16,5 2-16,1 5 15,2-1-15,2 3 16,3-2-16,-2-1 15,1-1 1,-1 0-16,-1-2 16,-2-4-16,-3-3 15,-1-5-15,0-1 16,-4-1-16,0-3 16,-1-1-16,2-1 15,0-2-15,3-2 16,1-5-16,1-2 15,1-3 1,1 1-16,-5-2 16,-1 0-16,-5-2 15,-5-1-15,-4 0 16,-6 5-16,-4-3 16,-3 1-16,-1 5 15,5 2-15,6 2 16,5 0-16,4 0 15,8 4-15</inkml:trace>
  <inkml:trace contextRef="#ctx0" brushRef="#br0" timeOffset="11779.58">633 10481 0,'0'0'0,"-2"-3"0,4-1 0,1 1 0,1-1 0,6 0 0,7 0 0,28 2 16,-12 3-16,5-1 16,5 1-16,7 0 15,3-2-15,2 1 16,1-3-16,-6 4 15,-4 2-15,-6-2 16,-1-2-16,-1 1 16,1-2-16,2-1 15,0-1 1,3 3-16,-1 1 16,-1 2-16,-8-1 15,-4 0-15,-7-1 16,-5 0-16,-7 1 15,-4-1-15,-5 1 16,-3-1 0,-1 3-16,-2 2 0,0 2 15,-2 2 1,0 2-16,1-1 16,0 0-16,1 0 15,1-3-15,2-3 16,1-2-16,1-2 15,2-3-15,1-5 16,1-4-16,0-5 16,1-1-1,0-3-15,-2 1 0,3-6 16,-2 5 0,-2 4-16,-1 4 15,-1 5-15,0 5 16,-2 1-16,2 4 15,0 4-15,0 8 16,0 4-16,3 5 16,0 2-1,2 1-15,1 1 16,1 0-16,1-4 0,1 0 16,0-6-1,-2-1-15,-2-5 16,-2-4-16,0-6 15,-4-3-15,1-6 16,-1-3-16,-1-3 16,-3-5-1,0-2-15,-3-1 16,0-3-16,-3 2 16,0 3-16,2 4 15,2 2-15,2 4 16,7-1-16,6 4 15,1 6-15</inkml:trace>
  <inkml:trace contextRef="#ctx0" brushRef="#br0" timeOffset="17695.46">16789 5284 0,'-7'4'0,"-6"3"0,-1-6 0,0-3 0,-2-6 0,0 1 0,-5 4 0,-6 3 16,-7 5-16,-5 4 16,-6 10-16,-1 5 15,-4 7-15,0 4 16,4 5 0,-1 3-16,1 4 0,1 4 15,7 6 1,6 4-16,4 1 15,9 3-15,11 2 16,13 3-16,11-1 16,16-2-16,10-4 15,4-12-15,11-9 32,7-10-32,3-9 15,-2-12-15,-1-11 16,0-12-16,-2-11 15,-1-12-15,-2-10 16,-7-8-16,-3-4 16,-5-3-16,-7-1 15,-3-3-15,-4 0 16,-10 1 0,-5 3-16,-6 4 15,-5 2-15,-7 0 16,-8 3-16,-11 3 15,-11 6-15,-9 8 16,-6 9-16,-5 14 16,-1 11-16,0 8 15,9 8-15,10 7 16,21-11-16</inkml:trace>
  <inkml:trace contextRef="#ctx0" brushRef="#br0" timeOffset="18480.18">16598 6394 0,'-12'9'0,"-19"12"0,-6-3 0,-2 0 0,-6 2 0,-1 5 0,-1 7 0,6 8 15,0 6 1,6 4-16,6 6 16,6 2-16,6 5 15,7-2-15,13-1 16,7-5-16,7-7 16,10-8-16,7-7 15,6-9-15,7-10 16,5-9-16,5-10 15,6-8-15,4-6 16,2-7-16,0-6 16,-1-9-1,-6-4-15,-6-8 16,-5-5-16,-9 0 16,-9 0-16,-5 3 15,-7 0-15,-7 0 16,-7 0-16,-10 3 15,-13 3-15,-7 4 16,-7 6-16,-5 6 16,-4 6-16,-8 8 15,-8 12 1,-5 11-16,-4 12 16,3 7-16,7-1 15,8-7-15,32-9 16</inkml:trace>
  <inkml:trace contextRef="#ctx0" brushRef="#br0" timeOffset="19255.93">16747 7299 0,'-3'-6'0,"-4"-8"0,-3-1 0,-5 3 0,-6 3 0,-4 3 0,-6 3 0,-5 4 16,-3 4-16,-2 4 16,1 6-1,-3 8-15,4 8 16,-1 9-16,3 8 15,0 7-15,2 6 16,4 6-16,8 3 16,5 1-16,5 1 15,12-10-15,3-4 16,6-4-16,5-8 16,11-8-16,9-9 15,5-6-15,6-9 16,4-9-16,4-5 15,3-6-15,3-5 16,1-5-16,-1-4 16,-2-6-16,-3-6 15,-3-6-15,-5-4 16,0-6-16,-2-6 16,-4-2-1,-1-1-15,-6-1 16,-7 1-16,-12 2 15,-8 1-15,-9 0 16,-11 4-16,-9 4 16,-8 4-16,-10 6 31,-9 6-31,-9 6 16,-5 11-16,-8 11 15,-6 14-15,-6 14 16,-4 12-16,3 5 15,10-5 1,45-19-16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2:01:59.02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1735 8299 0,'0'0'0,"0"0"0,-2 6 0,-1 0 0,1-2 0,-3-6 0,-2-5 0,-2-3 0,-43-25 16,27 29-16,-4 3 16,-2 2-16,-1 2 15,-1 1-15,-3 0 16,-2 2-16,-1-2 15,0 0-15,-2 1 16,-4 4-16,0 5 16,0 0-16,2 5 15,0-1 1,2 7-16,3 0 0,2 1 16,-1 2-1,2 2-15,1 2 31,0 3-31,1 1 16,2 2-16,2 5 16,-1-2-16,1 2 0,3 1 0,1 0 15,2 3 1,1 0-16,1 2 16,1 4-16,3 1 15,2 2-15,1-1 31,1-2-31,3 1 16,-2 1-16,3 1 16,1 8-16,1 2 15,5 2-15,0-7 16,4-2 0,0-3-16,2 1 15,1 5-15,1 4 16,1 0-16,3-2 0,3-6 15,2-2 1,2 2-16,4 1 16,0-1-16,3-5 15,2 0-15,3-1 16,2-2-16,0-1 16,3-1-16,-1-1 15,1-6-15,1-1 16,1 1-16,2-3 15,3-2-15,5-2 16,1-1-16,-2-1 16,-1 0-1,-2-5-15,0-4 16,-4-2-16,2-1 16,-1 0-16,0-1 15,-2 2-15,-4-2 16,-3-2-16,-3 0 15,-5-4-15,-5 0 16,-4-3-16,-1-3 16,-3-1-16,-1-2 15,-4-1 1,-2-1-16,-1-1 16,-1 1-16,-2-1 15,1 0-15,-1 1 16,0-1-16,-1 1 15,0 0-15,1 0 16,1 1 0,2-1-16,0 0 0,2 1 15,-1-1 1,0 0-16,0 0 16,1 0-16,-3 1 15,1-2-15,-1 1 16,-1 0-16,1 0 15,0-1-15,0 1 16,0 0-16,0-2 16,4 0-16,4-5 15,1-1-15,3 2 16,-4-12-16,2-3 16,-6 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/>
              <a:t>HTML</a:t>
            </a:r>
            <a:endParaRPr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err="1"/>
              <a:t>Prof</a:t>
            </a:r>
            <a:r>
              <a:rPr lang="pt-BR" sz="3600" b="1"/>
              <a:t>: Ederson da Costa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 elemento &lt;head&gt; é um contêiner para metadados (dados sobre dados) e é colocado entre a tag &lt;html&gt; e a tag &lt;body&gt;.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Metadados são dados sobre o documento HTML.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Os metadados não são exibidos.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Metadados normalmente definem o título do documento, conjunto de caracteres, estilos, scripts e outras informações de meta.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94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Os seguintes elementos podem ir dentro do elemento &lt;head&gt;: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&lt;title&gt; (obrigatório em todo documento HTML)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&lt;style&gt;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&lt;base&gt;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&lt;link&gt;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&lt;meta&gt;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&lt;script&gt;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&lt;noscript&gt;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74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&lt;title&gt; define o título do documento.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 título deve ser somente texto e é mostrado na barra de título do navegador ou na aba da página.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&lt;title&gt; é obrigatória em documentos HTML!</a:t>
            </a:r>
          </a:p>
          <a:p>
            <a:pPr algn="l"/>
            <a:r>
              <a:rPr lang="pt-BR" sz="1800">
                <a:solidFill>
                  <a:srgbClr val="FF0000"/>
                </a:solidFill>
              </a:rPr>
              <a:t> </a:t>
            </a:r>
            <a:r>
              <a:rPr lang="pt-BR" sz="1800" i="1">
                <a:solidFill>
                  <a:srgbClr val="FF0000"/>
                </a:solidFill>
              </a:rPr>
              <a:t>&lt;</a:t>
            </a:r>
            <a:r>
              <a:rPr lang="pt-BR" sz="1800" i="1" err="1">
                <a:solidFill>
                  <a:srgbClr val="FF0000"/>
                </a:solidFill>
              </a:rPr>
              <a:t>title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</a:p>
          <a:p>
            <a:pPr marL="0" lvl="1" algn="l"/>
            <a:r>
              <a:rPr lang="pt-BR" sz="1400" i="1">
                <a:solidFill>
                  <a:srgbClr val="FF0000"/>
                </a:solidFill>
              </a:rPr>
              <a:t>Página do Senac – MS</a:t>
            </a:r>
          </a:p>
          <a:p>
            <a:pPr marL="0" lvl="1" algn="l"/>
            <a:r>
              <a:rPr lang="pt-BR" sz="1800" i="1">
                <a:solidFill>
                  <a:srgbClr val="FF0000"/>
                </a:solidFill>
              </a:rPr>
              <a:t>&lt;/</a:t>
            </a:r>
            <a:r>
              <a:rPr lang="pt-BR" sz="1800" i="1" err="1">
                <a:solidFill>
                  <a:srgbClr val="FF0000"/>
                </a:solidFill>
              </a:rPr>
              <a:t>title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46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&lt;base&gt; especifica a URL base e/ou destino para todas as URLs relativas em um documento.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&lt;base&gt; deve ter um atributo href ou target presente, ou ambos.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Só pode haver um único elemento &lt;base&gt; em um documento, e ele deve estar dentro do elemento &lt;head&gt;.</a:t>
            </a:r>
          </a:p>
          <a:p>
            <a:pPr algn="l"/>
            <a:br>
              <a:rPr lang="pt-BR" sz="1800"/>
            </a:br>
            <a:r>
              <a:rPr lang="pt-BR" sz="1800"/>
              <a:t>  </a:t>
            </a:r>
            <a:r>
              <a:rPr lang="pt-BR" sz="1800" i="1">
                <a:solidFill>
                  <a:srgbClr val="FF0000"/>
                </a:solidFill>
              </a:rPr>
              <a:t>&lt;base </a:t>
            </a:r>
            <a:r>
              <a:rPr lang="pt-BR" sz="1800" i="1" err="1">
                <a:solidFill>
                  <a:srgbClr val="FF0000"/>
                </a:solidFill>
              </a:rPr>
              <a:t>href</a:t>
            </a:r>
            <a:r>
              <a:rPr lang="pt-BR" sz="1800" i="1">
                <a:solidFill>
                  <a:srgbClr val="FF0000"/>
                </a:solidFill>
              </a:rPr>
              <a:t>="https://ms.senac.br/"&gt;</a:t>
            </a:r>
            <a:br>
              <a:rPr lang="pt-BR" sz="1800" i="1">
                <a:solidFill>
                  <a:srgbClr val="FF0000"/>
                </a:solidFill>
              </a:rPr>
            </a:br>
            <a:endParaRPr lang="pt-PT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 - Base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94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&lt;link&gt; define a relação entre o documento atual e um recurso externo.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&lt;link&gt; é usada com mais frequência para vincular a folhas de estilo externas ou para adicionar um favicon (ícone) ao seu site.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 elemento &lt;link&gt; é um elemento vazio, contém apenas atributos.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 - Link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95536" y="1561212"/>
            <a:ext cx="460851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</a:rPr>
              <a:t>&lt;link </a:t>
            </a:r>
            <a:r>
              <a:rPr lang="en-US" sz="1800" err="1">
                <a:solidFill>
                  <a:srgbClr val="FF0000"/>
                </a:solidFill>
              </a:rPr>
              <a:t>rel</a:t>
            </a:r>
            <a:r>
              <a:rPr lang="en-US" sz="1800">
                <a:solidFill>
                  <a:srgbClr val="FF0000"/>
                </a:solidFill>
              </a:rPr>
              <a:t>="</a:t>
            </a:r>
            <a:r>
              <a:rPr lang="en-US" sz="1800" err="1">
                <a:solidFill>
                  <a:srgbClr val="FF0000"/>
                </a:solidFill>
              </a:rPr>
              <a:t>stylesheet</a:t>
            </a:r>
            <a:r>
              <a:rPr lang="en-US" sz="1800">
                <a:solidFill>
                  <a:srgbClr val="FF0000"/>
                </a:solidFill>
              </a:rPr>
              <a:t>" </a:t>
            </a:r>
            <a:r>
              <a:rPr lang="en-US" sz="1800" err="1">
                <a:solidFill>
                  <a:srgbClr val="FF0000"/>
                </a:solidFill>
              </a:rPr>
              <a:t>href</a:t>
            </a:r>
            <a:r>
              <a:rPr lang="en-US" sz="1800">
                <a:solidFill>
                  <a:srgbClr val="FF0000"/>
                </a:solidFill>
              </a:rPr>
              <a:t>=“estilo.css"&gt;</a:t>
            </a:r>
          </a:p>
          <a:p>
            <a:pPr marL="285750" indent="-285750" algn="l">
              <a:buFont typeface="Arial" pitchFamily="34" charset="0"/>
              <a:buChar char="•"/>
            </a:pPr>
            <a:br>
              <a:rPr lang="en-US" sz="1800">
                <a:solidFill>
                  <a:srgbClr val="FF0000"/>
                </a:solidFill>
              </a:rPr>
            </a:br>
            <a:r>
              <a:rPr lang="pt-PT" sz="1800"/>
              <a:t>rel = Especifica a relação entre o documento atual e o documento vinculado.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stylesheet = folha de estilo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href = Link externo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b="1"/>
              <a:t>Favicon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&lt;link </a:t>
            </a:r>
            <a:r>
              <a:rPr lang="en-US" sz="1800" err="1">
                <a:solidFill>
                  <a:srgbClr val="FF0000"/>
                </a:solidFill>
              </a:rPr>
              <a:t>rel</a:t>
            </a:r>
            <a:r>
              <a:rPr lang="en-US" sz="1800">
                <a:solidFill>
                  <a:srgbClr val="FF0000"/>
                </a:solidFill>
              </a:rPr>
              <a:t>="shortcut icon“ </a:t>
            </a:r>
            <a:r>
              <a:rPr lang="en-US" sz="1800" err="1">
                <a:solidFill>
                  <a:srgbClr val="FF0000"/>
                </a:solidFill>
              </a:rPr>
              <a:t>href</a:t>
            </a:r>
            <a:r>
              <a:rPr lang="en-US" sz="1800">
                <a:solidFill>
                  <a:srgbClr val="FF0000"/>
                </a:solidFill>
              </a:rPr>
              <a:t>="senac.png"&gt;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Link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4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95536" y="1561212"/>
            <a:ext cx="460851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b="1"/>
              <a:t>Favicon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&lt;link </a:t>
            </a:r>
            <a:r>
              <a:rPr lang="en-US" sz="1800" err="1">
                <a:solidFill>
                  <a:srgbClr val="FF0000"/>
                </a:solidFill>
              </a:rPr>
              <a:t>rel</a:t>
            </a:r>
            <a:r>
              <a:rPr lang="en-US" sz="1800">
                <a:solidFill>
                  <a:srgbClr val="FF0000"/>
                </a:solidFill>
              </a:rPr>
              <a:t>="shortcut icon“ </a:t>
            </a:r>
            <a:r>
              <a:rPr lang="en-US" sz="1800" err="1">
                <a:solidFill>
                  <a:srgbClr val="FF0000"/>
                </a:solidFill>
              </a:rPr>
              <a:t>href</a:t>
            </a:r>
            <a:r>
              <a:rPr lang="en-US" sz="1800">
                <a:solidFill>
                  <a:srgbClr val="FF0000"/>
                </a:solidFill>
              </a:rPr>
              <a:t>="senac.png"&gt;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Os arquivos suportados incluem p ICO do Windows para carregar um </a:t>
            </a:r>
            <a:r>
              <a:rPr lang="pt-BR" sz="1800" err="1"/>
              <a:t>favicon</a:t>
            </a:r>
            <a:r>
              <a:rPr lang="pt-BR" sz="1800"/>
              <a:t> na tela, agora existem vários navegadores que permitem o uso de arquivos de imagem padrão, incluindo PNG, SVG e GIF.</a:t>
            </a:r>
            <a:endParaRPr lang="pt-PT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Link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71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/>
              <a:t>A tag &lt;meta&gt; define metadados sobre um documento HTML. </a:t>
            </a:r>
          </a:p>
          <a:p>
            <a:pPr algn="l"/>
            <a:r>
              <a:rPr lang="pt-PT" sz="1800"/>
              <a:t>Metadados são dados (informações) sobre dados. </a:t>
            </a:r>
          </a:p>
          <a:p>
            <a:pPr algn="l"/>
            <a:r>
              <a:rPr lang="pt-PT" sz="1800"/>
              <a:t>As tags &lt;meta&gt; sempre vão dentro do elemento &lt;head&gt; e normalmente são usadas para especificar o conjunto de caracteres, descrição da página, palavras-chave, autor do documento e configurações da janela de visualização.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Meta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54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/>
              <a:t>charset	</a:t>
            </a:r>
          </a:p>
          <a:p>
            <a:pPr algn="l"/>
            <a:r>
              <a:rPr lang="pt-PT" sz="1800"/>
              <a:t>character_set</a:t>
            </a:r>
          </a:p>
          <a:p>
            <a:pPr algn="l"/>
            <a:r>
              <a:rPr lang="pt-PT" sz="1800"/>
              <a:t>Especifica a codificação de caracteres para o documento HTML</a:t>
            </a:r>
          </a:p>
          <a:p>
            <a:pPr algn="l"/>
            <a:endParaRPr lang="pt-PT" sz="1800"/>
          </a:p>
          <a:p>
            <a:pPr algn="l"/>
            <a:r>
              <a:rPr lang="pt-PT" sz="1800">
                <a:solidFill>
                  <a:srgbClr val="FF0000"/>
                </a:solidFill>
              </a:rPr>
              <a:t>&lt;meta http-equiv="Content-Type" content="text/html; charset=utf-8"&gt;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Meta - </a:t>
            </a:r>
            <a:r>
              <a:rPr lang="pt-PT" sz="1800" b="1">
                <a:solidFill>
                  <a:schemeClr val="bg1">
                    <a:lumMod val="65000"/>
                  </a:schemeClr>
                </a:solidFill>
              </a:rPr>
              <a:t>charset</a:t>
            </a:r>
            <a:endParaRPr lang="pt-BR" sz="18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17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&lt;script&gt; é usada para incorporar um script do lado do cliente (JavaScript).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 elemento &lt;script&gt; contém instruções de script ou aponta para um arquivo de script externo por meio do atributo src.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Os usos comuns para JavaScript são manipulação de imagem, validação de formulário e alterações dinâmicas de conteúdo.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Script</a:t>
            </a:r>
            <a:endParaRPr lang="pt-BR" sz="18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39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b="1"/>
              <a:t>O HTML é o esqueleto, composto dos ossos que o sustenta.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b="1"/>
              <a:t>O CSS é a pele, cabelo e roupas, criando o visual que realmente enxergamos quando olhamos para alguma pessoa.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b="1"/>
              <a:t>E por fim, o </a:t>
            </a:r>
            <a:r>
              <a:rPr lang="pt-BR" sz="1800" b="1" err="1"/>
              <a:t>Javascript</a:t>
            </a:r>
            <a:r>
              <a:rPr lang="pt-BR" sz="1800" b="1"/>
              <a:t> é o músculo, que dá movimento ao corpo.</a:t>
            </a:r>
            <a:endParaRPr lang="pt-PT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- Conceitos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3583" y="1419622"/>
            <a:ext cx="3090140" cy="247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0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&lt;noscript&gt; define um conteúdo alternativo a ser exibido para usuários que desabilitaram scripts em seus navegadores ou têm um navegador que não suporta script.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 elemento &lt;noscript&gt; pode ser usado tanto em &lt;head&gt; quanto em &lt;body&gt;.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Quando usado dentro de &lt;head&gt;, o elemento &lt;noscript&gt; pode conter apenas os elementos &lt;link&gt;, &lt;style&gt; e &lt;meta&gt;.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Noscript</a:t>
            </a:r>
            <a:endParaRPr lang="pt-BR" sz="18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13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800" i="1">
                <a:solidFill>
                  <a:srgbClr val="FF0000"/>
                </a:solidFill>
              </a:rPr>
              <a:t>&lt;</a:t>
            </a:r>
            <a:r>
              <a:rPr lang="en-US" sz="1800" i="1" err="1">
                <a:solidFill>
                  <a:srgbClr val="FF0000"/>
                </a:solidFill>
              </a:rPr>
              <a:t>noscript</a:t>
            </a:r>
            <a:r>
              <a:rPr lang="en-US" sz="1800" i="1">
                <a:solidFill>
                  <a:srgbClr val="FF0000"/>
                </a:solidFill>
              </a:rPr>
              <a:t>&gt;</a:t>
            </a:r>
            <a:r>
              <a:rPr lang="en-US" sz="1800" i="1" err="1">
                <a:solidFill>
                  <a:srgbClr val="FF0000"/>
                </a:solidFill>
              </a:rPr>
              <a:t>Seu</a:t>
            </a:r>
            <a:r>
              <a:rPr lang="en-US" sz="1800" i="1">
                <a:solidFill>
                  <a:srgbClr val="FF0000"/>
                </a:solidFill>
              </a:rPr>
              <a:t> </a:t>
            </a:r>
            <a:r>
              <a:rPr lang="en-US" sz="1800" i="1" err="1">
                <a:solidFill>
                  <a:srgbClr val="FF0000"/>
                </a:solidFill>
              </a:rPr>
              <a:t>navegador</a:t>
            </a:r>
            <a:r>
              <a:rPr lang="en-US" sz="1800" i="1">
                <a:solidFill>
                  <a:srgbClr val="FF0000"/>
                </a:solidFill>
              </a:rPr>
              <a:t> </a:t>
            </a:r>
            <a:r>
              <a:rPr lang="en-US" sz="1800" i="1" err="1">
                <a:solidFill>
                  <a:srgbClr val="FF0000"/>
                </a:solidFill>
              </a:rPr>
              <a:t>não</a:t>
            </a:r>
            <a:r>
              <a:rPr lang="en-US" sz="1800" i="1">
                <a:solidFill>
                  <a:srgbClr val="FF0000"/>
                </a:solidFill>
              </a:rPr>
              <a:t> </a:t>
            </a:r>
            <a:r>
              <a:rPr lang="en-US" sz="1800" i="1" err="1">
                <a:solidFill>
                  <a:srgbClr val="FF0000"/>
                </a:solidFill>
              </a:rPr>
              <a:t>suporta</a:t>
            </a:r>
            <a:r>
              <a:rPr lang="en-US" sz="1800" i="1">
                <a:solidFill>
                  <a:srgbClr val="FF0000"/>
                </a:solidFill>
              </a:rPr>
              <a:t> Java Script!&lt;/</a:t>
            </a:r>
            <a:r>
              <a:rPr lang="en-US" sz="1800" i="1" err="1">
                <a:solidFill>
                  <a:srgbClr val="FF0000"/>
                </a:solidFill>
              </a:rPr>
              <a:t>noscript</a:t>
            </a:r>
            <a:r>
              <a:rPr lang="en-US" sz="1800" i="1">
                <a:solidFill>
                  <a:srgbClr val="FF0000"/>
                </a:solidFill>
              </a:rPr>
              <a:t>&gt;</a:t>
            </a:r>
            <a:endParaRPr lang="pt-PT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Noscript</a:t>
            </a:r>
            <a:endParaRPr lang="pt-BR" sz="18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0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O </a:t>
            </a:r>
            <a:r>
              <a:rPr lang="pt-BR" sz="1800" b="1"/>
              <a:t>elemento </a:t>
            </a:r>
            <a:r>
              <a:rPr lang="pt-BR" sz="1800"/>
              <a:t>&lt;</a:t>
            </a:r>
            <a:r>
              <a:rPr lang="pt-BR" sz="1800" err="1"/>
              <a:t>body</a:t>
            </a:r>
            <a:r>
              <a:rPr lang="pt-BR" sz="1800"/>
              <a:t>&gt; do </a:t>
            </a:r>
            <a:r>
              <a:rPr lang="pt-BR" sz="1800" b="1"/>
              <a:t>HTML          </a:t>
            </a:r>
            <a:r>
              <a:rPr lang="pt-BR" sz="1800"/>
              <a:t>representa o conteúdo de um documento HTML. è permitido apenas um &lt;</a:t>
            </a:r>
            <a:r>
              <a:rPr lang="pt-BR" sz="1800" err="1"/>
              <a:t>body</a:t>
            </a:r>
            <a:r>
              <a:rPr lang="pt-BR" sz="1800"/>
              <a:t>&gt; por documento.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&lt;</a:t>
            </a:r>
            <a:r>
              <a:rPr lang="pt-BR" sz="1800" err="1"/>
              <a:t>body</a:t>
            </a:r>
            <a:r>
              <a:rPr lang="pt-BR" sz="1800"/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&lt;/</a:t>
            </a:r>
            <a:r>
              <a:rPr lang="pt-BR" sz="1800" err="1"/>
              <a:t>body</a:t>
            </a:r>
            <a:r>
              <a:rPr lang="pt-BR" sz="1800"/>
              <a:t>&gt;</a:t>
            </a:r>
            <a:endParaRPr lang="pt-PT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Body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14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A tag &lt;a&gt; define um hiperlink, que é usado para vincular uma página a outra.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O atributo mais importante do elemento &lt;a&gt; é o atributo href, que indica o destino do link.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&lt;a&gt;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5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Por padrão, os links aparecerão da seguinte forma em todos os navegadores: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Um link não visitado está sublinhado em azul Um link visitado é sublinhado em roxo. Um link ativo está sublinhado em vermelho.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>
                <a:solidFill>
                  <a:srgbClr val="FF0000"/>
                </a:solidFill>
              </a:rPr>
              <a:t>&lt;a </a:t>
            </a:r>
            <a:r>
              <a:rPr lang="pt-BR" sz="1800" err="1">
                <a:solidFill>
                  <a:srgbClr val="FF0000"/>
                </a:solidFill>
              </a:rPr>
              <a:t>href</a:t>
            </a:r>
            <a:r>
              <a:rPr lang="pt-BR" sz="1800">
                <a:solidFill>
                  <a:srgbClr val="FF0000"/>
                </a:solidFill>
              </a:rPr>
              <a:t>="https://www.ms.senac.br"&gt;Visite </a:t>
            </a:r>
            <a:r>
              <a:rPr lang="pt-BR" sz="1800" err="1">
                <a:solidFill>
                  <a:srgbClr val="FF0000"/>
                </a:solidFill>
              </a:rPr>
              <a:t>SenacMs</a:t>
            </a:r>
            <a:r>
              <a:rPr lang="pt-BR" sz="1800">
                <a:solidFill>
                  <a:srgbClr val="FF0000"/>
                </a:solidFill>
              </a:rPr>
              <a:t>!&lt;/a&gt;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sz="1800">
              <a:solidFill>
                <a:srgbClr val="FF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pt-PT" sz="18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&lt;a&gt;</a:t>
            </a:r>
            <a:endParaRPr lang="pt-BR" sz="180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4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92487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/>
              <a:t>Por padrão, a página vinculada será exibida na janela atual do navegador. Para alterar isso, você deve especificar outro destino para o link.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/>
              <a:t>O atributo </a:t>
            </a:r>
            <a:r>
              <a:rPr lang="pt-BR" sz="1800" err="1"/>
              <a:t>target</a:t>
            </a:r>
            <a:r>
              <a:rPr lang="pt-BR" sz="1800"/>
              <a:t> especifica onde abrir o documento vinculado.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/>
              <a:t>_</a:t>
            </a:r>
            <a:r>
              <a:rPr lang="pt-BR" sz="1800" err="1"/>
              <a:t>blank</a:t>
            </a:r>
            <a:r>
              <a:rPr lang="pt-BR" sz="1800"/>
              <a:t>- Abre o documento em uma nova janela ou guia</a:t>
            </a:r>
            <a:r>
              <a:rPr lang="pt-PT" sz="180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>
                <a:solidFill>
                  <a:srgbClr val="FF0000"/>
                </a:solidFill>
              </a:rPr>
              <a:t>&lt;a </a:t>
            </a:r>
            <a:r>
              <a:rPr lang="pt-BR" sz="1800" err="1">
                <a:solidFill>
                  <a:srgbClr val="FF0000"/>
                </a:solidFill>
              </a:rPr>
              <a:t>href</a:t>
            </a:r>
            <a:r>
              <a:rPr lang="pt-BR" sz="1800">
                <a:solidFill>
                  <a:srgbClr val="FF0000"/>
                </a:solidFill>
              </a:rPr>
              <a:t>= “https://www.ms.senac.br” </a:t>
            </a:r>
            <a:r>
              <a:rPr lang="pt-BR" sz="1800" err="1">
                <a:solidFill>
                  <a:srgbClr val="FF0000"/>
                </a:solidFill>
              </a:rPr>
              <a:t>target</a:t>
            </a:r>
            <a:r>
              <a:rPr lang="pt-BR" sz="1800">
                <a:solidFill>
                  <a:srgbClr val="FF0000"/>
                </a:solidFill>
              </a:rPr>
              <a:t>=“_</a:t>
            </a:r>
            <a:r>
              <a:rPr lang="pt-BR" sz="1800" err="1">
                <a:solidFill>
                  <a:srgbClr val="FF0000"/>
                </a:solidFill>
              </a:rPr>
              <a:t>blank</a:t>
            </a:r>
            <a:r>
              <a:rPr lang="pt-BR" sz="1800">
                <a:solidFill>
                  <a:srgbClr val="FF0000"/>
                </a:solidFill>
              </a:rPr>
              <a:t>” &gt;Visite </a:t>
            </a:r>
            <a:r>
              <a:rPr lang="pt-BR" sz="1800" err="1">
                <a:solidFill>
                  <a:srgbClr val="FF0000"/>
                </a:solidFill>
              </a:rPr>
              <a:t>SenacMs</a:t>
            </a:r>
            <a:r>
              <a:rPr lang="pt-BR" sz="1800">
                <a:solidFill>
                  <a:srgbClr val="FF0000"/>
                </a:solidFill>
              </a:rPr>
              <a:t>!&lt;/a&gt;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sz="1800">
              <a:solidFill>
                <a:srgbClr val="FF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pt-PT" sz="18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&lt;a&gt;</a:t>
            </a:r>
            <a:endParaRPr lang="pt-BR" sz="180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18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&lt;address&gt; define as informações de contato do autor/proprietário de um documento ou artigo.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As informações de contato podem ser um endereço de e-mail, URL, endereço físico, número de telefone, identificador de mídia social, etc.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 texto no elemento &lt;address&gt; geralmente é renderizado em itálico.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339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 </a:t>
            </a:r>
            <a:r>
              <a:rPr lang="pt-BR" sz="1400">
                <a:solidFill>
                  <a:srgbClr val="FF0000"/>
                </a:solidFill>
              </a:rPr>
              <a:t>   &lt;</a:t>
            </a:r>
            <a:r>
              <a:rPr lang="pt-BR" sz="1400" err="1">
                <a:solidFill>
                  <a:srgbClr val="FF0000"/>
                </a:solidFill>
              </a:rPr>
              <a:t>address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            </a:t>
            </a:r>
            <a:r>
              <a:rPr lang="pt-BR" sz="1400" err="1">
                <a:solidFill>
                  <a:srgbClr val="FF0000"/>
                </a:solidFill>
              </a:rPr>
              <a:t>Voce</a:t>
            </a:r>
            <a:r>
              <a:rPr lang="pt-BR" sz="1400">
                <a:solidFill>
                  <a:srgbClr val="FF0000"/>
                </a:solidFill>
              </a:rPr>
              <a:t> pode entrar em contato com o autor em &lt;a </a:t>
            </a:r>
            <a:r>
              <a:rPr lang="pt-BR" sz="1400" err="1">
                <a:solidFill>
                  <a:srgbClr val="FF0000"/>
                </a:solidFill>
              </a:rPr>
              <a:t>href</a:t>
            </a:r>
            <a:r>
              <a:rPr lang="pt-BR" sz="1400">
                <a:solidFill>
                  <a:srgbClr val="FF0000"/>
                </a:solidFill>
              </a:rPr>
              <a:t>="ms.senac.br"&gt;ms.senac.br&lt;/a&gt;.&lt;</a:t>
            </a:r>
            <a:r>
              <a:rPr lang="pt-BR" sz="1400" err="1">
                <a:solidFill>
                  <a:srgbClr val="FF0000"/>
                </a:solidFill>
              </a:rPr>
              <a:t>br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            Se encontrar qualquer bug, por favor &lt;a </a:t>
            </a:r>
            <a:r>
              <a:rPr lang="pt-BR" sz="1400" err="1">
                <a:solidFill>
                  <a:srgbClr val="FF0000"/>
                </a:solidFill>
              </a:rPr>
              <a:t>href</a:t>
            </a:r>
            <a:r>
              <a:rPr lang="pt-BR" sz="1400">
                <a:solidFill>
                  <a:srgbClr val="FF0000"/>
                </a:solidFill>
              </a:rPr>
              <a:t>="mailto:ederson.costa@ms.senac.br"&gt;contate o administrador do site&lt;/a&gt;.&lt;</a:t>
            </a:r>
            <a:r>
              <a:rPr lang="pt-BR" sz="1400" err="1">
                <a:solidFill>
                  <a:srgbClr val="FF0000"/>
                </a:solidFill>
              </a:rPr>
              <a:t>br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            Você também pode querer nos visitar:&lt;</a:t>
            </a:r>
            <a:r>
              <a:rPr lang="pt-BR" sz="1400" err="1">
                <a:solidFill>
                  <a:srgbClr val="FF0000"/>
                </a:solidFill>
              </a:rPr>
              <a:t>br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            2022&lt;</a:t>
            </a:r>
            <a:r>
              <a:rPr lang="pt-BR" sz="1400" err="1">
                <a:solidFill>
                  <a:srgbClr val="FF0000"/>
                </a:solidFill>
              </a:rPr>
              <a:t>br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            Campo Grande, MS, Brasil&lt;</a:t>
            </a:r>
            <a:r>
              <a:rPr lang="pt-BR" sz="1400" err="1">
                <a:solidFill>
                  <a:srgbClr val="FF0000"/>
                </a:solidFill>
              </a:rPr>
              <a:t>br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        &lt;/</a:t>
            </a:r>
            <a:r>
              <a:rPr lang="pt-BR" sz="1400" err="1">
                <a:solidFill>
                  <a:srgbClr val="FF0000"/>
                </a:solidFill>
              </a:rPr>
              <a:t>address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4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634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Cabeçalhos HTML são títulos ou legendas que você deseja exibir em uma página da Web.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Os cabeçalhos HTML são definidos com as tags &lt;h1&gt; a &lt;h6&gt;.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&lt;h1&gt; define o título mais importante. &lt;h6&gt; define o título menos importante.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Cabeçalhos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754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/>
              <a:t>&lt;h1&gt;Cabeçalho 1&lt;/h1&gt;</a:t>
            </a:r>
            <a:br>
              <a:rPr lang="pt-BR" sz="1800"/>
            </a:br>
            <a:r>
              <a:rPr lang="pt-BR" sz="1800"/>
              <a:t>&lt;h2&gt;Cabeçalho 2&lt;/h2&gt;</a:t>
            </a:r>
            <a:br>
              <a:rPr lang="pt-BR" sz="1800"/>
            </a:br>
            <a:r>
              <a:rPr lang="pt-BR" sz="1800"/>
              <a:t>&lt;h3&gt;Cabeçalho 3&lt;/h3&gt;</a:t>
            </a:r>
            <a:br>
              <a:rPr lang="pt-BR" sz="1800"/>
            </a:br>
            <a:r>
              <a:rPr lang="pt-BR" sz="1800"/>
              <a:t>&lt;h4&gt;Cabeçalho 4&lt;/h4&gt;</a:t>
            </a:r>
            <a:br>
              <a:rPr lang="pt-BR" sz="1800"/>
            </a:br>
            <a:r>
              <a:rPr lang="pt-BR" sz="1800"/>
              <a:t>&lt;h5&gt;Cabeçalho 5&lt;/h5&gt;</a:t>
            </a:r>
            <a:br>
              <a:rPr lang="pt-BR" sz="1800"/>
            </a:br>
            <a:r>
              <a:rPr lang="pt-BR" sz="1800"/>
              <a:t>&lt;h6&gt;Cabeçalho 6&lt;/h6&gt;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Cabeçalhos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22446"/>
            <a:ext cx="2215061" cy="239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21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HTML é a linguagem de marcação padrão para páginas da Web.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Com HTML você pode criar websites.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Com o proprio bloco de notas, você pode editar o código HTML e visualizar o resultado.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- Conceitos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460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 elemento HTML &lt;p&gt; define um parágrafo.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Um parágrafo sempre começa em uma nova linha e os navegadores adicionam automaticamente algum espaço em branco (uma margem) antes e depois de um parágrafo.</a:t>
            </a:r>
            <a:endParaRPr lang="pt-BR" sz="1800"/>
          </a:p>
          <a:p>
            <a:pPr marL="285750" indent="-285750" algn="l">
              <a:buFont typeface="Arial" pitchFamily="34" charset="0"/>
              <a:buChar char="•"/>
            </a:pPr>
            <a:endParaRPr lang="pt-BR" sz="1800"/>
          </a:p>
          <a:p>
            <a:pPr algn="l"/>
            <a:r>
              <a:rPr lang="pt-BR" sz="1800">
                <a:solidFill>
                  <a:srgbClr val="FF0000"/>
                </a:solidFill>
              </a:rPr>
              <a:t>&lt;p&gt;Parágrafo&lt;/p&gt;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Parágrafos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535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O atributo </a:t>
            </a:r>
            <a:r>
              <a:rPr lang="pt-BR" sz="1800" err="1"/>
              <a:t>title</a:t>
            </a:r>
            <a:r>
              <a:rPr lang="pt-BR" sz="1800"/>
              <a:t> define algumas informações extras sobre um elemento.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O valor do atributo </a:t>
            </a:r>
            <a:r>
              <a:rPr lang="pt-BR" sz="1800" err="1"/>
              <a:t>title</a:t>
            </a:r>
            <a:r>
              <a:rPr lang="pt-BR" sz="1800"/>
              <a:t> será exibido como uma dica de ferramenta quando você passar o mouse sobre o elemento: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Exemplo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&lt;p </a:t>
            </a:r>
            <a:r>
              <a:rPr lang="pt-BR" sz="1800" err="1"/>
              <a:t>title</a:t>
            </a:r>
            <a:r>
              <a:rPr lang="pt-BR" sz="1800"/>
              <a:t>=“é um </a:t>
            </a:r>
            <a:r>
              <a:rPr lang="pt-BR" sz="1800" err="1"/>
              <a:t>robo</a:t>
            </a:r>
            <a:r>
              <a:rPr lang="pt-BR" sz="1800"/>
              <a:t>"&gt;</a:t>
            </a:r>
            <a:r>
              <a:rPr lang="pt-BR" sz="1800" err="1"/>
              <a:t>This</a:t>
            </a:r>
            <a:r>
              <a:rPr lang="pt-BR" sz="1800"/>
              <a:t> </a:t>
            </a:r>
            <a:r>
              <a:rPr lang="pt-BR" sz="1800" err="1"/>
              <a:t>is</a:t>
            </a:r>
            <a:r>
              <a:rPr lang="pt-BR" sz="1800"/>
              <a:t> a </a:t>
            </a:r>
            <a:r>
              <a:rPr lang="pt-BR" sz="1800" err="1"/>
              <a:t>paragraph</a:t>
            </a:r>
            <a:r>
              <a:rPr lang="pt-BR" sz="1800"/>
              <a:t>.&lt;/p&gt;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>
                <a:solidFill>
                  <a:srgbClr val="FF0000"/>
                </a:solidFill>
              </a:rPr>
              <a:t>Obs. Pode ser utilizado em outros elementos como imagens.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Parágrafos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352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2409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700" b="1">
                <a:solidFill>
                  <a:schemeClr val="accent4">
                    <a:lumMod val="50000"/>
                  </a:schemeClr>
                </a:solidFill>
              </a:rPr>
              <a:t>A tag negrito é utilizada para definir o negrito na fonte.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700">
                <a:solidFill>
                  <a:schemeClr val="accent4">
                    <a:lumMod val="50000"/>
                  </a:schemeClr>
                </a:solidFill>
              </a:rPr>
              <a:t>&lt;b&gt; &lt;/b&gt;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700" i="1">
                <a:solidFill>
                  <a:schemeClr val="accent4">
                    <a:lumMod val="50000"/>
                  </a:schemeClr>
                </a:solidFill>
              </a:rPr>
              <a:t>A tag itálico é utilizada para definir o itálico na fonte.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700">
                <a:solidFill>
                  <a:schemeClr val="accent4">
                    <a:lumMod val="50000"/>
                  </a:schemeClr>
                </a:solidFill>
              </a:rPr>
              <a:t>&lt;i&gt; &lt;/i&gt;</a:t>
            </a:r>
            <a:endParaRPr lang="pt-PT" sz="170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700" u="sng">
                <a:solidFill>
                  <a:schemeClr val="accent4">
                    <a:lumMod val="50000"/>
                  </a:schemeClr>
                </a:solidFill>
              </a:rPr>
              <a:t>A tag sublinhado é utilizada para definir o sublinhado na fonte.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700">
                <a:solidFill>
                  <a:schemeClr val="accent4">
                    <a:lumMod val="50000"/>
                  </a:schemeClr>
                </a:solidFill>
              </a:rPr>
              <a:t>&lt;u&gt; &lt;/u&gt;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pt-BR" altLang="pt-BR" sz="1700" strike="sngStrike">
                <a:solidFill>
                  <a:schemeClr val="accent4">
                    <a:lumMod val="50000"/>
                  </a:schemeClr>
                </a:solidFill>
                <a:latin typeface="+mj-lt"/>
              </a:rPr>
              <a:t>A </a:t>
            </a:r>
            <a:r>
              <a:rPr lang="pt-BR" altLang="pt-BR" sz="1700" strike="sngStrike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tag</a:t>
            </a:r>
            <a:r>
              <a:rPr lang="pt-BR" altLang="pt-BR" sz="1700" strike="sngStrike">
                <a:solidFill>
                  <a:schemeClr val="accent4">
                    <a:lumMod val="50000"/>
                  </a:schemeClr>
                </a:solidFill>
                <a:latin typeface="+mj-lt"/>
              </a:rPr>
              <a:t> texto tachado ou uma linha cortando o texto</a:t>
            </a:r>
            <a:r>
              <a:rPr lang="pt-BR" altLang="pt-BR" sz="1700">
                <a:solidFill>
                  <a:schemeClr val="accent4">
                    <a:lumMod val="50000"/>
                  </a:schemeClr>
                </a:solidFill>
                <a:latin typeface="+mj-lt"/>
              </a:rPr>
              <a:t>.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pt-BR" altLang="pt-BR" sz="1700">
                <a:solidFill>
                  <a:schemeClr val="accent4">
                    <a:lumMod val="50000"/>
                  </a:schemeClr>
                </a:solidFill>
                <a:latin typeface="+mj-lt"/>
              </a:rPr>
              <a:t>&lt;s&gt; &lt;/s&gt;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70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70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pt-PT" sz="170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pt-PT" sz="17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Negrito, itálico e sublinhar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65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2409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70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pt-BR" sz="1700" err="1">
                <a:solidFill>
                  <a:schemeClr val="accent4">
                    <a:lumMod val="50000"/>
                  </a:schemeClr>
                </a:solidFill>
              </a:rPr>
              <a:t>mark</a:t>
            </a:r>
            <a:r>
              <a:rPr lang="pt-BR" sz="1700">
                <a:solidFill>
                  <a:schemeClr val="accent4">
                    <a:lumMod val="50000"/>
                  </a:schemeClr>
                </a:solidFill>
              </a:rPr>
              <a:t>&gt;define o texto que deve ser marcado ou destacado.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700">
                <a:solidFill>
                  <a:schemeClr val="accent4">
                    <a:lumMod val="50000"/>
                  </a:schemeClr>
                </a:solidFill>
              </a:rPr>
              <a:t>O elemento HTML &lt;</a:t>
            </a:r>
            <a:r>
              <a:rPr lang="pt-BR" sz="1700" err="1">
                <a:solidFill>
                  <a:schemeClr val="accent4">
                    <a:lumMod val="50000"/>
                  </a:schemeClr>
                </a:solidFill>
              </a:rPr>
              <a:t>small</a:t>
            </a:r>
            <a:r>
              <a:rPr lang="pt-BR" sz="1700">
                <a:solidFill>
                  <a:schemeClr val="accent4">
                    <a:lumMod val="50000"/>
                  </a:schemeClr>
                </a:solidFill>
              </a:rPr>
              <a:t>&gt; define um texto menor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700">
                <a:solidFill>
                  <a:schemeClr val="accent4">
                    <a:lumMod val="50000"/>
                  </a:schemeClr>
                </a:solidFill>
              </a:rPr>
              <a:t>O elemento HTML &lt;sub&gt; define o texto subscrito.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700">
                <a:solidFill>
                  <a:schemeClr val="accent4">
                    <a:lumMod val="50000"/>
                  </a:schemeClr>
                </a:solidFill>
              </a:rPr>
              <a:t>O elemento HTML &lt;sup&gt;define texto sobrescrito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Outras formatações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06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O elemento HTML </a:t>
            </a:r>
            <a:r>
              <a:rPr lang="pt-BR" sz="1800" i="1"/>
              <a:t>quebra-de-linha</a:t>
            </a:r>
            <a:r>
              <a:rPr lang="pt-BR" sz="1800"/>
              <a:t> &lt;</a:t>
            </a:r>
            <a:r>
              <a:rPr lang="pt-BR" sz="1800" err="1"/>
              <a:t>br</a:t>
            </a:r>
            <a:r>
              <a:rPr lang="pt-BR" sz="1800"/>
              <a:t>&gt; produz uma quebra de linha em um texto (</a:t>
            </a:r>
            <a:r>
              <a:rPr lang="pt-BR" sz="1800" err="1"/>
              <a:t>carriage-return</a:t>
            </a:r>
            <a:r>
              <a:rPr lang="pt-BR" sz="1800"/>
              <a:t>).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É útil para escrever divisões de linha significantes. Não precisa de fechamento.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/>
          </a:p>
          <a:p>
            <a:pPr algn="l"/>
            <a:r>
              <a:rPr lang="pt-BR" sz="1800">
                <a:solidFill>
                  <a:srgbClr val="FF0000"/>
                </a:solidFill>
              </a:rPr>
              <a:t>Você </a:t>
            </a:r>
            <a:r>
              <a:rPr lang="pt-BR" sz="1800" err="1">
                <a:solidFill>
                  <a:srgbClr val="FF0000"/>
                </a:solidFill>
              </a:rPr>
              <a:t>tambem</a:t>
            </a:r>
            <a:r>
              <a:rPr lang="pt-BR" sz="1800">
                <a:solidFill>
                  <a:srgbClr val="FF0000"/>
                </a:solidFill>
              </a:rPr>
              <a:t> pode nos visitar:&lt;</a:t>
            </a:r>
            <a:r>
              <a:rPr lang="pt-BR" sz="1800" err="1">
                <a:solidFill>
                  <a:srgbClr val="FF0000"/>
                </a:solidFill>
              </a:rPr>
              <a:t>br</a:t>
            </a:r>
            <a:r>
              <a:rPr lang="pt-BR" sz="18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800">
                <a:solidFill>
                  <a:srgbClr val="FF0000"/>
                </a:solidFill>
              </a:rPr>
              <a:t>2022&lt;</a:t>
            </a:r>
            <a:r>
              <a:rPr lang="pt-BR" sz="1800" err="1">
                <a:solidFill>
                  <a:srgbClr val="FF0000"/>
                </a:solidFill>
              </a:rPr>
              <a:t>br</a:t>
            </a:r>
            <a:r>
              <a:rPr lang="pt-BR" sz="1800">
                <a:solidFill>
                  <a:srgbClr val="FF0000"/>
                </a:solidFill>
              </a:rPr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Pular Linhas HTML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045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/>
              <a:t>A </a:t>
            </a:r>
            <a:r>
              <a:rPr lang="pt-BR" sz="1600" err="1"/>
              <a:t>tag</a:t>
            </a:r>
            <a:r>
              <a:rPr lang="pt-BR" sz="1600"/>
              <a:t> &lt;</a:t>
            </a:r>
            <a:r>
              <a:rPr lang="pt-BR" sz="1600" err="1"/>
              <a:t>hr</a:t>
            </a:r>
            <a:r>
              <a:rPr lang="pt-BR" sz="1600"/>
              <a:t>&gt; define uma quebra temática em uma página HTML e geralmente é exibida como uma linha horizontal. Nçao precisa de fechamento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/>
              <a:t>O elemento &lt;</a:t>
            </a:r>
            <a:r>
              <a:rPr lang="pt-BR" sz="1600" err="1"/>
              <a:t>hr</a:t>
            </a:r>
            <a:r>
              <a:rPr lang="pt-BR" sz="1600"/>
              <a:t>&gt; é usado para separar o conteúdo (ou definir uma alteração) em uma página HTML: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/>
              <a:t>Exemplo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/>
              <a:t>&lt;h1&gt;</a:t>
            </a:r>
            <a:r>
              <a:rPr lang="pt-BR" sz="1600" err="1"/>
              <a:t>This</a:t>
            </a:r>
            <a:r>
              <a:rPr lang="pt-BR" sz="1600"/>
              <a:t> </a:t>
            </a:r>
            <a:r>
              <a:rPr lang="pt-BR" sz="1600" err="1"/>
              <a:t>is</a:t>
            </a:r>
            <a:r>
              <a:rPr lang="pt-BR" sz="1600"/>
              <a:t> </a:t>
            </a:r>
            <a:r>
              <a:rPr lang="pt-BR" sz="1600" err="1"/>
              <a:t>heading</a:t>
            </a:r>
            <a:r>
              <a:rPr lang="pt-BR" sz="1600"/>
              <a:t> 1&lt;/h1&gt;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/>
              <a:t>&lt;p&gt;</a:t>
            </a:r>
            <a:r>
              <a:rPr lang="pt-BR" sz="1600" err="1"/>
              <a:t>This</a:t>
            </a:r>
            <a:r>
              <a:rPr lang="pt-BR" sz="1600"/>
              <a:t> </a:t>
            </a:r>
            <a:r>
              <a:rPr lang="pt-BR" sz="1600" err="1"/>
              <a:t>is</a:t>
            </a:r>
            <a:r>
              <a:rPr lang="pt-BR" sz="1600"/>
              <a:t> some </a:t>
            </a:r>
            <a:r>
              <a:rPr lang="pt-BR" sz="1600" err="1"/>
              <a:t>text</a:t>
            </a:r>
            <a:r>
              <a:rPr lang="pt-BR" sz="1600"/>
              <a:t>.&lt;/p&gt;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/>
              <a:t>&lt;</a:t>
            </a:r>
            <a:r>
              <a:rPr lang="pt-BR" sz="1600" err="1"/>
              <a:t>hr</a:t>
            </a:r>
            <a:r>
              <a:rPr lang="pt-BR" sz="1600"/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/>
              <a:t>&lt;h2&gt;</a:t>
            </a:r>
            <a:r>
              <a:rPr lang="pt-BR" sz="1600" err="1"/>
              <a:t>This</a:t>
            </a:r>
            <a:r>
              <a:rPr lang="pt-BR" sz="1600"/>
              <a:t> </a:t>
            </a:r>
            <a:r>
              <a:rPr lang="pt-BR" sz="1600" err="1"/>
              <a:t>is</a:t>
            </a:r>
            <a:r>
              <a:rPr lang="pt-BR" sz="1600"/>
              <a:t> </a:t>
            </a:r>
            <a:r>
              <a:rPr lang="pt-BR" sz="1600" err="1"/>
              <a:t>heading</a:t>
            </a:r>
            <a:r>
              <a:rPr lang="pt-BR" sz="1600"/>
              <a:t> 2&lt;/h2&gt;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/>
              <a:t>&lt;p&gt;</a:t>
            </a:r>
            <a:r>
              <a:rPr lang="pt-BR" sz="1600" err="1"/>
              <a:t>This</a:t>
            </a:r>
            <a:r>
              <a:rPr lang="pt-BR" sz="1600"/>
              <a:t> </a:t>
            </a:r>
            <a:r>
              <a:rPr lang="pt-BR" sz="1600" err="1"/>
              <a:t>is</a:t>
            </a:r>
            <a:r>
              <a:rPr lang="pt-BR" sz="1600"/>
              <a:t> some </a:t>
            </a:r>
            <a:r>
              <a:rPr lang="pt-BR" sz="1600" err="1"/>
              <a:t>other</a:t>
            </a:r>
            <a:r>
              <a:rPr lang="pt-BR" sz="1600"/>
              <a:t> </a:t>
            </a:r>
            <a:r>
              <a:rPr lang="pt-BR" sz="1600" err="1"/>
              <a:t>text</a:t>
            </a:r>
            <a:r>
              <a:rPr lang="pt-BR" sz="1600"/>
              <a:t>.&lt;/p&gt;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– Linha horizontal HTML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799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HTML &lt;img&gt; é usada para incorporar uma imagem em uma página da web.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As imagens não são tecnicamente inseridas em uma página da web; as imagens estão vinculadas a páginas da web.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Imagem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606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&lt;img&gt; cria um espaço de retenção para a imagem referenciada.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&lt;img&gt; está vazia, contém apenas atributos e não possui uma tag de fechamento.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&lt;img&gt; tem dois atributos obrigatórios: src - Especifica o caminho para a imagem e alt - Especifica um texto alternativo para a imagem.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&lt;</a:t>
            </a:r>
            <a:r>
              <a:rPr lang="pt-BR" sz="1800" i="1" err="1">
                <a:solidFill>
                  <a:srgbClr val="FF0000"/>
                </a:solidFill>
              </a:rPr>
              <a:t>img</a:t>
            </a:r>
            <a:r>
              <a:rPr lang="pt-BR" sz="1800" i="1">
                <a:solidFill>
                  <a:srgbClr val="FF0000"/>
                </a:solidFill>
              </a:rPr>
              <a:t> </a:t>
            </a:r>
            <a:r>
              <a:rPr lang="pt-BR" sz="1800" i="1" err="1">
                <a:solidFill>
                  <a:srgbClr val="FF0000"/>
                </a:solidFill>
              </a:rPr>
              <a:t>src</a:t>
            </a:r>
            <a:r>
              <a:rPr lang="pt-BR" sz="1800" i="1">
                <a:solidFill>
                  <a:srgbClr val="FF0000"/>
                </a:solidFill>
              </a:rPr>
              <a:t>=“rex.jpg" </a:t>
            </a:r>
            <a:r>
              <a:rPr lang="pt-BR" sz="1800" i="1" err="1">
                <a:solidFill>
                  <a:srgbClr val="FF0000"/>
                </a:solidFill>
              </a:rPr>
              <a:t>alt</a:t>
            </a:r>
            <a:r>
              <a:rPr lang="pt-BR" sz="1800" i="1">
                <a:solidFill>
                  <a:srgbClr val="FF0000"/>
                </a:solidFill>
              </a:rPr>
              <a:t>=“</a:t>
            </a:r>
            <a:r>
              <a:rPr lang="pt-BR" sz="1800" i="1" err="1">
                <a:solidFill>
                  <a:srgbClr val="FF0000"/>
                </a:solidFill>
              </a:rPr>
              <a:t>Rex</a:t>
            </a:r>
            <a:r>
              <a:rPr lang="pt-BR" sz="1800" i="1">
                <a:solidFill>
                  <a:srgbClr val="FF0000"/>
                </a:solidFill>
              </a:rPr>
              <a:t>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Imagem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541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Você pode especificar a largura e a altura de uma imagem. </a:t>
            </a:r>
            <a:r>
              <a:rPr lang="pt-BR" sz="1800"/>
              <a:t>As imagens HTML são definidas com a &lt;</a:t>
            </a:r>
            <a:r>
              <a:rPr lang="pt-BR" sz="1800" err="1"/>
              <a:t>img</a:t>
            </a:r>
            <a:r>
              <a:rPr lang="pt-BR" sz="1800"/>
              <a:t>&gt; </a:t>
            </a:r>
            <a:r>
              <a:rPr lang="pt-BR" sz="1800" err="1"/>
              <a:t>tag</a:t>
            </a:r>
            <a:r>
              <a:rPr lang="pt-BR" sz="180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err="1"/>
              <a:t>width</a:t>
            </a:r>
            <a:r>
              <a:rPr lang="pt-BR" sz="1800"/>
              <a:t> e </a:t>
            </a:r>
            <a:r>
              <a:rPr lang="pt-BR" sz="1800" err="1"/>
              <a:t>height</a:t>
            </a:r>
            <a:r>
              <a:rPr lang="pt-BR" sz="1800"/>
              <a:t> são fornecidos como atributos:</a:t>
            </a:r>
            <a:endParaRPr lang="pt-PT" sz="1800"/>
          </a:p>
          <a:p>
            <a:pPr marL="285750" indent="-285750" algn="l">
              <a:buFont typeface="Arial" pitchFamily="34" charset="0"/>
              <a:buChar char="•"/>
            </a:pPr>
            <a:endParaRPr lang="pt-PT" sz="1800"/>
          </a:p>
          <a:p>
            <a:pPr algn="l"/>
            <a:r>
              <a:rPr lang="pt-BR" sz="1800">
                <a:solidFill>
                  <a:srgbClr val="FF0000"/>
                </a:solidFill>
              </a:rPr>
              <a:t> &lt;</a:t>
            </a:r>
            <a:r>
              <a:rPr lang="pt-BR" sz="1800" i="1">
                <a:solidFill>
                  <a:srgbClr val="FF0000"/>
                </a:solidFill>
              </a:rPr>
              <a:t> </a:t>
            </a:r>
            <a:r>
              <a:rPr lang="pt-BR" sz="1800" i="1" err="1">
                <a:solidFill>
                  <a:srgbClr val="FF0000"/>
                </a:solidFill>
              </a:rPr>
              <a:t>img</a:t>
            </a:r>
            <a:r>
              <a:rPr lang="pt-BR" sz="1800" i="1">
                <a:solidFill>
                  <a:srgbClr val="FF0000"/>
                </a:solidFill>
              </a:rPr>
              <a:t> </a:t>
            </a:r>
            <a:r>
              <a:rPr lang="pt-BR" sz="1800" i="1" err="1">
                <a:solidFill>
                  <a:srgbClr val="FF0000"/>
                </a:solidFill>
              </a:rPr>
              <a:t>src</a:t>
            </a:r>
            <a:r>
              <a:rPr lang="pt-BR" sz="1800" i="1">
                <a:solidFill>
                  <a:srgbClr val="FF0000"/>
                </a:solidFill>
              </a:rPr>
              <a:t>=“rex.jpg" </a:t>
            </a:r>
            <a:r>
              <a:rPr lang="pt-BR" sz="1800" i="1" err="1">
                <a:solidFill>
                  <a:srgbClr val="FF0000"/>
                </a:solidFill>
              </a:rPr>
              <a:t>alt</a:t>
            </a:r>
            <a:r>
              <a:rPr lang="pt-BR" sz="1800" i="1">
                <a:solidFill>
                  <a:srgbClr val="FF0000"/>
                </a:solidFill>
              </a:rPr>
              <a:t>=“</a:t>
            </a:r>
            <a:r>
              <a:rPr lang="pt-BR" sz="1800" i="1" err="1">
                <a:solidFill>
                  <a:srgbClr val="FF0000"/>
                </a:solidFill>
              </a:rPr>
              <a:t>Rex</a:t>
            </a:r>
            <a:r>
              <a:rPr lang="pt-BR" sz="1800" i="1">
                <a:solidFill>
                  <a:srgbClr val="FF0000"/>
                </a:solidFill>
              </a:rPr>
              <a:t>"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width</a:t>
            </a:r>
            <a:r>
              <a:rPr lang="pt-BR" sz="1800">
                <a:solidFill>
                  <a:srgbClr val="FF0000"/>
                </a:solidFill>
              </a:rPr>
              <a:t>=“50px” </a:t>
            </a:r>
            <a:r>
              <a:rPr lang="pt-BR" sz="1800" err="1">
                <a:solidFill>
                  <a:srgbClr val="FF0000"/>
                </a:solidFill>
              </a:rPr>
              <a:t>height</a:t>
            </a:r>
            <a:r>
              <a:rPr lang="pt-BR" sz="1800">
                <a:solidFill>
                  <a:srgbClr val="FF0000"/>
                </a:solidFill>
              </a:rPr>
              <a:t>=“60px"&gt;</a:t>
            </a:r>
          </a:p>
          <a:p>
            <a:br>
              <a:rPr lang="pt-BR" sz="1800">
                <a:solidFill>
                  <a:srgbClr val="FF0000"/>
                </a:solidFill>
              </a:rPr>
            </a:br>
            <a:endParaRPr lang="pt-BR" sz="1800">
              <a:solidFill>
                <a:srgbClr val="FF0000"/>
              </a:solidFill>
            </a:endParaRPr>
          </a:p>
          <a:p>
            <a:pPr algn="l"/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Imagem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2F9473A-BF03-43D8-A758-4CD7388AC230}"/>
                  </a:ext>
                </a:extLst>
              </p14:cNvPr>
              <p14:cNvContentPartPr/>
              <p14:nvPr/>
            </p14:nvContentPartPr>
            <p14:xfrm>
              <a:off x="257760" y="1944720"/>
              <a:ext cx="8357040" cy="2382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2F9473A-BF03-43D8-A758-4CD7388AC2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400" y="1935360"/>
                <a:ext cx="8375760" cy="24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91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700"/>
              <a:t>Existem duas maneiras de especificar o URL no </a:t>
            </a:r>
            <a:r>
              <a:rPr lang="pt-BR" sz="1700" err="1"/>
              <a:t>src</a:t>
            </a:r>
            <a:r>
              <a:rPr lang="pt-BR" sz="1700"/>
              <a:t> atributo: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700"/>
              <a:t>1. URL absoluta – Links para uma imagem externa hospedada em outro site. Ex.: </a:t>
            </a:r>
            <a:r>
              <a:rPr lang="pt-BR" sz="1700" err="1"/>
              <a:t>src</a:t>
            </a:r>
            <a:r>
              <a:rPr lang="pt-BR" sz="1700"/>
              <a:t>="https://www.w3schools.com/images/img_girl.jpg" 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700"/>
              <a:t>2. URL relativo - Links para uma imagem hospedada no site. Aqui, o URL não inclui o nome de domínio. Se o URL começar sem barra, será relativo à pasta atual. Exemplo: </a:t>
            </a:r>
            <a:r>
              <a:rPr lang="pt-BR" sz="1700" err="1"/>
              <a:t>src</a:t>
            </a:r>
            <a:r>
              <a:rPr lang="pt-BR" sz="1700"/>
              <a:t>="img_girl.jpg".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Imagem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48426C8-CEB7-4D07-9096-B5D260F50234}"/>
                  </a:ext>
                </a:extLst>
              </p14:cNvPr>
              <p14:cNvContentPartPr/>
              <p14:nvPr/>
            </p14:nvContentPartPr>
            <p14:xfrm>
              <a:off x="792720" y="1265760"/>
              <a:ext cx="3967560" cy="3409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48426C8-CEB7-4D07-9096-B5D260F502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360" y="1256400"/>
                <a:ext cx="3986280" cy="34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08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/>
              <a:t>As </a:t>
            </a:r>
            <a:r>
              <a:rPr lang="pt-BR" sz="1800" err="1"/>
              <a:t>tags</a:t>
            </a:r>
            <a:r>
              <a:rPr lang="pt-BR" sz="1800"/>
              <a:t> são formadas por uma estrutura própria, iniciam com o sinal </a:t>
            </a:r>
            <a:r>
              <a:rPr lang="pt-BR" sz="1800" i="1"/>
              <a:t>“menor que”</a:t>
            </a:r>
            <a:r>
              <a:rPr lang="pt-BR" sz="1800"/>
              <a:t>, em seguida vem o nome daquele elemento e por fim, o sinal </a:t>
            </a:r>
            <a:r>
              <a:rPr lang="pt-BR" sz="1800" i="1"/>
              <a:t>“maior que”</a:t>
            </a:r>
            <a:r>
              <a:rPr lang="pt-BR" sz="180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/>
              <a:t>Podem ser dispostas em </a:t>
            </a:r>
            <a:r>
              <a:rPr lang="pt-BR" sz="1800" err="1"/>
              <a:t>tags</a:t>
            </a:r>
            <a:r>
              <a:rPr lang="pt-BR" sz="1800"/>
              <a:t> que precisam de fechamento e </a:t>
            </a:r>
            <a:r>
              <a:rPr lang="pt-BR" sz="1800" err="1"/>
              <a:t>tags</a:t>
            </a:r>
            <a:r>
              <a:rPr lang="pt-BR" sz="1800"/>
              <a:t> que fecham sozinhas </a:t>
            </a:r>
            <a:r>
              <a:rPr lang="pt-BR" sz="1800" i="1"/>
              <a:t>(self-</a:t>
            </a:r>
            <a:r>
              <a:rPr lang="pt-BR" sz="1800" i="1" err="1"/>
              <a:t>closing</a:t>
            </a:r>
            <a:r>
              <a:rPr lang="pt-BR" sz="1800" i="1"/>
              <a:t>)</a:t>
            </a:r>
            <a:r>
              <a:rPr lang="pt-BR" sz="1800"/>
              <a:t>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339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Medidas Absolutas: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São medidas que não dependem de um valor de referência. São unidades de medidas definidas pela física, como o </a:t>
            </a:r>
            <a:r>
              <a:rPr lang="pt-BR" sz="1800" err="1"/>
              <a:t>píxel</a:t>
            </a:r>
            <a:r>
              <a:rPr lang="pt-BR" sz="1800"/>
              <a:t>, centímetro, metro, etc...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err="1"/>
              <a:t>Píxels</a:t>
            </a:r>
            <a:r>
              <a:rPr lang="pt-BR" sz="1800"/>
              <a:t> (</a:t>
            </a:r>
            <a:r>
              <a:rPr lang="pt-BR" sz="1800" err="1"/>
              <a:t>px</a:t>
            </a:r>
            <a:r>
              <a:rPr lang="pt-BR" sz="1800"/>
              <a:t>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Points (</a:t>
            </a:r>
            <a:r>
              <a:rPr lang="pt-BR" sz="1800" err="1"/>
              <a:t>pt</a:t>
            </a:r>
            <a:r>
              <a:rPr lang="pt-BR" sz="1800"/>
              <a:t>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in (inches/polegadas)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Centímetro e Milímetro (cm / mm)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err="1"/>
              <a:t>Paica</a:t>
            </a:r>
            <a:r>
              <a:rPr lang="pt-BR" sz="1800"/>
              <a:t> (</a:t>
            </a:r>
            <a:r>
              <a:rPr lang="pt-BR" sz="1800" err="1"/>
              <a:t>pc</a:t>
            </a:r>
            <a:r>
              <a:rPr lang="pt-BR" sz="1800"/>
              <a:t>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1 in = 2,54cm = 25,4mm = 72pt = 6pc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/>
          </a:p>
          <a:p>
            <a:pPr marL="285750" indent="-285750" algn="l">
              <a:buFont typeface="Arial" pitchFamily="34" charset="0"/>
              <a:buChar char="•"/>
            </a:pPr>
            <a:endParaRPr lang="pt-BR" sz="180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Medidas Relativas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Essas são as que normalmente não estamos habituados. Essas medidas são calculadas tendo como base uma outra unidade de medida definida, como por exemplo em e o rem.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EM - Essa unidade muda para os elementos filhos de acordo com o tamanho da fonte (</a:t>
            </a:r>
            <a:r>
              <a:rPr lang="pt-BR" sz="1800" err="1"/>
              <a:t>font</a:t>
            </a:r>
            <a:r>
              <a:rPr lang="pt-BR" sz="1800"/>
              <a:t>-size) do elemento pai.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REM - O REM vem como sucessor do EM e ambos compartilham a mesma lógica de funcionamento (</a:t>
            </a:r>
            <a:r>
              <a:rPr lang="pt-BR" sz="1800" err="1"/>
              <a:t>font</a:t>
            </a:r>
            <a:r>
              <a:rPr lang="pt-BR" sz="1800"/>
              <a:t>-size), porém a forma de implementação é diferente. Enquanto o em está diretamente relacionado ao tamanho da fonte do elemento pai, o rem está relacionado com o tamanho da fonte do elemento root (raiz), no caso, a </a:t>
            </a:r>
            <a:r>
              <a:rPr lang="pt-BR" sz="1800" err="1"/>
              <a:t>tag</a:t>
            </a:r>
            <a:r>
              <a:rPr lang="pt-BR" sz="1800"/>
              <a:t>.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Medidas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1EF6B9C-3ED9-4264-8CE1-842CBC0D251E}"/>
                  </a:ext>
                </a:extLst>
              </p14:cNvPr>
              <p14:cNvContentPartPr/>
              <p14:nvPr/>
            </p14:nvContentPartPr>
            <p14:xfrm>
              <a:off x="897480" y="493200"/>
              <a:ext cx="6922440" cy="3522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1EF6B9C-3ED9-4264-8CE1-842CBC0D25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120" y="483840"/>
                <a:ext cx="6941160" cy="35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866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Medidas Relativas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Essas são as que normalmente não estamos habituados. Essas medidas são calculadas tendo como base uma outra unidade de medida definida, como por exemplo em e o rem.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EM - Essa unidade muda para os elementos filhos de acordo com o tamanho da fonte do elemento pai.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Medidas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978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REM - Vem como sucessor do EM e ambos compartilham a mesma lógica de funcionamento (</a:t>
            </a:r>
            <a:r>
              <a:rPr lang="pt-BR" sz="1800" err="1"/>
              <a:t>font</a:t>
            </a:r>
            <a:r>
              <a:rPr lang="pt-BR" sz="1800"/>
              <a:t>-size), porém a forma de implementação é diferente.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/>
              <a:t>Enquanto o em está diretamente relacionado ao tamanho da fonte do elemento pai, o rem está relacionado com o tamanho da fonte do elemento root (raiz), no caso, a </a:t>
            </a:r>
            <a:r>
              <a:rPr lang="pt-BR" sz="1800" err="1"/>
              <a:t>tag</a:t>
            </a:r>
            <a:r>
              <a:rPr lang="pt-BR" sz="180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i="1">
              <a:solidFill>
                <a:srgbClr val="FF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i="1">
                <a:solidFill>
                  <a:srgbClr val="FF0000"/>
                </a:solidFill>
              </a:rPr>
              <a:t>Veremos melhor no CSS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Medidas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3F3E3C1-D58C-4C7D-A334-35C26D890406}"/>
                  </a:ext>
                </a:extLst>
              </p14:cNvPr>
              <p14:cNvContentPartPr/>
              <p14:nvPr/>
            </p14:nvContentPartPr>
            <p14:xfrm>
              <a:off x="646200" y="4318920"/>
              <a:ext cx="960840" cy="45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3F3E3C1-D58C-4C7D-A334-35C26D8904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840" y="4309560"/>
                <a:ext cx="97956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716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As tabelas HTML permitem que os desenvolvedores da Web organizem os dados em linhas e colunas.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Consiste em células de tabela dentro de linhas e colunas.</a:t>
            </a:r>
          </a:p>
          <a:p>
            <a:pPr algn="l"/>
            <a:endParaRPr lang="pt-PT" sz="1800">
              <a:solidFill>
                <a:srgbClr val="FF0000"/>
              </a:solidFill>
            </a:endParaRPr>
          </a:p>
          <a:p>
            <a:br>
              <a:rPr lang="pt-BR" sz="1800">
                <a:solidFill>
                  <a:srgbClr val="FF0000"/>
                </a:solidFill>
              </a:rPr>
            </a:br>
            <a:endParaRPr lang="pt-BR" sz="1800">
              <a:solidFill>
                <a:srgbClr val="FF0000"/>
              </a:solidFill>
            </a:endParaRPr>
          </a:p>
          <a:p>
            <a:pPr algn="l"/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Tabelas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47" y="2129791"/>
            <a:ext cx="2804211" cy="7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55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19622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i="1">
                <a:solidFill>
                  <a:srgbClr val="FF0000"/>
                </a:solidFill>
              </a:rPr>
              <a:t>&lt;table  border = “1”&gt;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&lt;</a:t>
            </a:r>
            <a:r>
              <a:rPr lang="en-US" sz="1400" i="1" err="1">
                <a:solidFill>
                  <a:srgbClr val="FF0000"/>
                </a:solidFill>
              </a:rPr>
              <a:t>tr</a:t>
            </a:r>
            <a:r>
              <a:rPr lang="en-US" sz="1400" i="1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    &lt;</a:t>
            </a:r>
            <a:r>
              <a:rPr lang="en-US" sz="1400" i="1" err="1">
                <a:solidFill>
                  <a:srgbClr val="FF0000"/>
                </a:solidFill>
              </a:rPr>
              <a:t>th</a:t>
            </a:r>
            <a:r>
              <a:rPr lang="en-US" sz="1400" i="1">
                <a:solidFill>
                  <a:srgbClr val="FF0000"/>
                </a:solidFill>
              </a:rPr>
              <a:t>&gt;</a:t>
            </a:r>
            <a:r>
              <a:rPr lang="en-US" sz="1400" i="1" err="1">
                <a:solidFill>
                  <a:srgbClr val="FF0000"/>
                </a:solidFill>
              </a:rPr>
              <a:t>Empresa</a:t>
            </a:r>
            <a:r>
              <a:rPr lang="en-US" sz="1400" i="1">
                <a:solidFill>
                  <a:srgbClr val="FF0000"/>
                </a:solidFill>
              </a:rPr>
              <a:t>&lt;/</a:t>
            </a:r>
            <a:r>
              <a:rPr lang="en-US" sz="1400" i="1" err="1">
                <a:solidFill>
                  <a:srgbClr val="FF0000"/>
                </a:solidFill>
              </a:rPr>
              <a:t>th</a:t>
            </a:r>
            <a:r>
              <a:rPr lang="en-US" sz="1400" i="1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    &lt;</a:t>
            </a:r>
            <a:r>
              <a:rPr lang="en-US" sz="1400" i="1" err="1">
                <a:solidFill>
                  <a:srgbClr val="FF0000"/>
                </a:solidFill>
              </a:rPr>
              <a:t>th</a:t>
            </a:r>
            <a:r>
              <a:rPr lang="en-US" sz="1400" i="1">
                <a:solidFill>
                  <a:srgbClr val="FF0000"/>
                </a:solidFill>
              </a:rPr>
              <a:t>&gt;</a:t>
            </a:r>
            <a:r>
              <a:rPr lang="en-US" sz="1400" i="1" err="1">
                <a:solidFill>
                  <a:srgbClr val="FF0000"/>
                </a:solidFill>
              </a:rPr>
              <a:t>Contato</a:t>
            </a:r>
            <a:r>
              <a:rPr lang="en-US" sz="1400" i="1">
                <a:solidFill>
                  <a:srgbClr val="FF0000"/>
                </a:solidFill>
              </a:rPr>
              <a:t>&lt;/</a:t>
            </a:r>
            <a:r>
              <a:rPr lang="en-US" sz="1400" i="1" err="1">
                <a:solidFill>
                  <a:srgbClr val="FF0000"/>
                </a:solidFill>
              </a:rPr>
              <a:t>th</a:t>
            </a:r>
            <a:r>
              <a:rPr lang="en-US" sz="1400" i="1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    &lt;</a:t>
            </a:r>
            <a:r>
              <a:rPr lang="en-US" sz="1400" i="1" err="1">
                <a:solidFill>
                  <a:srgbClr val="FF0000"/>
                </a:solidFill>
              </a:rPr>
              <a:t>th</a:t>
            </a:r>
            <a:r>
              <a:rPr lang="en-US" sz="1400" i="1">
                <a:solidFill>
                  <a:srgbClr val="FF0000"/>
                </a:solidFill>
              </a:rPr>
              <a:t>&gt;País&lt;/</a:t>
            </a:r>
            <a:r>
              <a:rPr lang="en-US" sz="1400" i="1" err="1">
                <a:solidFill>
                  <a:srgbClr val="FF0000"/>
                </a:solidFill>
              </a:rPr>
              <a:t>th</a:t>
            </a:r>
            <a:r>
              <a:rPr lang="en-US" sz="1400" i="1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&lt;/</a:t>
            </a:r>
            <a:r>
              <a:rPr lang="en-US" sz="1400" i="1" err="1">
                <a:solidFill>
                  <a:srgbClr val="FF0000"/>
                </a:solidFill>
              </a:rPr>
              <a:t>tr</a:t>
            </a:r>
            <a:r>
              <a:rPr lang="en-US" sz="1400" i="1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&lt;</a:t>
            </a:r>
            <a:r>
              <a:rPr lang="en-US" sz="1400" i="1" err="1">
                <a:solidFill>
                  <a:srgbClr val="FF0000"/>
                </a:solidFill>
              </a:rPr>
              <a:t>tr</a:t>
            </a:r>
            <a:r>
              <a:rPr lang="en-US" sz="1400" i="1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    &lt;td&gt;</a:t>
            </a:r>
            <a:r>
              <a:rPr lang="en-US" sz="1400" i="1" err="1">
                <a:solidFill>
                  <a:srgbClr val="FF0000"/>
                </a:solidFill>
              </a:rPr>
              <a:t>Senac</a:t>
            </a:r>
            <a:r>
              <a:rPr lang="en-US" sz="1400" i="1">
                <a:solidFill>
                  <a:srgbClr val="FF0000"/>
                </a:solidFill>
              </a:rPr>
              <a:t>&lt;/td&gt;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    &lt;td&gt;Ederson&lt;/td&gt;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    &lt;td&gt;</a:t>
            </a:r>
            <a:r>
              <a:rPr lang="en-US" sz="1400" i="1" err="1">
                <a:solidFill>
                  <a:srgbClr val="FF0000"/>
                </a:solidFill>
              </a:rPr>
              <a:t>Brasil</a:t>
            </a:r>
            <a:r>
              <a:rPr lang="en-US" sz="1400" i="1">
                <a:solidFill>
                  <a:srgbClr val="FF0000"/>
                </a:solidFill>
              </a:rPr>
              <a:t>&lt;/td&gt;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    &lt;/</a:t>
            </a:r>
            <a:r>
              <a:rPr lang="en-US" sz="1400" i="1" err="1">
                <a:solidFill>
                  <a:srgbClr val="FF0000"/>
                </a:solidFill>
              </a:rPr>
              <a:t>tr</a:t>
            </a:r>
            <a:r>
              <a:rPr lang="en-US" sz="1400" i="1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    &lt;/table&gt;</a:t>
            </a:r>
          </a:p>
          <a:p>
            <a:pPr algn="l"/>
            <a:br>
              <a:rPr lang="en-US" sz="1400"/>
            </a:br>
            <a:endParaRPr lang="en-US" sz="14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Tabelas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47" y="2129791"/>
            <a:ext cx="2804211" cy="7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5A3ACD5-72A8-4030-AA11-D2623DEC9D18}"/>
                  </a:ext>
                </a:extLst>
              </p14:cNvPr>
              <p14:cNvContentPartPr/>
              <p14:nvPr/>
            </p14:nvContentPartPr>
            <p14:xfrm>
              <a:off x="87120" y="1042200"/>
              <a:ext cx="6501240" cy="3435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5A3ACD5-72A8-4030-AA11-D2623DEC9D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60" y="1032840"/>
                <a:ext cx="6519960" cy="34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933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Tudo entre &lt;td&gt; e &lt;/td&gt; é o conteúdo da célula da tabela.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i="1">
              <a:solidFill>
                <a:srgbClr val="FF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Cada linha da tabela começa com um &lt;tr&gt; e termina com uma tag &lt;/tr&gt;.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/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Pode-se adicionar em suas células cabeçalhos, nesses casos use a tag &lt;th&gt; em vez da tag &lt;td&gt;: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 i="1">
              <a:solidFill>
                <a:srgbClr val="FF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Tabelas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47" y="2129791"/>
            <a:ext cx="2804211" cy="7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445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Podemos alterar manualmente a altura e largura das linhas: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&lt;td height="100“ width="200"&gt;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Ederson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&lt;/td&gt;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Tabelas – Largura e Altura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47" y="2129791"/>
            <a:ext cx="2804211" cy="7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852ECB7-5A0B-4218-9B38-12A8B8E4C386}"/>
                  </a:ext>
                </a:extLst>
              </p14:cNvPr>
              <p14:cNvContentPartPr/>
              <p14:nvPr/>
            </p14:nvContentPartPr>
            <p14:xfrm>
              <a:off x="2540880" y="2115000"/>
              <a:ext cx="1445400" cy="138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852ECB7-5A0B-4218-9B38-12A8B8E4C3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520" y="2105640"/>
                <a:ext cx="146412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606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As listas HTML permitem agrupar um conjunto de itens relacionados em listas.</a:t>
            </a:r>
          </a:p>
          <a:p>
            <a:pPr algn="l"/>
            <a:endParaRPr lang="pt-BR" sz="1800"/>
          </a:p>
          <a:p>
            <a:pPr algn="l"/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Lista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sem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ordenação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Item 1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Item 2</a:t>
            </a:r>
          </a:p>
          <a:p>
            <a:pPr algn="l"/>
            <a:endParaRPr lang="en-US" sz="180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Lista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bg1">
                    <a:lumMod val="50000"/>
                  </a:schemeClr>
                </a:solidFill>
              </a:rPr>
              <a:t>ordenada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Item 1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Item 2</a:t>
            </a:r>
            <a:endParaRPr lang="pt-BR" sz="180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br>
              <a:rPr lang="pt-BR" sz="1800"/>
            </a:b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Listas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36" y="1543663"/>
            <a:ext cx="3058278" cy="18413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BCEA8E4-503D-4B33-8354-AB0C48FDC7F9}"/>
                  </a:ext>
                </a:extLst>
              </p14:cNvPr>
              <p14:cNvContentPartPr/>
              <p14:nvPr/>
            </p14:nvContentPartPr>
            <p14:xfrm>
              <a:off x="423360" y="2847960"/>
              <a:ext cx="448560" cy="20037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BCEA8E4-503D-4B33-8354-AB0C48FDC7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000" y="2838600"/>
                <a:ext cx="467280" cy="20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416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/>
              <a:t>Uma lista não ordenada começa com a tag &lt;ul&gt;. Cada item da lista começa com a tag &lt;li&gt;.</a:t>
            </a:r>
          </a:p>
          <a:p>
            <a:pPr algn="l"/>
            <a:endParaRPr lang="pt-PT" sz="1800" i="1">
              <a:solidFill>
                <a:srgbClr val="FF0000"/>
              </a:solidFill>
            </a:endParaRPr>
          </a:p>
          <a:p>
            <a:pPr algn="l"/>
            <a:r>
              <a:rPr lang="it-IT" sz="1800" i="1">
                <a:solidFill>
                  <a:srgbClr val="FF0000"/>
                </a:solidFill>
              </a:rPr>
              <a:t>&lt;ul&gt;</a:t>
            </a:r>
            <a:br>
              <a:rPr lang="it-IT" sz="1800" i="1">
                <a:solidFill>
                  <a:srgbClr val="FF0000"/>
                </a:solidFill>
              </a:rPr>
            </a:br>
            <a:r>
              <a:rPr lang="it-IT" sz="1800" i="1">
                <a:solidFill>
                  <a:srgbClr val="FF0000"/>
                </a:solidFill>
              </a:rPr>
              <a:t>  &lt;li&gt;Segunda&lt;/li&gt;</a:t>
            </a:r>
            <a:br>
              <a:rPr lang="it-IT" sz="1800" i="1">
                <a:solidFill>
                  <a:srgbClr val="FF0000"/>
                </a:solidFill>
              </a:rPr>
            </a:br>
            <a:r>
              <a:rPr lang="it-IT" sz="1800" i="1">
                <a:solidFill>
                  <a:srgbClr val="FF0000"/>
                </a:solidFill>
              </a:rPr>
              <a:t>  &lt;li&gt;Terça&lt;/li&gt;</a:t>
            </a:r>
            <a:br>
              <a:rPr lang="it-IT" sz="1800" i="1">
                <a:solidFill>
                  <a:srgbClr val="FF0000"/>
                </a:solidFill>
              </a:rPr>
            </a:br>
            <a:r>
              <a:rPr lang="it-IT" sz="1800" i="1">
                <a:solidFill>
                  <a:srgbClr val="FF0000"/>
                </a:solidFill>
              </a:rPr>
              <a:t>  &lt;li&gt;Quarta&lt;/li&gt;</a:t>
            </a:r>
            <a:br>
              <a:rPr lang="it-IT" sz="1800" i="1">
                <a:solidFill>
                  <a:srgbClr val="FF0000"/>
                </a:solidFill>
              </a:rPr>
            </a:br>
            <a:r>
              <a:rPr lang="it-IT" sz="1800" i="1">
                <a:solidFill>
                  <a:srgbClr val="FF0000"/>
                </a:solidFill>
              </a:rPr>
              <a:t>&lt;/ul&gt;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Listas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0" y="1779662"/>
            <a:ext cx="2780346" cy="120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3A882C4-7079-49E7-A9CC-A650634DCD26}"/>
                  </a:ext>
                </a:extLst>
              </p14:cNvPr>
              <p14:cNvContentPartPr/>
              <p14:nvPr/>
            </p14:nvContentPartPr>
            <p14:xfrm>
              <a:off x="31320" y="1899360"/>
              <a:ext cx="6124320" cy="21830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3A882C4-7079-49E7-A9CC-A650634DCD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60" y="1890000"/>
                <a:ext cx="6143040" cy="22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57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/>
              <a:t>Uma lista ordenada começa com a tag &lt;ol&gt;. Cada item da lista começa com a tag &lt;li&gt;.</a:t>
            </a:r>
          </a:p>
          <a:p>
            <a:pPr algn="l"/>
            <a:endParaRPr lang="pt-PT" sz="1800" i="1">
              <a:solidFill>
                <a:srgbClr val="FF0000"/>
              </a:solidFill>
            </a:endParaRPr>
          </a:p>
          <a:p>
            <a:pPr algn="l"/>
            <a:r>
              <a:rPr lang="it-IT" sz="1800" i="1">
                <a:solidFill>
                  <a:srgbClr val="FF0000"/>
                </a:solidFill>
              </a:rPr>
              <a:t>&lt;ol&gt;</a:t>
            </a:r>
            <a:br>
              <a:rPr lang="it-IT" sz="1800" i="1">
                <a:solidFill>
                  <a:srgbClr val="FF0000"/>
                </a:solidFill>
              </a:rPr>
            </a:br>
            <a:r>
              <a:rPr lang="it-IT" sz="1800" i="1">
                <a:solidFill>
                  <a:srgbClr val="FF0000"/>
                </a:solidFill>
              </a:rPr>
              <a:t>  &lt;li&gt;Segunda&lt;/li&gt;</a:t>
            </a:r>
            <a:br>
              <a:rPr lang="it-IT" sz="1800" i="1">
                <a:solidFill>
                  <a:srgbClr val="FF0000"/>
                </a:solidFill>
              </a:rPr>
            </a:br>
            <a:r>
              <a:rPr lang="it-IT" sz="1800" i="1">
                <a:solidFill>
                  <a:srgbClr val="FF0000"/>
                </a:solidFill>
              </a:rPr>
              <a:t>  &lt;li&gt;Terça&lt;/li&gt;</a:t>
            </a:r>
            <a:br>
              <a:rPr lang="it-IT" sz="1800" i="1">
                <a:solidFill>
                  <a:srgbClr val="FF0000"/>
                </a:solidFill>
              </a:rPr>
            </a:br>
            <a:r>
              <a:rPr lang="it-IT" sz="1800" i="1">
                <a:solidFill>
                  <a:srgbClr val="FF0000"/>
                </a:solidFill>
              </a:rPr>
              <a:t>  &lt;li&gt;Quarta&lt;/li&gt;</a:t>
            </a:r>
            <a:br>
              <a:rPr lang="it-IT" sz="1800" i="1">
                <a:solidFill>
                  <a:srgbClr val="FF0000"/>
                </a:solidFill>
              </a:rPr>
            </a:br>
            <a:r>
              <a:rPr lang="it-IT" sz="1800" i="1">
                <a:solidFill>
                  <a:srgbClr val="FF0000"/>
                </a:solidFill>
              </a:rPr>
              <a:t>&lt;/ol&gt;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Listas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72" y="2022492"/>
            <a:ext cx="2634208" cy="125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363E13B-705E-4364-8A22-E80D41879694}"/>
                  </a:ext>
                </a:extLst>
              </p14:cNvPr>
              <p14:cNvContentPartPr/>
              <p14:nvPr/>
            </p14:nvContentPartPr>
            <p14:xfrm>
              <a:off x="157680" y="2970360"/>
              <a:ext cx="467280" cy="10508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363E13B-705E-4364-8A22-E80D41879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320" y="2961000"/>
                <a:ext cx="486000" cy="10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90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/>
              <a:t>O fechamento de uma </a:t>
            </a:r>
            <a:r>
              <a:rPr lang="pt-BR" sz="1800" err="1"/>
              <a:t>tag</a:t>
            </a:r>
            <a:r>
              <a:rPr lang="pt-BR" sz="1800"/>
              <a:t> será definido com uma barra </a:t>
            </a:r>
            <a:r>
              <a:rPr lang="pt-BR" sz="1800" i="1"/>
              <a:t>(/)</a:t>
            </a:r>
            <a:r>
              <a:rPr lang="pt-BR" sz="1800"/>
              <a:t>, sendo que no caso das </a:t>
            </a:r>
            <a:r>
              <a:rPr lang="pt-BR" sz="1800" err="1"/>
              <a:t>tags</a:t>
            </a:r>
            <a:r>
              <a:rPr lang="pt-BR" sz="1800"/>
              <a:t> de auto fechamento, não há necessidade da presença desse caractere.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i="1"/>
              <a:t>&lt;!--</a:t>
            </a:r>
            <a:r>
              <a:rPr lang="pt-BR" sz="1800" i="1" err="1"/>
              <a:t>Tag</a:t>
            </a:r>
            <a:r>
              <a:rPr lang="pt-BR" sz="1800" i="1"/>
              <a:t> com fechamento--&gt;</a:t>
            </a:r>
            <a:r>
              <a:rPr lang="pt-BR" sz="1800"/>
              <a:t>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/>
              <a:t>&lt;h1&gt;Olá Alunos!&lt;/h1&gt;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i="1"/>
              <a:t>&lt;!--</a:t>
            </a:r>
            <a:r>
              <a:rPr lang="pt-BR" sz="1800" i="1" err="1"/>
              <a:t>Tag</a:t>
            </a:r>
            <a:r>
              <a:rPr lang="pt-BR" sz="1800" i="1"/>
              <a:t> de auto fechamento--&gt;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/>
              <a:t> &lt;</a:t>
            </a:r>
            <a:r>
              <a:rPr lang="pt-BR" sz="1800" err="1"/>
              <a:t>img</a:t>
            </a:r>
            <a:r>
              <a:rPr lang="pt-BR" sz="1800"/>
              <a:t> </a:t>
            </a:r>
            <a:r>
              <a:rPr lang="pt-BR" sz="1800" err="1"/>
              <a:t>src</a:t>
            </a:r>
            <a:r>
              <a:rPr lang="pt-BR" sz="1800"/>
              <a:t>=“senac.jpg"&gt;</a:t>
            </a:r>
            <a:endParaRPr lang="pt-PT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39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Alguma pergunta?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/>
              <a:t>edersondacosta@hotmail.com</a:t>
            </a:r>
            <a:endParaRPr sz="200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A tag comentário é usada para inserir comentários no código-fonte.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Os comentários não são exibidos nos navegadores.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Você pode usar comentários para explicar seu código, o que pode ajudá-lo a editar o código-fonte posteriormente.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/>
              <a:t>Isso é especialmente útil se você tiver muito código.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>
                <a:solidFill>
                  <a:srgbClr val="FF0000"/>
                </a:solidFill>
              </a:rPr>
              <a:t>&lt;!--. </a:t>
            </a:r>
            <a:r>
              <a:rPr lang="en-US" sz="1800" err="1">
                <a:solidFill>
                  <a:srgbClr val="FF0000"/>
                </a:solidFill>
              </a:rPr>
              <a:t>Comentário</a:t>
            </a:r>
            <a:r>
              <a:rPr lang="en-US" sz="1800">
                <a:solidFill>
                  <a:srgbClr val="FF0000"/>
                </a:solidFill>
              </a:rPr>
              <a:t>--&gt;</a:t>
            </a:r>
            <a:endParaRPr lang="pt-PT" sz="18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- Comentários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1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A declaração não é uma tag HTML.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É uma "informação" para o navegador sobre qual tipo de documento esperar.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/>
              <a:t>Em HTML 5, a declaração é simples:</a:t>
            </a:r>
          </a:p>
          <a:p>
            <a:pPr algn="just"/>
            <a:r>
              <a:rPr lang="pt-BR" sz="1800" i="1">
                <a:solidFill>
                  <a:srgbClr val="FF0000"/>
                </a:solidFill>
              </a:rPr>
              <a:t>&lt;!DOCTYPE </a:t>
            </a:r>
            <a:r>
              <a:rPr lang="pt-BR" sz="1800" i="1" err="1">
                <a:solidFill>
                  <a:srgbClr val="FF0000"/>
                </a:solidFill>
              </a:rPr>
              <a:t>html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  <a:endParaRPr lang="pt-PT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Doctype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46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i="1">
                <a:solidFill>
                  <a:srgbClr val="FF0000"/>
                </a:solidFill>
              </a:rPr>
              <a:t>&lt;!DOCTYPE </a:t>
            </a:r>
            <a:r>
              <a:rPr lang="pt-BR" sz="1800" i="1" err="1">
                <a:solidFill>
                  <a:srgbClr val="FF0000"/>
                </a:solidFill>
              </a:rPr>
              <a:t>html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</a:p>
          <a:p>
            <a:pPr algn="just"/>
            <a:r>
              <a:rPr lang="pt-BR" sz="1800" i="1">
                <a:solidFill>
                  <a:srgbClr val="FF0000"/>
                </a:solidFill>
              </a:rPr>
              <a:t>&lt;</a:t>
            </a:r>
            <a:r>
              <a:rPr lang="pt-BR" sz="1800" i="1" err="1">
                <a:solidFill>
                  <a:srgbClr val="FF0000"/>
                </a:solidFill>
              </a:rPr>
              <a:t>html</a:t>
            </a:r>
            <a:r>
              <a:rPr lang="pt-BR" sz="1800" i="1">
                <a:solidFill>
                  <a:srgbClr val="FF0000"/>
                </a:solidFill>
              </a:rPr>
              <a:t>&gt; </a:t>
            </a:r>
          </a:p>
          <a:p>
            <a:pPr algn="just"/>
            <a:r>
              <a:rPr lang="pt-BR" sz="1800" i="1">
                <a:solidFill>
                  <a:srgbClr val="FF0000"/>
                </a:solidFill>
              </a:rPr>
              <a:t>	&lt;</a:t>
            </a:r>
            <a:r>
              <a:rPr lang="pt-BR" sz="1800" i="1" err="1">
                <a:solidFill>
                  <a:srgbClr val="FF0000"/>
                </a:solidFill>
              </a:rPr>
              <a:t>head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</a:p>
          <a:p>
            <a:pPr algn="just"/>
            <a:r>
              <a:rPr lang="pt-BR" sz="1800" i="1">
                <a:solidFill>
                  <a:srgbClr val="FF0000"/>
                </a:solidFill>
              </a:rPr>
              <a:t>	 &lt;/</a:t>
            </a:r>
            <a:r>
              <a:rPr lang="pt-BR" sz="1800" i="1" err="1">
                <a:solidFill>
                  <a:srgbClr val="FF0000"/>
                </a:solidFill>
              </a:rPr>
              <a:t>head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</a:p>
          <a:p>
            <a:pPr algn="just"/>
            <a:endParaRPr lang="pt-BR" sz="1800" i="1">
              <a:solidFill>
                <a:srgbClr val="FF0000"/>
              </a:solidFill>
            </a:endParaRPr>
          </a:p>
          <a:p>
            <a:pPr algn="just"/>
            <a:r>
              <a:rPr lang="pt-BR" sz="1800" i="1">
                <a:solidFill>
                  <a:srgbClr val="FF0000"/>
                </a:solidFill>
              </a:rPr>
              <a:t>	 &lt;</a:t>
            </a:r>
            <a:r>
              <a:rPr lang="pt-BR" sz="1800" i="1" err="1">
                <a:solidFill>
                  <a:srgbClr val="FF0000"/>
                </a:solidFill>
              </a:rPr>
              <a:t>body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</a:p>
          <a:p>
            <a:pPr algn="just"/>
            <a:r>
              <a:rPr lang="pt-BR" sz="1800" i="1">
                <a:solidFill>
                  <a:srgbClr val="FF0000"/>
                </a:solidFill>
              </a:rPr>
              <a:t>	&lt;/</a:t>
            </a:r>
            <a:r>
              <a:rPr lang="pt-BR" sz="1800" i="1" err="1">
                <a:solidFill>
                  <a:srgbClr val="FF0000"/>
                </a:solidFill>
              </a:rPr>
              <a:t>body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</a:p>
          <a:p>
            <a:pPr algn="just"/>
            <a:endParaRPr lang="pt-BR" sz="1800" i="1">
              <a:solidFill>
                <a:srgbClr val="FF0000"/>
              </a:solidFill>
            </a:endParaRPr>
          </a:p>
          <a:p>
            <a:pPr algn="just"/>
            <a:endParaRPr lang="pt-BR" sz="1800" i="1">
              <a:solidFill>
                <a:srgbClr val="FF0000"/>
              </a:solidFill>
            </a:endParaRPr>
          </a:p>
          <a:p>
            <a:pPr algn="just"/>
            <a:r>
              <a:rPr lang="pt-BR" sz="1800" i="1">
                <a:solidFill>
                  <a:srgbClr val="FF0000"/>
                </a:solidFill>
              </a:rPr>
              <a:t>&lt;/</a:t>
            </a:r>
            <a:r>
              <a:rPr lang="pt-BR" sz="1800" i="1" err="1">
                <a:solidFill>
                  <a:srgbClr val="FF0000"/>
                </a:solidFill>
              </a:rPr>
              <a:t>html</a:t>
            </a:r>
            <a:r>
              <a:rPr lang="pt-BR" sz="1800" i="1">
                <a:solidFill>
                  <a:srgbClr val="FF0000"/>
                </a:solidFill>
              </a:rPr>
              <a:t>&gt;</a:t>
            </a:r>
            <a:endParaRPr lang="pt-PT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10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/>
              <a:t>A tag &lt;html&gt;&lt;/html&gt; representa a raiz de um documento HTML.</a:t>
            </a:r>
          </a:p>
          <a:p>
            <a:pPr algn="just"/>
            <a:r>
              <a:rPr lang="pt-PT" sz="1800"/>
              <a:t>A tag &lt;html&gt; é o contêiner para todos os outros elementos HTML (exceto a tag &lt;!DOCTYPE&gt;). </a:t>
            </a:r>
          </a:p>
          <a:p>
            <a:pPr algn="just"/>
            <a:r>
              <a:rPr lang="pt-PT" sz="1800"/>
              <a:t>Nota: Você deve sempre incluir o atributo lang dentro da tag &lt;html&gt;, para declarar o idioma da página da Web. Isto destina-se a ajudar os motores de busca e navegadores.</a:t>
            </a:r>
          </a:p>
          <a:p>
            <a:pPr algn="just"/>
            <a:r>
              <a:rPr lang="pt-BR" sz="1800" i="1">
                <a:solidFill>
                  <a:srgbClr val="FF0000"/>
                </a:solidFill>
              </a:rPr>
              <a:t>&lt;</a:t>
            </a:r>
            <a:r>
              <a:rPr lang="pt-BR" sz="1800" i="1" err="1">
                <a:solidFill>
                  <a:srgbClr val="FF0000"/>
                </a:solidFill>
              </a:rPr>
              <a:t>html</a:t>
            </a:r>
            <a:r>
              <a:rPr lang="pt-BR" sz="1800" i="1">
                <a:solidFill>
                  <a:srgbClr val="FF0000"/>
                </a:solidFill>
              </a:rPr>
              <a:t> </a:t>
            </a:r>
            <a:r>
              <a:rPr lang="pt-BR" sz="1800" i="1" err="1">
                <a:solidFill>
                  <a:srgbClr val="FF0000"/>
                </a:solidFill>
              </a:rPr>
              <a:t>lang</a:t>
            </a:r>
            <a:r>
              <a:rPr lang="pt-BR" sz="1800" i="1">
                <a:solidFill>
                  <a:srgbClr val="FF0000"/>
                </a:solidFill>
              </a:rPr>
              <a:t>="</a:t>
            </a:r>
            <a:r>
              <a:rPr lang="pt-BR" sz="1800" i="1" err="1">
                <a:solidFill>
                  <a:srgbClr val="FF0000"/>
                </a:solidFill>
              </a:rPr>
              <a:t>pt-br</a:t>
            </a:r>
            <a:r>
              <a:rPr lang="pt-BR" sz="1800" i="1">
                <a:solidFill>
                  <a:srgbClr val="FF0000"/>
                </a:solidFill>
              </a:rPr>
              <a:t>"&gt;</a:t>
            </a:r>
          </a:p>
          <a:p>
            <a:pPr algn="just"/>
            <a:endParaRPr lang="pt-PT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pt-BR" sz="180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39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8BD7B7-3897-4AF2-A261-06D4B0970AB1}">
  <ds:schemaRefs>
    <ds:schemaRef ds:uri="983a2372-294c-4902-9fc2-f7174318b8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520267-570A-41AC-8680-BB6C90237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382DA5-FBC0-4260-B79F-E9475750CD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50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Tema1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revision>4</cp:revision>
  <dcterms:modified xsi:type="dcterms:W3CDTF">2024-10-18T14:45:00Z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