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3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notesMasters/notesMaster1.xml" ContentType="application/vnd.openxmlformats-officedocument.presentationml.notesMaster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5" r:id="rId1"/>
  </p:sldMasterIdLst>
  <p:notesMasterIdLst>
    <p:notesMasterId r:id="rId52"/>
  </p:notesMasterIdLst>
  <p:sldIdLst>
    <p:sldId id="256" r:id="rId2"/>
    <p:sldId id="279" r:id="rId3"/>
    <p:sldId id="301" r:id="rId4"/>
    <p:sldId id="286" r:id="rId5"/>
    <p:sldId id="287" r:id="rId6"/>
    <p:sldId id="307" r:id="rId7"/>
    <p:sldId id="306" r:id="rId8"/>
    <p:sldId id="305" r:id="rId9"/>
    <p:sldId id="370" r:id="rId10"/>
    <p:sldId id="304" r:id="rId11"/>
    <p:sldId id="292" r:id="rId12"/>
    <p:sldId id="293" r:id="rId13"/>
    <p:sldId id="294" r:id="rId14"/>
    <p:sldId id="295" r:id="rId15"/>
    <p:sldId id="296" r:id="rId16"/>
    <p:sldId id="387" r:id="rId17"/>
    <p:sldId id="297" r:id="rId18"/>
    <p:sldId id="298" r:id="rId19"/>
    <p:sldId id="299" r:id="rId20"/>
    <p:sldId id="302" r:id="rId21"/>
    <p:sldId id="303" r:id="rId22"/>
    <p:sldId id="290" r:id="rId23"/>
    <p:sldId id="284" r:id="rId24"/>
    <p:sldId id="285" r:id="rId25"/>
    <p:sldId id="386" r:id="rId26"/>
    <p:sldId id="280" r:id="rId27"/>
    <p:sldId id="308" r:id="rId28"/>
    <p:sldId id="310" r:id="rId29"/>
    <p:sldId id="312" r:id="rId30"/>
    <p:sldId id="311" r:id="rId31"/>
    <p:sldId id="383" r:id="rId32"/>
    <p:sldId id="313" r:id="rId33"/>
    <p:sldId id="385" r:id="rId34"/>
    <p:sldId id="309" r:id="rId35"/>
    <p:sldId id="384" r:id="rId36"/>
    <p:sldId id="334" r:id="rId37"/>
    <p:sldId id="335" r:id="rId38"/>
    <p:sldId id="336" r:id="rId39"/>
    <p:sldId id="382" r:id="rId40"/>
    <p:sldId id="379" r:id="rId41"/>
    <p:sldId id="380" r:id="rId42"/>
    <p:sldId id="381" r:id="rId43"/>
    <p:sldId id="337" r:id="rId44"/>
    <p:sldId id="338" r:id="rId45"/>
    <p:sldId id="339" r:id="rId46"/>
    <p:sldId id="388" r:id="rId47"/>
    <p:sldId id="342" r:id="rId48"/>
    <p:sldId id="343" r:id="rId49"/>
    <p:sldId id="344" r:id="rId50"/>
    <p:sldId id="278" r:id="rId51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53"/>
      <p:bold r:id="rId54"/>
      <p:italic r:id="rId55"/>
      <p:boldItalic r:id="rId56"/>
    </p:embeddedFont>
    <p:embeddedFont>
      <p:font typeface="Dosis" pitchFamily="2" charset="0"/>
      <p:regular r:id="rId57"/>
      <p:bold r:id="rId58"/>
    </p:embeddedFont>
    <p:embeddedFont>
      <p:font typeface="Sniglet" panose="020B0604020202020204" charset="0"/>
      <p:regular r:id="rId5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FA78245-F04A-4819-98CB-A0784EEE9882}">
  <a:tblStyle styleId="{0FA78245-F04A-4819-98CB-A0784EEE988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0B4C3CC-C3A9-4D13-B8F7-F7B8FBA7BB3D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00" autoAdjust="0"/>
    <p:restoredTop sz="94660"/>
  </p:normalViewPr>
  <p:slideViewPr>
    <p:cSldViewPr>
      <p:cViewPr varScale="1">
        <p:scale>
          <a:sx n="142" d="100"/>
          <a:sy n="142" d="100"/>
        </p:scale>
        <p:origin x="894" y="36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font" Target="fonts/font3.fntdata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1.fntdata"/><Relationship Id="rId58" Type="http://schemas.openxmlformats.org/officeDocument/2006/relationships/font" Target="fonts/font6.fntdata"/><Relationship Id="rId66" Type="http://schemas.openxmlformats.org/officeDocument/2006/relationships/customXml" Target="../customXml/item3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4.fntdata"/><Relationship Id="rId64" Type="http://schemas.openxmlformats.org/officeDocument/2006/relationships/customXml" Target="../customXml/item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7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2.fntdata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5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60" Type="http://schemas.openxmlformats.org/officeDocument/2006/relationships/presProps" Target="presProps.xml"/><Relationship Id="rId65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156.03334" units="1/cm"/>
          <inkml:channelProperty channel="Y" name="resolution" value="252.05385" units="1/cm"/>
          <inkml:channelProperty channel="T" name="resolution" value="1" units="1/dev"/>
        </inkml:channelProperties>
      </inkml:inkSource>
      <inkml:timestamp xml:id="ts0" timeString="2024-10-16T11:34:48.715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716 8089 0,'6'-2'0,"11"-2"0,-2 4 0,1 3 0,3 2 0,-19-5 0,26 8 0,10 1 16,8 3-16,4 4 16,11 4-16,10 4 15,6 10-15,7 7 16,5 7-16,5 8 16,-1 5-16,-1 9 15,-1 4-15,1-3 16,-6 6-16,-2-10 15,-3 8 1,-7-3-16,-6-4 16,-9-8-16,-6-3 15,-9-10-15,-11-5 16,-6-12-16,-8-8 16,-7-11-16,-5-6 15,-5-5-15,0-2 16,-1-1-16,3 0 15,1 0 1,5 0-16,4-3 16,4-2-16,1 1 15,0 0-15,-3 3 16,-5 1-16,-3 2 16,-6 2-16,-2 2 15,-6 4 1,-3 3-16,-7 2 0,-5 3 15,-1 1-15,0 0 16,1-2 0,1-2-16,6-1 15,5-3-15,4-2 16,4-2-16,6-1 16,7 0-16,5 1 15,7 0-15,5 1 16,9 0-1,1 1-15,2-1 0,-1 0 16,-8 0 0,-7-4-16,-8-3 15,-11-5-15,-8-5 16,-9-6-16,-8-3 16,-10-5-16,-6-6 15,-2 1-15,-4 4 16,1 4-1,6 6-15,12 4 16,13 2-16,10 5 0</inkml:trace>
  <inkml:trace contextRef="#ctx0" brushRef="#br0" timeOffset="3069.79">5677 11074 0,'0'0'0,"0"0"16,-5 8-16,0-1 0,3-3 0,2-1 0,2 2 0,-1 0 0,-9 18 0,1-10 15,0 1-15,-4 0 16,-2 0-16,0 0 15,1 1-15,-2-1 16,1 0-16,-4 2 16,-2 0-1,3 0-15,-3 0 0,0 2 16,-1 5 0,0 1-16,0-2 15,-2 1-15,0-1 16,0-3-16,-1-2 15,-5 0-15,-2-3 16,0 1-16,-2-1 16,1 0-16,2-1 15,-3-3 1,-2-2-16,-2-2 0,-2-4 16,-3 0-1,-3-1-15,0 0 16,2-2-16,7 0 15,0-2-15,-3-6 16,-3-3-16,-2-2 16,-4-1-16,-5-2 15,-1-3-15,3 2 16,6 0 0,4 1-16,2 3 0,0 3 15,-2-2-15,2-2 16,-2-1-1,1 0-15,-1-3 16,6 1-16,1 3 16,-3 2-16,1 3 15,2 1-15,2 2 16,1 3-16,4 5 16,2 4-1,3 2-15,3 1 0,5 2 16,3 0-1,1 3-15,2 2 16,4 1-16,3 0 16,-1 0-16,0 3 15,0 0-15,0-1 16,1-2-16,-2-3 16,-3-2-16,-2-2 15,0-4 1,-2-1-16,-2-2 0,0-2 15,-1-1 1,-3-1-16,1-2 16,-2 0-16,1-1 15,-3 2-15,-1 3 16,4-1-16,0 1 16,-1 1-16,0 2 15,1 1 1,-2 5-16,-1 2 31,1 2-31,-3 4 0,-1 2 0,0 5 31,3 2-31,-2 2 16,-2 2-16,0 3 16,-1 0-16,0-1 0,-1-3 0,0 0 15,-3-2 1,0-2-16,-5-1 15,-7-1-15,-5-1 32,0 0-32,-1-7 0,3-2 0,-2-2 15,-1-2-15,-3-3 32,-4-2-32,-1-5 15,-1-4-15,0-3 16,-1-5-16,-2-4 15,-2-3-15,-1-5 16,-1-4-16,-3-5 16,-2-5-16,-5-6 15,-6-10-15,-5-4 16,0-11-16,-2-11 16,2 0-1,2-6-15,6 0 16,6 10-16,40 38 15</inkml:trace>
  <inkml:trace contextRef="#ctx0" brushRef="#br0" timeOffset="6245.31">10066 9372 0,'3'1'0,"4"3"0,-3-4 0,-3-4 0,1-3 0,3-1 0,4-3 0,1-1 0,2-3 0,4-1 16,8-2-16,4-2 16,3-5-16,8-1 15,5-2-15,1-2 16,7-2-16,-4 1 15,1 3-15,-1 3 16,2 3-16,0 4 16,0-1-16,2 1 15,0 0-15,-1 2 16,-4 4 0,1 4-16,-3 2 15,-4 3-15,-1 1 16,-4 3-16,1 5 15,1 3-15,-4 2 16,-1 3-16,3 4 0,3 1 16,1-1-16,-2 0 15,0 1 1,0-3-16,0-4 16,-8-2-16,-4-4 15,1-2-15,-3-3 16,-1-3-16,-5-4 15,-1-4-15,-4-1 16,-1-2 0,0-2-16,-2-1 0,1-2 15,-2 1-15,0-1 16,-2 0 0,0 4-16,0 1 15,-1 5-15,-1 2 16,1 2-16,-1 1 31,5 5-31,1-1 16,4 5-16,3 1 15,7 1-15,2 2 16,4 0-16,3 2 16,4 1-16,-2 2 15,3-1-15,2-2 16,2 0-16,-4-3 15,4-3-15,2-1 16,3-3 0,2-1-16,-2-2 15,-1-2-15,-3-1 16,-5 0-16,-1 0 16,0-3-16,0 1 15,2 0-15,-1-1 16,-1 5-16,-4-2 15,1 5-15,-2 0 16,0 5 0,1 3-16,1 4 15,2 5-15,2 6 16,1 1-16,-1 2 16,4-1-16,-1-4 15,0-2-15,3-2 0,-1-4 16,-2-2-1,-4-4-15,-4-1 16,-4-1-16,-2 1 16,-4 2-16,-12-1 15</inkml:trace>
  <inkml:trace contextRef="#ctx0" brushRef="#br0" timeOffset="12277.18">5711 8050 0,'-4'6'0,"-9"8"0,-2-4 0,-1-3 15,-5-3-15,-3 2 0,-7 1 0,-4 1 0,-5 2 16,0 2-16,-2 2 15,-1 3 1,2 1-16,7 0 0,6 1 16,7-1-16,8-1 15,9 0-15,12-1 16,8-1-16,13-1 16,9 1-16,8 0 15,10 3 1,7 1-16,5 2 15,4 1-15,-3 0 16,-7 1-16,-6-2 16,-8-5-16,-7-5 15,-8-8-15,-7-9 16,-6-8-16,-13 2 16</inkml:trace>
  <inkml:trace contextRef="#ctx0" brushRef="#br0" timeOffset="12886.77">7044 8073 0,'5'4'0,"9"4"0,3-2 0,0-2 0,4-1 0,3 0 0,4 1 0,7 3 16,5 3-16,3 2 15,5 3-15,3 1 16,1 1-16,-7-1 15,-2 0 1,-5 0-16,-5-1 16,-4 1-16,-5-2 15,-5 0-15,-8 0 16,-6 1-16,-5 1 16,-7 2-16,-8 1 15,-7 2-15,-11 1 16,-10 2-16,-8 1 15,-10 2 1,-10-3-16,3-2 16,7-7-16,17-10 15,29-7-15</inkml:trace>
  <inkml:trace contextRef="#ctx0" brushRef="#br0" timeOffset="71957">19235 5575 0,'-2'5'0,"-5"8"0,-1-3 0,-7 0 0,-9-1 0,-10 3 0,-12 3 0,-11 5 0,-7 6 15,-8 10-15,1 8 16,6 9-16,7 7 16,6 7-1,2 4-15,1-1 16,-2 2-16,0 1 16,-4-2-16,-5-5 15,-2-7-15,-1-9 16,5-7-16,5-2 15,3-7-15,12-14 16,18-6-16</inkml:trace>
  <inkml:trace contextRef="#ctx0" brushRef="#br0" timeOffset="72535.24">17759 5402 0,'2'7'0,"2"10"0,3-1 0,6 1 0,9 1 0,-22-18 0,34 23 16,13 5-16,10 6 16,10 5-16,13 9 15,7 2-15,4 5 16,10 5-16,0 5 15,-1 4-15,9 9 16,4 9-16,2 3 16,-4 4-1,-8-3-15,-9-4 16,-19-9-16,-41-41 16</inkml:trace>
  <inkml:trace contextRef="#ctx0" brushRef="#br0" timeOffset="78417.06">21672 6744 0,'0'0'16,"0"0"-16,0 0 15,0 0-15,0 0 16,0 0 31,0 0-47,0 0 16,0 0-16,0 0 15,0 0-15,0 0 16,0 0-16,-2 1 0,2-1 0,1-3 0,0 0 0,-1 0 0,0 0 0,-37 80 0,32-49 15,1 4-15,0 7 0,0 2 0,-3 5 0,4 4 0,-1-1 16,2 0 0,0-1-16,1-2 15,-1-4-15,0-3 16,-1-6-16,-1-9 16,2-9-16,0-7 15,0-4-15,0-6 16,-2-8-16,-1-10 15,-1-14-15,-2-13 16,-1-13-16,2-13 16,3-9-1,4-16-15,10 2 16,9 1-16,0 15 16,2 7-16,6 11 15,1 11-15,3 3 16,2 7-16,2 7 15,0 4 1,1 7-16,-1 9 0,-4 10 16,-5 6-16,-7 7 15,-7 12 1,-7 12-16,-11 13 16,-8 8-16,-7 6 15,-9 12-15,-3 0 16,-2 1-16,0-5 15,3-6 1,5-12-16,7-15 16,3-8-16,5-11 0,5-10 15,5-8 1,5-8-16,6-5 16,3 2-16,3 5 15,1 4-15,1 10 16,0 8-16,-1 9 15,1 6 1,-1 3-16,1 0 16,0-5-16,2-3 15,5-12-15,2-6 16,4-9-16,2-11 16,0-8-16,1-8 15,-1-7-15,-3-7 16,-5-3-16,-5 4 15,-5-3-15,-3 0 16,-5 2 0,-5 5-16,-4 10 15,-4 13-15,-6 12 16,-3 14-16,-1 8 16,6-2-16,-8 24 46,14-7-46,5 4 16,7-4 0,2 1-16,6-2 0,6-4 0,5-5 0,6-10 0,0-6 15,2-9-15,1-6 16,-2-9-16,-2-7 16,-2-5-16,-1-1 15,-3 3-15,-2 9 16,1 9-16,-1 10 15,0 13-15,3 10 16,2 9-16,2-1 16,1-5-1,1-6-15,-4-4 16,-4-9-16,-4-7 16,-6-12-16,-10 1 15</inkml:trace>
  <inkml:trace contextRef="#ctx0" brushRef="#br0" timeOffset="78635.78">22738 6732 0,'-9'25'0,"-14"35"16,-7 6-16,1 9 0,29-75 0,-30 85 0,0-1 0,12-8 15,-4-17-15,9-40 16</inkml:trace>
  <inkml:trace contextRef="#ctx0" brushRef="#br0" timeOffset="78995.41">23013 6973 0</inkml:trace>
  <inkml:trace contextRef="#ctx0" brushRef="#br0" timeOffset="79685.24">23340 6848 0,'2'-17'0,"3"-21"0,2 4 0,-2 4 0,-5 30 0,4-24 0,-4 2 16,-2-1-16,0-1 15,-2 4-15,-4 3 16,6 10-16,-3-3 16,2 9-16,2 7 15,-2 16-15,1 14 16,-2 15 0,2 13-16,0 12 15,3 7-15,1 7 16,2-12-16,-1-4 15,-5-7-15,1-6 16,0 0-16,-2-5 16,-1-7-16,-4-3 15,-4-8-15,-5-4 16,-3-7 0,-6-9-16,-4-12 15,-3-14-15,1-11 16,7-10-16,8-1 15,11-1-15,9 4 16,7-5-16,4-2 16,8 3-16,-3-4 15,0 0-15,-1 7 16,-4 5-16,-10 21 16</inkml:trace>
  <inkml:trace contextRef="#ctx0" brushRef="#br0" timeOffset="80364.46">23672 6706 0,'0'0'0,"0"0"0,6-7 0,-2 0 0,-2 2 0,-2 3 0,-2 7 0,1 7 0,4 70 0,-2-46 16,0-1-16,1-3 16,2-4-1,-2-3-15,1-7 0,0-6 16,-1-6 0,0-5-16,0-5 15,2-4-15,-1-8 16,0-4-16,-3-5 15,1-3-15,1 0 16,1-1-16,0 0 31,1 0-31,0 1 16,3 1-16,0 3 16,0 1-16,2-2 15,-1 3-15,2 5 16,0 2-16,0 3 15,1-2 1,2 2-16,-1 2 16,1 1-16,0 4 15,0 3-15,1 5 16,-2 2-16,-1 0 16,-2 3-16,-4 3 15,-3 5-15,-5 7 16,-5 5-16,-5 8 15,-7 5 1,6-15-16</inkml:trace>
  <inkml:trace contextRef="#ctx0" brushRef="#br0" timeOffset="102446.58">12416 10290 0,'0'0'0,"0"0"15,0 0 1,0 0-16,0 0 0,1 6 0,1-1 0,0-2 0,-2-1 0,2 0 0,0-1 0,58 6 15,-41-6-15,3-2 0,0-1 16,5-1-16,1 1 16,2-3-1,-1 1-15,0 0 16,1 0-16,2-1 16,-9 3-16,3-1 15,0 1-15,1 1 16,7-1-16,3 2 15,6 2-15,0 0 16,0-2-16,-8 2 16,6 0-16,-1-1 15,0 0 1,-1 0-16,0-1 16,0 1-16,-1 0 15,-1-1-15,-2 2 16,-4 1-16,-4 1 15,-6-1-15,0 2 16,-4-3 0,-4 0-16,-8-1 0,-2 0 31,-3-1-31,-2 1 16,0-1-16,0 1 15,-3 0-15,-5 0 16,-3-1-1,-5 1-15,-1 1 16,-3-2-16,-2-2 16,-3 0-16,-1-1 15,-1 0-15,-5-1 16,7 0-16,-3 0 16,5 0-16,-4 0 15,-1 0-15,2 0 16,-3 1-1,0 0-15,-1 0 16,-1 0-16,-1 1 16,-1 0-16,-6 0 15,-1 1-15,-1 2 16,-1-1-16,2 0 16,5-1-16,3-1 15,0 0-15,4-1 16,-1-1-16,0 2 15,1-1 1,2 0-16,-1 1 16,3 2-16,0 0 15,0 0-15,3 0 16,1 1-16,8 2 16,4 0-16,2 1 15,0 0-15,-2 1 16,3-1-16,-5-1 15,-2-2-15,6 2 16,3-1-16,4-1 16,-4 1-16,1 1 15,-3-1-15,1 1 16,-1-1-16,0 2 16,14 0-16,10 0 15,3 2-15,3-2 16,-2 1-16,-6-2 15,1 0-15,6-1 16,3 1 0,-1 0-16,-2-1 15,9 0-15,-1-1 16,1-3-16,-1 0 16,1 0-16,1-2 15,-9 0-15,14 1 16,2 0-16,-7 3 31,2 2-31,1 0 16,0 0-16,0 3 15,3 0-15,1 0 16,-2 3-16,-4-2 16,-4 4-16,-8-1 15,1 0 1,4-1-16,-2-1 15,-8-2-15,-9-1 16,-1-1-16,-4-2 16,6 0-16,-7 0 15,-1 0-15,-5-2 16,0 1-16,11-2 16,-5 2-16,1 1 15,-2-1-15,0 0 16,1 0-1,-1 0-15,2 1 16,-1 0-16,-5-1 16,-8-1-16,4 0 15,1 0-15,-6-2 16,9 2-16,1 1 16,0-1-16,-2 0 15,-5-3-15,6 2 16,2 1-1,-2 0-15,1-1 16,-1 1-16,-3-2 16,0 2-16,1-2 15,1 1-15,0 0 16,1 1-16,1 0 16,-1-1-16,3 1 15,-3 0-15,0-1 16,-2 1-16,1 0 15,8 1 1,-7-2-16,1 1 16,1 0-16,6 4 15,3 3-15,-1-1 16,0 2-16,-1 0 16,0-1-16,-2-2 15,-4-3-15,4 2 16,-1-5-16,-3-4 15,8 6-15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156.03334" units="1/cm"/>
          <inkml:channelProperty channel="Y" name="resolution" value="252.05385" units="1/cm"/>
          <inkml:channelProperty channel="T" name="resolution" value="1" units="1/dev"/>
        </inkml:channelProperties>
      </inkml:inkSource>
      <inkml:timestamp xml:id="ts0" timeString="2024-10-16T11:37:41.441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2793 3606 0,'8'1'0,"13"3"0,-3 3 0,-3 5 0,-6 0 0,-9-12 0,6 11 0,-4-4 0,-4 0 16,-5 1-16,-7 1 0,-11 4 16,-12 2-1,-14 2-15,-11 2 16,-9 3-16,-11 6 15,4 0-15,0-2 16,11 1-16,13-1 16,22-5-1,22-2-15,27 1 16,19-3-16,17 0 16,11-2-16,7-1 15,3 2-15,2-2 16,-6 2-16,-11 1 15,-13 1-15,-16 2 16,-18-1-16,-10-1 16,-10-1-16,-12 2 15,-10-2 1,-9 0-16,-13-1 16,-13 2-16,-7 2 15,-7 5-15,6-4 0,7-1 16,21-11-1,15-11-15,16 0 16,14-1-16</inkml:trace>
  <inkml:trace contextRef="#ctx0" brushRef="#br0" timeOffset="688.38">3516 3873 0,'-6'22'0,"-8"32"0,-3-1 0,-2 5 0,-1 5 0,0-3 16,3-8-16,4-12 16,4-17-16,4-13 15,3-10 1,4-6-16,4-6 15,3-10-15,5-7 16,4-11-16,4-12 16,4-12-16,1-7 15,4-15-15,2 4 16,-1 13-16,-1 18 16,4 19-16,1 22 15,0 12-15,-1 8 16,-4 6-1,-7 3-15,-5 5 16,-8 3-16,-9-1 16,-9 0-16,-7 4 15,-11-2-15,-9 4 16,-8 4-16,-3 6 16,0 3-16,11-6 15,14-7-15,13-8 16,7-6-1,10-6-15,7-4 16,7-4-16,6-3 16,2 1-16,0-2 15,2-2-15,0-2 16,-1-4-16,-17 5 16</inkml:trace>
  <inkml:trace contextRef="#ctx0" brushRef="#br0" timeOffset="1345.09">4830 3737 0,'-5'2'0,"-9"4"0,-2 2 0,0 4 0,-2-2 0,18-10 0,-19 8 0,1-4 0,-3 3 16,-4 5-16,0 3 15,-2 9-15,2 8 16,4 10-16,6 8 15,14 9-15,17-7 16,14-7-16,15-12 16,14-12-1,11-11-15,8-6 16,5-6-16,-6-6 16,-8-7-16,-42 4 15</inkml:trace>
  <inkml:trace contextRef="#ctx0" brushRef="#br0" timeOffset="2192.13">7352 3541 0,'-4'-1'0,"-8"-3"0,-3-2 0,-7 2 0,-7-1 0,-8 2 0,-6 1 15,-5 2 1,-7 5-16,-3 6 16,-1 5-16,4 4 15,11-2-15,16 3 16,25 2-16,24 4 15,20 6-15,10 0 16,-1 4-16,-7 4 16,-2 5-16,-1-1 15,-4-5 1,-12 2-16,-8-8 16,-15-10-16,-12 4 15,-9-7-15,-9-6 16,-13-3-16,-10-6 15,-11-5-15,-11 3 16,-2-5-16,4-3 16,9-2-16,34 2 15,7 4 32,17-9-47,15-9 16</inkml:trace>
  <inkml:trace contextRef="#ctx0" brushRef="#br0" timeOffset="3511.28">7515 3862 0,'-10'9'0,"-13"12"0,0 5 0,2 8 0,-1 12 0,6 1 0,8-4 16,11-7-16,11-11 16,13-9-1,15-13-15,8-6 16,8-5-16,0 2 15,0-3-15,-4-4 16,-6-9-16,-6-9 16,-4-7-16,-4-8 15,-4-1-15,-12 2 16,-18 2-16,-17 4 16,-14 7-16,-10 8 15,-8 11 1,-1 7-16,0 9 15,1 4-15,0 7 16,5 8-16,10 5 16,10 8-16,11 4 15,14 1-15,10-2 16,10-5 0,9-4-16,6-9 0,11-7 15,6-7 1,5-7-16,4-9 15,2-8-15,1-6 16,-2-3-16,-7-5 16,-5-1-16,-7 4 15,-7 2-15,-11 6 16,-9 7-16,-8 7 16,-8 5-16,-5 5 15,-9 9-15,-3 10 16,0 7-16,3 7 15,7 4-15,7 0 16,4 0-16,6-6 16,7-9-16,7-14 15,3-9 1,5-11-16,6-10 16,7-10-16,1-11 15,-6-8-15,-8-1 16,-4 3-16,-7 9 15,-11 14-15,-7 19 16,-10 16-16,-4 14 16,1 12-16,-1 9 15,6 4 1,7-1-16,10-6 16,2-8-16,6-14 15,7-13-15,5-9 16,7-9-16,0-9 15,-3-5-15,-3-5 16,-5-1-16,-2-1 16,-3-1-16,0 1 15,-5 6-15,-1 3 16,0 7-16,0 5 16,-2 4-1,-3 4-15,3-1 16,2 0-16,1-1 15,0-2-15,1-1 16,0 2-16,-3 1 16,-3 5-16,-3 6 15,-5 8-15,-1 5 16,-3 9-16,-6 6 16,-1 3-1,0 1-15,2-4 16,3-8-16,5-5 15,1-13-15,5-10 16,2-9-16,-7-2 16</inkml:trace>
  <inkml:trace contextRef="#ctx0" brushRef="#br0" timeOffset="3980.28">9880 3718 0,'3'5'0,"1"6"0,-6-2 0,-3-3 0,-3-2 0,-4 2 0,-6 8 0,-6 8 0,-4 8 0,4 4 16,3 6-1,6 3-15,10 2 16,15-6-16,8-5 31,6-6-31,6-8 16,8-5-16,4-8 0,5-7 0,0-8 16,6-7-16,1-11 15,-2-11-15,-3-9 16,-8-4-1,-14 3-15,-15 10 32,-17 14-32,-15 17 15,-13 14-15,-10 17 16,-4 16-16,6 15 16,9 6-16,13 4 15,15-4-15,6-15 16,0-12-16,-1-12 15,2-10-15,-5-17 16</inkml:trace>
  <inkml:trace contextRef="#ctx0" brushRef="#br0" timeOffset="4480.96">10309 4382 0,'-12'6'0,"-18"9"0,-6-4 0,-3-4 0,-6-5 0,-4-1 15,-5-1-15,-6-1 16,-6 1-16,-24-2 15,-17 1-15,-16-5 16,-26-1 0,7-5-16,-9-5 0,-15-1 15,-8 2 1,-14-1-16,-18 3 16,-22 3-16,-11 5 15,-8 13-15,-3 20 16,119-14-16</inkml:trace>
  <inkml:trace contextRef="#ctx0" brushRef="#br0" timeOffset="12090.65">6580 9830 0,'-8'3'0,"-14"5"0,6-3 0,2-1 0,5-3 0,2 1 15,-2-1-15,-4 0 0,-3 1 0,-3 0 0,-3-1 16,-5-1-16,-3-1 16,-5-2-1,-3 0-15,0-3 16,-1 0-16,-2-1 15,-2 1-15,-2 1 16,3 1-16,-5 0 16,-4 1-16,0 0 15,0 1-15,0 0 16,-1 0-16,-1 0 16,-1-3-16,-1 1 15,-2 1 1,-1-1-16,0 1 15,0-2-15,-2 0 16,0 1-16,-1 1 16,-1 0-16,-4 0 15,-2 2-15,-6 2 16,-4 4-16,0 4 16,9 2-16,26-6 15,32-2-15</inkml:trace>
  <inkml:trace contextRef="#ctx0" brushRef="#br0" timeOffset="18661.66">6677 12947 0,'4'7'0,"2"-3"0,1 2 0,1-1 0,4-1 0,3-2 0,5 1 15,4 0-15,6 0 16,5-1-16,5-1 16,3-1-16,2 0 15,0-3-15,0 1 16,-2-1-16,1 1 15,1 0-15,2 0 16,4-1-16,5-1 16,6-2-16,1-1 15,1 0-15,0-1 16,1 1-16,-1 0 16,0-2-16,2 2 15,0-1 1,-2 2-16,1-1 15,2 0-15,2 1 16,-2 1-16,0 0 16,-3 2-16,-3 1 15,0 0-15,2 0 16,3-2-16,0 1 16,-2-1-16,-1 3 15,-7 0 1,-9 2-16,-2-2 15,-1-1-15,-1 1 16,-2 0-16,1 1 16,-1 2-16,-1 0 15,-3-2-15,-10 1 16,-5-2-16,-1-2 16,-5 0-16,-2 1 15,-7-1-15,-1 3 16,-3 0-1,-2 0-15,-1 1 16,-1-1-16,0 0 16,0 1-16,0 0 15,1-1-15,-1 1 16,-1-1-16,-1-1 16,1-1-16,-1-1 15,1 1-15,-1 0 16,0 1-1,0 0-15,0 0 16,-2 0-16,0-2 16,0 0-16,0 0 15,2 0-15,-5-1 16,0 0-16,4 2 16</inkml:trace>
  <inkml:trace contextRef="#ctx0" brushRef="#br0" timeOffset="27591.59">3945 8103 0,'0'0'0,"0"0"0,0 0 16,0 0-1,0 0-15,0 0 16,0 0-16,0 0 15,0 0-15,0 0 16,0 0-16,0 0 16,0 0-16,0 0 15,0 0 1,0 0-16,0 0 0,0 0 16,0 0-1,0 0-15,0 0 16,0 0-16,0 0 15,0 0-15,0 0 16,0 0-16,0 0 0,-3 5 0,-1 2 16,2-3-16,4-1 0,-1-2 0,1 0 0,69-18 0,-57 16 0,3 3 15,-1-1-15,-1 2 16,1 1 0,-1 0-16,-1-1 0,1 2 31,-1-1-31,1 0 15,-1 0-15,0-1 16,0 0-16,-1-1 16,4 1-16,1-1 15,0 1-15,2-2 16,0 2-16,1-2 16,-1 0-16,1 0 15,2-1-15,-1 3 16,3 1-16,-1-1 15,3 3-15,-1 0 16,2 1 0,1-1-16,1-1 15,3-1-15,2 0 16,1-2-16,1-1 16,-2 3-16,1 1 15,1 1-15,-4 1 16,0 0-1,0-2-15,3-1 0,2 0 16,0-2 0,0 1-16,-1 0 15,2 1-15,2 1 16,-2 0-16,0-2 16,0-1-16,1 1 15,1 1-15,-1 0 16,-2-1-16,2 0 15,1 0 1,-1 0-16,1-2 0,0 2 16,2-1-1,1 1-15,1-1 16,1-1-16,2-1 16,1 2-16,-1 1 15,0 0-15,4-2 16,1 2-16,0 0 15,4-2 1,0 1-16,0 1 0,4 0 16,-1 0-16,0-1 15,0 0-15,2-1 16,1-1-16,2-1 16,3 1-1,-2 1-15,0 0 16,1 0-16,1 1 15,2 0-15,1-1 16,1 2-16,0 1 16,0-1-16,1 1 15,1-1-15,1 1 16,1 1-16,1 0 16,4 1-16,0-1 15,0 0-15,1-3 16,-2 3-16,-4-3 15,-1 1 1,0 0-16,2-1 16,-1-1-16,2 0 15,-1 1-15,-2 0 16,2 0-16,1 0 16,2 0-16,2-2 15,2-1-15,2 3 16,0-1-16,-6 0 15,3 0 1,-6 1-16,-2-6 16,0-1-16,1 0 15,4 3-15,2 2 16,-3 1-16,11 2 16,0 2-16,-4-5 15,3 2-15,1 0 16,-12-3-16,-11-7 15,14 6-15,0 2 16,-5 1 0,0 3-16,-1-1 15,2 1-15,0-1 16,-3-2-16,-5-2 16,0 0-16,-2-1 15,2 2-15,0-1 16,-2-1-16,2 0 15,-3-2-15,-2 1 16,-1 0-16,-2 3 16,0 0-1,-3-3-15,0-1 16,0-2-16,-1 0 16,-3-1-16,-3-1 15,-2-2-15,0 2 16,0-1-16,-3-1 15,-1 0-15,-1 0 16,2 1-16,-2-1 16,2 0-1,0 2-15,-2 0 16,-3 1-16,-6 1 16,1 2-16,-3 0 15,-9 1-15,-9 3 16</inkml:trace>
  <inkml:trace contextRef="#ctx0" brushRef="#br0" timeOffset="29043.89">5528 9086 0,'-25'8'0,"16"-9"0,6-1 0,0 0 0,3 2 0,-6-3 0,-6 3 0,-8 1 15,-9 2-15,-8-1 0,-6-1 16,-9 1-16,-3-4 16,-8-1-16,-4-4 15,-4 0-15,-2 0 16,-3-1-16,-2 0 16,0 2-1,-3 1-15,-3 0 16,4-1-16,-5 0 15,-3 0-15,-1-1 16,0 2-16,-2 1 16,0-2-16,2 0 15,-2 0-15,2 1 16,3 0-16,3 0 16,0 2-16,6 2 31,-1 2-31,4 1 15,6 0-15,6-2 16,3 2-16,4 0 16,2-1-16,4-1 15,6 0-15,3-1 16,5-1-16,4-2 16,6 1-16,5 1 15,5 1-15,4 3 16,6 0-1,4-2-15,4-1 16,1-1-16,0-2 16,0 2-16,-1 0 15,-1 0-15,-1 1 16,0 0-16,-1 1 16,0 0-16,0 0 15,-2 0-15,0 0 16,1 0-16,0 1 15,0 4 1,4 1-16,1 4 16,5 1-16,5-2 15,4 5-15,-3-7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156.03334" units="1/cm"/>
          <inkml:channelProperty channel="Y" name="resolution" value="252.05385" units="1/cm"/>
          <inkml:channelProperty channel="T" name="resolution" value="1" units="1/dev"/>
        </inkml:channelProperties>
      </inkml:inkSource>
      <inkml:timestamp xml:id="ts0" timeString="2024-10-16T11:39:34.166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5883 9161 0,'5'3'0,"8"2"0,8-6 0,5-2 0,6-5 0,-32 8 0,30-6 0,-1 3 16,1-1-1,0 1-15,-1 1 16,-5 4-16,5-2 15,0 1-15,-3 0 16,-6 2-16,-6-1 16,-6 0-16,-7-1 15,-7 0-15,-8 0 16,-8 0-16,-7 0 16,-9-1-1,-6 0-15,-4-1 16,-1-1-16,3-1 15,2 2-15,11-3 0,9 3 16,12 1 0,7 0-16,9-2 15,10-1-15,11 0 16,7-1-16,8-1 16,3 1-16,0 1 15,-3 1 1,-7 2-16,-10 2 15,-11 0-15,-9 2 16,-15 1-16,-14 0 16,-12 4-16,-10 2 15,-8 0-15,1 0 16,2-3-16,10 0 16,22-9-16,12-7 15,10 4-15</inkml:trace>
  <inkml:trace contextRef="#ctx0" brushRef="#br0" timeOffset="6533.22">5494 10362 0,'0'0'15,"0"0"-15,0 0 0,-1 3 0,-3-3 0,1-2 0,0 0 0,1 1 0,-1 0 16,-55 8-16,23-10 0,-19-3 16,-23-1-16,-28-3 15,-30-6-15,-28 4 16,30-6-16,62 10 15</inkml:trace>
  <inkml:trace contextRef="#ctx0" brushRef="#br0" timeOffset="8876.42">2493 11155 0</inkml:trace>
  <inkml:trace contextRef="#ctx0" brushRef="#br0" timeOffset="22256.49">18104 1915 0,'2'3'0,"5"4"0,0 2 0,-1 0 0,-2-2 0,0-1 0,-2 3 0,-4 3 0,-2 5 0,-2 9 16,1 6-16,-1 9 15,-3 7 1,0 7-16,-1 11 16,-2 1-16,-2 3 15,-5 2-15,-1 4 16,-1 1-16,1 3 15,1 3-15,6-4 16,2-4-16,-2 0 16,7-4-16,4-7 15,4-7-15,10-6 16,6-4 0,6-5-16,7 0 15,7-3-15,9-3 16,7-4-16,9-5 15,8-4-15,6-8 0,9-7 16,9-9-16,9-4 16,6 0-1,18-2-15,-4 12 16,14 0-16,-13-3 16,22-2-16,-3-2 15,-11-4-15,7 3 16,-1 1-1,-3 3-15,0-4 16,-5 7-16,-6-4 0,-11-1 16,-9 3-1,-11-3-15,-4-1 16,-13-2-16,-5-1 16,-13-9-16,-12 0 15,-7-3-15,-5-2 16,-4-4-1,-4-7-15,-2-6 16,-4-4-16,-1-5 16,-6-3-16,0-4 0,0-3 15,1-5 1,-3 0-16,-1-4 16,-1-4-16,2-2 15,4-2-15,1 2 16,0 2-16,-4 8 15,-2 0 1,1 4-16,2 5 16,3 1-16,0-6 15,0-5-15,-3-2 16,-1-5-16,-1-1 16,2 17-16,-1 1 15,0 6-15,0 8 16,0 3-16,-5 6 15,-5 3-15,-3 4 16,2-1 0,-4 1-16,-8 3 15,-7 3-15,-3 2 16,-1-3-16,-4 3 16,-9 3-16,-7 1 15,-3-3-15,-5 2 16,-7 1-16,-2-3 15,1-2-15,-2 1 16,-5 2 0,-3 2-16,-4 2 15,3 0-15,-6 0 16,-4 1-16,-1-1 16,2 0-16,-2 1 15,0-1-15,4 1 16,-9 1-16,2 1 15,0-2-15,7 1 16,3 0-16,-3 1 16,2 1-1,-2-1-15,3 2 16,-1 1-16,4 0 16,0 1-16,0 2 15,0-1-15,0-1 16,1-2-16,5 0 15,3 0-15,2 0 16,0 4-16,1-1 16,1 0-1,1-1-15,3 0 16,1-1-16,1-1 16,2 0-16,24 0 15,-14-3 16,17 2-15,-2-2-16,-5-3 16,-5 6-16,-5 1 15,3 0-15,-7 1 16,2 0 0,4 2-16,2 0 0,5 2 0,6 0 0,13 2 0,5 0 15,-1 2-15,4 5 16,2 2-16,2 3 15,-2 2-15,-1-10 16,-5 48 15,5-19-15,1 7-16,0 7 0,-1 5 0,-1 8 0,-2 7 0,-9 6 16,-7 5-1,-4-4-15,10-7 31,0-17-31,5-19 16,-2-19-16,5-18 16</inkml:trace>
  <inkml:trace contextRef="#ctx0" brushRef="#br0" timeOffset="22897.25">18614 1709 0,'-5'-4'0,"-8"-2"0,2 4 0,2 2 0,-1 4 0,-4-1 0,1-2 0,1 0 0,1-2 0,0 1 16,1-1-16,0 1 16,0-1-16,0 1 15,3-2-15,2 1 16,0-2-16,2 1 15,-1 1-15,-1-1 16,1 0 0,-3 0-16,8 3 15,1 1-15,0-1 16,0 0-16,0 0 16,1 0-16,1 1 15,-4-1-15,2 1 16,-6-1-16,0-2 15,-1-1-15,3 0 16,-4-1-16,4 1 16</inkml:trace>
  <inkml:trace contextRef="#ctx0" brushRef="#br0" timeOffset="23146.93">18740 1678 0,'0'0'16,"0"0"-16,0 0 15</inkml:trace>
  <inkml:trace contextRef="#ctx0" brushRef="#br0" timeOffset="23355.77">18934 1691 0,'0'0'0,"7"6"0,-1-3 0,1-4 0,3-2 0,-3-1 15,-1-1-15,4-9 0,-8 6 0,1 3 16</inkml:trace>
  <inkml:trace contextRef="#ctx0" brushRef="#br0" timeOffset="23563.13">19265 1713 0,'0'0'0,"0"0"16,0 0-16</inkml:trace>
  <inkml:trace contextRef="#ctx0" brushRef="#br0" timeOffset="23735.31">19474 1705 0,'0'0'0,"0"0"15</inkml:trace>
  <inkml:trace contextRef="#ctx0" brushRef="#br0" timeOffset="23922.41">19658 1729 0,'0'0'0,"0"0"0,7 3 0,-4-4 0,-2 0 0,-1-1 0,2-5 0,2-3 0</inkml:trace>
  <inkml:trace contextRef="#ctx0" brushRef="#br0" timeOffset="24094.38">19916 1731 0,'0'0'0,"10"6"0,-4-3 0,-1-1 0,2 0 0,1-2 0,4-4 0,9-18 0,-10 10 16</inkml:trace>
  <inkml:trace contextRef="#ctx0" brushRef="#br0" timeOffset="24332.19">20359 1782 0,'9'5'0,"-4"-3"0,2-3 0,3-1 0,2-2 0,3-2 0,-3 4 0</inkml:trace>
  <inkml:trace contextRef="#ctx0" brushRef="#br0" timeOffset="24473.02">20627 1837 0,'8'3'0,"-2"-5"0,0-4 0,-2-5 0,-4-3 0,0 2 0</inkml:trace>
  <inkml:trace contextRef="#ctx0" brushRef="#br0" timeOffset="24649.36">20923 1844 0</inkml:trace>
  <inkml:trace contextRef="#ctx0" brushRef="#br0" timeOffset="24945.89">21299 2041 0,'0'0'0,"0"0"0</inkml:trace>
  <inkml:trace contextRef="#ctx0" brushRef="#br0" timeOffset="25133.5">21154 2114 0,'-7'5'0,"-3"-1"0,-14 7 0,6-8 0,0-2 0,18-1 0,-20-1 0,1-2 0,-1-3 0,0-1 0,0 4 15,-1 2-15,11 4 16</inkml:trace>
  <inkml:trace contextRef="#ctx0" brushRef="#br0" timeOffset="25321.62">20671 2101 0,'0'3'0,"2"2"0,-21-2 0,19-3 0,-18-2 0,-7-2 0,-4-2 0,-2-1 16,-4 0-16,-2-3 16,2-1-16,4 1 15,15 3-15</inkml:trace>
  <inkml:trace contextRef="#ctx0" brushRef="#br0" timeOffset="25493.48">20099 2048 0,'-9'0'0,"-12"4"0,2-3 0,-2-2 0,-3-4 0,-4 0 0,-2 0 0,-4 0 0,-1 0 16,-2-1-16,16 2 15</inkml:trace>
  <inkml:trace contextRef="#ctx0" brushRef="#br0" timeOffset="25618.48">19597 2039 0,'-12'-2'0,"-2"-3"0,-9 9 0,8-2 0,-2 2 0,-9-11 0,-6 1 0,4 2 15,-3-1-15,-2-1 0,-1-1 0,-1 0 0,18 5 16</inkml:trace>
  <inkml:trace contextRef="#ctx0" brushRef="#br0" timeOffset="25821.53">19106 1975 0,'0'0'0,"-24"20"0,8-14 0,0-4 0,16-2 0,-17-1 0,-2-1 16,-1-1-16,-3 0 15,11 1-15,-11-3 47,8 1-31,3-1-16,-4 1 16</inkml:trace>
  <inkml:trace contextRef="#ctx0" brushRef="#br0" timeOffset="25993.36">18620 2072 0,'-4'15'0,"0"-11"15,-2-1-15,-1-1 16,0 0-16,-15 31 16,-7 14 30,6-6-46</inkml:trace>
  <inkml:trace contextRef="#ctx0" brushRef="#br0" timeOffset="26154.96">18452 2206 0,'1'12'0,"0"-5"0,-1-3 15,1-3-15,1 3 16,-1-2-16,2 9 47,2-16-47</inkml:trace>
  <inkml:trace contextRef="#ctx0" brushRef="#br0" timeOffset="26342.11">18752 2308 0,'2'4'0,"5"6"0,2 1 0,1-3 0,5-1 0,6-4 16,7-1-16,-7-4 15,-5 4 17,-5-10-17</inkml:trace>
  <inkml:trace contextRef="#ctx0" brushRef="#br0" timeOffset="26514.07">19370 2346 0,'12'16'0,"-2"0"0,10-6 0,6-5 0,4-3 0,-2-12 16,4 16-1,8-9-15,-12-4 16,-14 10-16</inkml:trace>
  <inkml:trace contextRef="#ctx0" brushRef="#br0" timeOffset="26687.7">20191 2394 0,'45'24'0,"-23"-13"0,2-4 15,1-1-15,1-1 16,-11-4-16,10 0 47,-12-13-47</inkml:trace>
  <inkml:trace contextRef="#ctx0" brushRef="#br0" timeOffset="26875.55">20814 2425 0,'41'16'0,"-17"-11"0,3-2 15,-4-1-15,-2 0 16,-3-1-16,2 3 16,-4 2 15,-9 0-16</inkml:trace>
  <inkml:trace contextRef="#ctx0" brushRef="#br0" timeOffset="27040.45">21054 2479 0,'12'32'0,"-13"-24"0,-2-5 0,-3-3 0,-2-5 0,0-4 32,-11-6-17</inkml:trace>
  <inkml:trace contextRef="#ctx0" brushRef="#br0" timeOffset="38259.83">7032 8674 0,'-13'12'0,"-17"15"0,0-7 0,3-3 0,27-17 0,-20 13 0,9 0 0,2-5 16,3-3-16,4-5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156.03334" units="1/cm"/>
          <inkml:channelProperty channel="Y" name="resolution" value="252.05385" units="1/cm"/>
          <inkml:channelProperty channel="T" name="resolution" value="1" units="1/dev"/>
        </inkml:channelProperties>
      </inkml:inkSource>
      <inkml:timestamp xml:id="ts0" timeString="2024-10-16T11:42:46.559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1795 12028 0,'13'4'0,"18"6"0,0-1 0,6-3 0,-37-6 0,46 0 0,3-5 0,1 0 16,-1 0-16,-3 2 16,-6 4-16,2-1 15,3-2 1,6-5-16,-2-2 15,-1 1-15,0 3 0,-2 4 16,-2 1 0,-1 5-16,-1 1 15,1 0-15,-1 2 16,3 2-16,2 1 16,2 0-16,2-2 15,-2 0 1,0-1-16,-3-2 15,-2-3-15,-1-3 16,-1-1-16,4 1 16,4 3-16,1 2 15,0 3-15,-2-2 16,-4-4-16,0-6 16,-3-5-16,0-2 15,1 2-15,3 5 16,1 1-1,-5-1-15,-5-3 16,-6-2-16,-2 0 16,1-2-16,-2 1 15,4 2-15,3 5 16,-5-1-16,1 2 16,-3 1-16,-2 0 15,2 2-15,0 4 16,3-3-1,0 1-15,-3 2 16,0 2-16,-3-3 16,-5 0-16,-4-1 15,-5-1-15,-1-4 16,-3-1-16,2-4 16,0 0-16,0 0 15,5-3-15,5-3 16,-10 9-16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156.03334" units="1/cm"/>
          <inkml:channelProperty channel="Y" name="resolution" value="252.05385" units="1/cm"/>
          <inkml:channelProperty channel="T" name="resolution" value="1" units="1/dev"/>
        </inkml:channelProperties>
      </inkml:inkSource>
      <inkml:timestamp xml:id="ts0" timeString="2024-10-16T11:43:25.085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3219 3991 0,'0'0'0,"0"0"0,1 3 0,-9-3 0,-1-1 0,1-1 0,2-1 0,2 2 0,-24-20 0,11 12 0,-4-1 31,-4 0-31,-2 1 15,-4 1 1,-4 2-16,-6 1 16,-4 2-16,3 3 0,-7-5 15,-1 4 1,1 0-16,0-2 16,-1 3-16,-2 2 15,-1-1-15,-3 1 16,0-1-16,-1 2 15,-1 0 1,-2 4-16,-1 3 16,-1 2-16,1 1 15,-1 4-15,0 2 16,0-1-16,-1-1 16,2 1-16,0 0 15,3 3-15,1 1 16,1 2-16,2 0 15,5 2-15,-3 0 16,7 0 0,2 5-16,4-3 15,4 0-15,3 1 16,2-2-16,4 0 16,2-1-16,6 0 15,3 1-15,8-2 16,3-1-16,4-4 15,5 0-15,3 1 16,5 2 0,1-2-16,5-3 15,2-1-15,5-1 16,3-2-16,3 0 16,4-1-16,1 0 15,3-5-15,2 6 16,2-6-16,0-3 15,2 0-15,2-1 16,-2 1-16,2 1 16,-2 0-16,3-2 15,1 3-15,1 0 16,-1-3-16,3 1 16,-1 0-16,2 1 15,1 0-15,0 0 16,1 0-16,0 0 15,-1-1 1,1-1-16,0-2 16,-1 1-16,1 0 15,0-1-15,0 1 16,1 1-16,-1 1 16,2-2-16,-3 0 15,0 0-15,-2-2 16,1 1-16,-2-1 15,0 0-15,0-1 16,1 0-16,1-1 16,1 1-1,1 0-15,1-1 16,1-1-16,-1 0 16,0 1-16,1 1 15,-1-1-15,0-1 16,0 2-16,0 0 15,0-2-15,2 0 16,-2 1-16,2-2 16,-1 2-16,3-1 15,0 1-15,2-2 16,2 1-16,-1-1 16,-1 0-1,2 1-15,0 1 16,1 1-1,-1-1-15,2 2 16,-2-1-16,0-1 16,-2 1-16,3 2 15,-1 1-15,1 0 16,1-1-16,-3 3 16,1-2-1,0 1-15,1 0 16,-2 1-16,-3 0 15,-1-2-15,-2-1 16,-1-1-16,-2 1 16,-3-2-1,2 0-15,-1 0 0,0-1 16,0-3-16,-5-3 16,-3-3-1,-2 0-15,1 0 16,0-1-16,-1 0 15,0-1-15,-4-2 16,-2-2-16,-4-1 16,0-1-16,0-1 15,-3 1-15,-3-2 16,-3-1-16,-3-2 16,-4 1-16,-1 1 15,-4-1-15,0 1 16,-4-3-1,-1-1-15,-7 0 16,-7 0-16,-5 0 16,-4-1-16,-6-2 15,-4-5-15,-3 0 16,-3-4-16,-7 1 16,-5 2-16,-6 4 15,-4 1-15,-4 0 16,-5 2-1,-4 2-15,-7 3 16,1-1-16,-2 0 16,4 0-16,3 1 15,-6 9-15,-2 2 16,-3 5-16,-1 0 16,-2 2-16,4 2 15,-2 1-15,4 1 16,-1 5-16,4-3 15,-2 2 1,4 2-16,-2 0 16,0-2-16,0 0 15,-1 0-15,-4-1 16,-1-2-16,-2 0 16,-3 1-16,3-1 15,2-2 1,-2-2-16,1-2 0,0 0 15,1 0-15,-1 1 16,1 1-16,0 2 16,-1 1-1,-3 0-15,-2 2 16,-1 0-16,-1 5 16,-2 0-16,-1 2 15,-3-4-15,-4 0 16,-5 1-16,-7 4 15,-11 5-15,0-1 16,6-2-16,19-4 16,52-4-16</inkml:trace>
  <inkml:trace contextRef="#ctx0" brushRef="#br0" timeOffset="8353.17">7601 2993 0,'7'4'0,"9"4"0,-4-3 0,-2-1 0,-8-1 0,-2-3 0,1 6 0,1 7 0,-1 8 0,-3 9 0,-1 7 16,1 8-16,-1 4 15,-3 3-15,-4 4 16,-3-1-16,-5 5 15,-1 5-15,-1 2 16,5-1 0,3-2-16,1-4 15,3 0-15,4-2 16,5 0-16,2-3 16,1-4-16,5-6 15,2-1-15,-3 3 16,1 1-16,4-3 15,6-7-15,9-9 16,10-9-16,14-9 16,8-10-1,4-2-15,3 2 16,-2 3-16,0 3 16,1 2-16,5-3 15,9-5-15,0-3 16,4-3-16,-4 7 15,6-2-15,1-3 16,9-3-16,4 2 16,0 1-16,-3 0 15,2-1 1,2 4-16,0 1 16,-1 0-16,3 1 15,1-4-15,3-1 16,4 3-16,-3-2 15,-1 2-15,-1 0 16,0-2-16,2 1 16,-5-2-16,1 1 15,0 0-15,1 2 16,-3-3-16,1 0 16,-2 0-16,3 1 15,-2-1-15,-5 1 16,-1 0-1,-6-1-15,3-2 16,1 3-16,1-4 16,-3 2-16,3 1 0,-2-3 31,-3 2-31,4 0 0,-2-3 16,2 2-16,-2 1 15,1 0-15,-3-2 16,-4 2-16,0-4 15,3 2-15,-2 4 32,2 0-32,-3 0 15,0 4-15,4-1 16,3 2-16,-2 0 16,-2 0-16,-1-5 15,-1 5-15,0 3 16,3-2-1,0 2-15,-1-2 16,-3 2-16,-1-2 16,-1 3-16,-2 0 15,-2 3-15,-2-4 16,-2 2-16,-6 1 16,-11 2-16,-8-2 15,-6-1-15,3-3 16,-4 0-16,-5 0 15,-4-1 1,-8-1-16,-7-2 16,-11-1-16,-1-3 15,-2-3-15,-1-2 16,-2-4-16,1-4 16,-3-3-16,0-4 15,-2-4-15,1-6 16,-1-3-16,-1-4 15,2-2-15,1-4 16,5-1-16,2-3 16,1-2-1,-1-4-15,0-3 16,0 0-16,2 1 16,2-2-16,6 1 15,2-1-15,0 0 16,-1 2-16,-1 4 15,-1 4-15,-1 3 16,1-1-16,-2 4 16,-1 2-1,-3 2-15,3 3 16,-1 3-16,-3 6 16,-1 4-16,-2 3 15,-3 5-15,-4 6 16,-3 2-16,-2 3 15,-6 3-15,-4 1 16,-8 2-16,-6 0 16,-10 0-16,-7 3 15,-8-1 1,-6 2-16,-3-1 16,-8 1-16,-1 0 15,-2-1-15,-2-1 16,-4 0-16,-5 0 15,-1-3-15,-6 2 16,-6-1-16,-5 0 16,-8-1-16,-2 0 15,5 2 1,1-2-16,-8-3 16,-10-2-16,5 0 15,-3 4-15,-3 2 16,-3-3-16,-1-2 15,-1 1-15,-3 3 16,-1 3-16,7-2 0,-1-2 31,2-1-31,-4 2 16,-4 2-16,5 1 16,-2-2-16,3 0 15,1 1-15,7-2 16,1-1-1,2-1-15,1-1 16,2 2-16,5 0 16,-2 1-16,3 1 15,-1 1-15,-2 0 16,4-2-16,0 0 16,1 0-16,3 0 15,0 1-15,0 0 16,9-1-16,1 0 15,1 0 1,-1-2-16,-1 2 16,-2 2-16,6 0 15,0 1-15,0 1 16,5-1-16,0 0 16,8 0-16,0-4 15,6 1-15,-4 0 16,4 1-16,2 2 15,2 0-15,2-1 16,4-2 0,-1 2-16,2-1 15,7 0-15,10-2 16,3 0-16,1 0 16,-2 2-16,0-1 15,-1 2-15,8-1 16,3-1-16,7-2 15,2 1-15,6-2 16,0 2-16,4 1 16,2 0-1,1 0-15,-1-2 16,3-1-16,2 1 16,3 0-16,4 4 15,5 5-15,1 11 16,3 24-16,0 21 15,0 18-15,1 18 16,-7 22-16,-1-82 16</inkml:trace>
  <inkml:trace contextRef="#ctx0" brushRef="#br0" timeOffset="11196.04">2491 5193 0,'7'-1'0,"7"0"0,0 2 0,-4 1 0,-1 2 0,-9-4 0,8 3 0,1-2 0,3-1 0,1-1 0,1-3 16,0-3-16,0 0 15,-1 0-15,-2 3 16,-1 0-16,-5-2 16,-3 0-1,-2 1-15,-2 1 16,1 1-16,-1 1 15,0-1-15,-1 3 16,-1-2-16,1 1 16,1 1-16,1-1 15,0 0-15,0 2 16,-1-1-16,2 1 16,0 2-16,0 0 15,-1 2 1,0-1-16,1 1 15,0 0-15,1 0 16,1-1-16,-1-2 16,4 0-16,2 0 15,0-1-15,2-1 16,2 0 0,0-1-16,-1-5 0,-1 0 15,-3-1-15,0-2 16,-2 0-16,-2 0 31,-1 2-31,-5 0 16,4 5-16,-7-5 15,-2-1-15,-2 6 16,-4 2-16,-4 1 16,5 3-1,-7-1-15,10 0 16</inkml:trace>
  <inkml:trace contextRef="#ctx0" brushRef="#br0" timeOffset="12336.16">1915 8067 0,'-3'7'0,"-2"7"0,9-3 0,4-2 0,6-6 0,2-1 0,-2-1 0,4 0 0,2 1 16,7-2-16,1 0 16,2-1-16,1 1 15,1 3-15,0 0 16,-3 2 0,-3 0-16,-5-1 0,-6 0 15,-3 1 1,-3-2-16,-4-1 15,-2-1-15,-3-1 16,0-1-16,-3-1 16,0-1-16,1-4 15,4-3-15,-1-2 16,4-4-16,1-2 16,1 2-16,1 1 0,-2 4 0,-1 3 15,0 5 1,-2 2-16,-1 9 15,-2 4-15,-1 4 32,-1 2-32,0 3 0,0 1 0,2-3 15,0-5-15,0-3 16,2-5 0,0-3-16,4-3 31,-2-4-31,1-4 0,-2-5 15,0-1 1,0 0-16,0 1 16,-3-1-16,0-3 15,-3 1-15,-1 5 16,-3 2-16,0 3 16,-2 1-16,0 4 0,0 4 31,-3 0-31,4-1 15,4-1-15,4 1 0,5-6 0</inkml:trace>
  <inkml:trace contextRef="#ctx0" brushRef="#br0" timeOffset="29367.24">9801 2967 0,'0'0'16,"0"0"-16,0 0 16,0 0-16,0 0 0,3 10 0,-3-5 0,-1-3 15,-1-2-15,1 0 0,0 1 0,7 43 0,-6-33 0,2 2 16,-4 3-16,2 3 15,2 1-15,-2 6 16,5 0-16,1 3 16,1 3-1,4 4-15,-5 5 16,7 2-16,-5 6 16,-1 5-16,-1 3 15,2 2-15,-4 2 16,-2 1-16,-2 1 15,-2-3-15,1-8 16,1-4-16,1-3 16,1-3-16,1-4 15,-3-3 1,1-4-16,0-5 16,2-7-16,2-5 15,-2-2-15,-4-3 16,0-2-16,-1-2 15,1-3-15,4-4 16,1-3-16,2 0 16,0-1-16,-1 1 15,-4-1 1,-2 1-16,-3 1 16,1 1-16,1 1 15,0 2-15,-1-1 16,3 2-16,-2-1 31,1 1-31,0 0 0,1 0 0,0-1 16,1 0-16,2 0 31,-1-1-31,-1 0 16,-1 1-16,-1 0 15,0 1-15,0-1 0,1 2 16,-3 5-16,3 2 31,3 1-31,3-5 0,-2-4 0,3-4 31,3-4-31,-5-8 0</inkml:trace>
  <inkml:trace contextRef="#ctx0" brushRef="#br0" timeOffset="30480.35">12664 2957 0,'11'7'0,"-4"-4"0,-6 2 0,-5 5 0,1 4 0,3 3 0,0 5 0,2 3 0,-2 3 0,0 3 31,1 3-31,0 2 16,-1 3-16,-8 2 16,5 2-16,3 2 15,-3 3-15,-3-1 16,1 4-16,0 2 16,2-2-1,-3-2-15,3-2 16,0 1-16,-1-2 15,1-1-15,0 2 16,2 0-16,3-5 16,-1-2-16,-1-4 15,-1-2-15,-1-1 16,0-6-16,2-1 16,1-4-1,-1-3-15,-1-5 16,0-3-16,1-6 15,0-3-15,0-3 16,-1 0-16,1-1 16,1-1-16,-1 2 15,1-2 1,1 1-16,1 1 0,-2 0 16,1-1-16,-1 4 15,1-2 1,-4 0-16,-8-3 15,3-3-15,-7-2 16,-1 0-16</inkml:trace>
  <inkml:trace contextRef="#ctx0" brushRef="#br0" timeOffset="35800.75">8156 3422 0,'-6'2'0,"-8"4"0,-1-1 15,-2 2-15,-4 4 0,21-11 0,-27 14 0,-3 0 0,0 2 0,2 1 16,4-1-16,3 3 16,4 2-16,3 3 15,5 2-15,6 0 16,2 2 0,-1-2-16,4 2 15,6-3-15,8-1 16,8-6-16,7-7 15,5-10-15,9-11 16,3-11-16,-5-9 16,-11 6-16,-7 3 15,-6 9-15,-22 9 16</inkml:trace>
  <inkml:trace contextRef="#ctx0" brushRef="#br0" timeOffset="36129.19">7987 3622 0,'-1'2'0,"1"5"0,4-3 0,6-2 0,2-2 0,2-1 0,3-1 0,1 2 0,-3 1 15,-1-1-15,-6 1 16,-9-1-16</inkml:trace>
  <inkml:trace contextRef="#ctx0" brushRef="#br0" timeOffset="37722.39">3792 6159 0,'-1'3'0,"2"7"0,6-5 0,-7-5 0,9 4 0,3-4 0,0-4 0,2-4 0,0 1 0,4 1 0,3 2 15,5 1-15,2-2 16,3 0-16,3 1 16,1-1-16,0 0 15,-1-1 1,0-3-16,-11-3 15,-8-3-15,-11 5 16</inkml:trace>
  <inkml:trace contextRef="#ctx0" brushRef="#br0" timeOffset="38151.8">6387 5923 0,'3'5'0,"8"7"0,6 4 0,4-1 0,-2 0 0,-19-15 0,14 11 0,-3-5 16,2-2-16,2-2 15,6 1-15,6-1 16,7 0 0,8 0-16,7 0 15,9 0-15,8-1 16,-3-3-16,-4 0 16,-31-1-16</inkml:trace>
  <inkml:trace contextRef="#ctx0" brushRef="#br0" timeOffset="39905.33">8395 3791 0,'8'-3'0,"10"-4"0,-4-1 0,-10 3 0,5-1 0,6 1 0,-12-7 0,0 2 0,1 10 0,0 4 16,3 6-16,0 4 15,-3 1-15,-1 3 0,-2 3 0,-3 3 0,-5-1 0,-2-2 16,0-4-16,-4-6 16,6-8-16,7-3 47,6-8-32,4-6-15,6-8 16,4-3-16,-1 6 15,7-6-15,-4 3 16,4 2-16,-3 4 0,-2 6 0,-4 6 0,-5 10 0,-6 6 16,-6 4-16,-4-1 15,0 0-15,5-6 16,2-5-16,6-8 16,14-2 30,-12-1-46,4-7 16,-4 3-16,7-1 16,1 7-16,-3 4 15,-9 2-15,3 3 16,2 12-16,-14 4 16,-4 1-16,9 9 15,-18-1 1,2 4-16,6 6 15,-3-10-15,6 0 16,-4-2-16,21-16 16,-11 1-16,-1-5 0,-2-8 0,-2-7 0,-1-8 0,-8-4 15,7-10-15,13-12 16,22-11-16,16-8 16,14 1-16,-51 41 15,31-14 32,1 17-47,-5 9 16,-8-4-16,-16 10 15,-1 6-15,2 12 16,-13-3-16,-11 0 16</inkml:trace>
  <inkml:trace contextRef="#ctx0" brushRef="#br0" timeOffset="41947.16">10324 3410 0,'-3'6'0,"-3"9"0,-5-2 0,-3 0 0,-3-1 0,0 2 0,-4 4 0,2 8 15,2 6-15,4 7 16,8 6-16,7 5 15,7-1-15,6-10 16,3-10 0,2-11-16,4-11 15,4-8-15,1-9 16,3-4-16,1-6 16,-2-2-16,2-1 15,-4 2-15,-2 5 16,-3 3-16,-6 4 15,-5 3-15,-6 4 16,-4 4-16,-5-2 16,-1 1-16,-2 2 15,-2 3-15,-3 2 16,-1 1 0,-2 4-16,-1 4 15,0 7-15,0 5 16,0 4-16,2 0 15,2-3-15,6-4 16,10-4-16,9-16 16,6-9-16,5-13 15,1-3-15,-2-1 16,3-5-16,-7-1 16,-2-1-1,-2 1-15,-11 13 16,-3-14 15,-3 15-15,-5 0-16,-4-4 15,4 9-15,-5 10 16,3 0-16,-7 5 16,-6 5-16,-1 9 15,1-3 1,4 2-16,11-6 15,13-2-15,-3 2 16,2-13-16,4 1 0,18-3 16,-7-7-1,1-8-15,-7 2 16,12-1-16,2 0 16,-2 5-16,-11 3 15,9-6-15,-6 11 16,-2 4-16,-4 5 15,-3 0-15,-4 3 0,-5 2 0,-4 2 0,-4 0 16,5-1-16,3-2 16,7-7-16,1-5 15,1-5 1,5-7-16,-5-4 16,-1-4-1,1-1-15,5 1 16,-1 4-16,-1 6 15,-2 7-15,1 8 16,-4 6-16,-5 6 16,2 4-16,-7 3 15,-2 0 1,-1-3-16,-2-4 0,2-8 16,2-10-16,2-8 15,2-7 1</inkml:trace>
  <inkml:trace contextRef="#ctx0" brushRef="#br0" timeOffset="42400.23">11334 3301 0,'2'11'0,"1"17"0,-6 5 0,-6-1 0,9-32 0,-22 38 0,0 3 0,2 3 16,5 3-16,4 3 16,1 3-16,3-4 15,-2-4-15,8-10 16,9-9-16,7-10 16,4-8-1,6-8-15,2-5 0,2-4 16,-7-4-1,-1-2-15,-10 0 16,-7-2-16,-5 3 16,-3 2-16,8 4 15,-3 4-15,-8 5 16,-4 7-16,-3 5 16,-4 3-1,-2 2-15,2 2 16,4-1-16,8-4 15,0-5-15,9-3 16,5-7-16,7-6 16,-9-5-16,-4 1 15</inkml:trace>
  <inkml:trace contextRef="#ctx0" brushRef="#br0" timeOffset="42744.32">11654 3411 0,'5'9'0,"4"12"16,-4 1-16,-6 1 0,1-23 0,-6 29 0,-1 10 0,0 5 0,1 3 16,1 2-16,3 2 15,1-7 1,1-8-16,4-6 15,3-10-15,9-8 16,5-10-16,3-6 16,1-8-16,-2-3 15,-2-2-15,-5 1 16,-3 1-16,-9 3 16,-7 4-16,-7 3 15,-7 3 1,-4 2-16,-5 2 15,-13-1-15,-7-1 16,-9-2-16,13-3 16</inkml:trace>
  <inkml:trace contextRef="#ctx0" brushRef="#br0" timeOffset="42932.09">11217 3549 0,'4'1'0,"6"0"0,-1-2 0,-9 1 0,8-4 0,1-4 0,1 2 16,0 2-16,-1 0 0,-1 1 0,-5 3 0</inkml:trace>
  <inkml:trace contextRef="#ctx0" brushRef="#br0" timeOffset="44807.81">13289 3664 0,'-7'17'0,"-8"21"0,0-6 0,-3-3 0,18-29 0,-17 27 0,0 4 16,2 4-16,2 5 16,4 2-16,5-1 15,1-6-15,3-10 16,2-11-16,2-7 15,1-6-15,0-6 16,-1-9-16,-1-10 16,-3-10-16,0-10 15,-3-6 1,0-5-16,1-6 16,0-5-16,3 6 15,2 2-15,3 5 16,-1 8-16,1 8 15,4 4-15,1 5 16,4 3 0,4 2-16,3 1 0,1 3 15,3 0 1,-1 2-16,3 4 16,2 6-16,2 5 15,-1 3-15,1 7 16,-4 5-16,-2 6 15,-8 1-15,-10 5 16,-13 3 0,-12 3-16,-10 5 15,-4 2-15,-7-1 16,2-1-16,9-2 16,4-6-16,4-5 15,3-8-15,7-8 16,5-8-16</inkml:trace>
  <inkml:trace contextRef="#ctx0" brushRef="#br0" timeOffset="45411.39">13583 3943 0,'11'-2'0,"15"0"0,-5-4 0,-4-4 0,-17 10 0,9-14 0,0-5 0,-3-3 0,-2-3 0,-4-1 16,-4 2-16,-5 4 15,-3 3-15,-4 7 16,-5 7-16,-1 11 15,-1 9-15,0 6 16,0 7-16,1 4 16,6 3-1,5-2-15,6 1 16,8-7-16,7 0 16,1-2-16,7-4 15,6-7-15,3-6 16,5-8-16,5-9 15,2-6-15,-4-7 16,-3-5-16,-5-4 16,-4-5-16,-6-4 15,0-1 1,2 3-16,-1 5 16,-7 10-16,-5 9 15,-3 8-15,-3 7 16,-3 8-16,0 9 15,-2 7-15,1 4 16,3-1-16,-2-5 16,1-10-16,2-9 15,1-14-15,1-17 16,2 3-16</inkml:trace>
  <inkml:trace contextRef="#ctx0" brushRef="#br0" timeOffset="45567.38">14040 3400 0,'-1'2'0,"-1"2"0,-2 1 0,-1 0 0,-2 5 0,3 6 0,3 3 0,1 2 15,-1-1-15,1-1 16,0-13-16</inkml:trace>
  <inkml:trace contextRef="#ctx0" brushRef="#br0" timeOffset="45898.74">14160 4020 0,'5'-12'0,"7"-18"0,-1 2 0,-4-2 0,-7 30 0,4-37 0,2-2 0,0 2 0,3 5 16,2 7-16,2 8 16,5 11-16,2 4 15,1 9 1,3 8-16,-1 0 15,-1 3-15,-1 4 16,-1 7-16,-1 6 16,-6 4-16,-3 0 31,-5 2-31,-7-6 16,-5-3-16,-3-19 15</inkml:trace>
  <inkml:trace contextRef="#ctx0" brushRef="#br0" timeOffset="46523.95">14051 3579 0,'-6'2'0,"-5"-1"0,2 1 0,2-4 0,6-5 0,4-4 0,8-11 0,10-9 0,10-10 0,7-6 0,7-5 0,4-1 15,-9 10 17,-24 25-32</inkml:trace>
  <inkml:trace contextRef="#ctx0" brushRef="#br0" timeOffset="51081.52">2650 8716 0,'-14'5'16,"-18"5"-16,-2-5 0,-4 1 0,38-6 0,-41 4 0,0 1 0,3-3 0,1-4 15,4 0-15,-1 3 16,2 1 0,-1 2-16,-1 5 15,6-1-15,13-5 16</inkml:trace>
  <inkml:trace contextRef="#ctx0" brushRef="#br0" timeOffset="51721.91">1755 11671 0,'12'3'0,"12"2"0,-7 0 0,-1-3 0,-16-2 0,12 1 0,4-1 0,6 0 0,8 1 16,9 1-16,5 3 15,2-2-15,4 0 16,-3-1-16,-31-5 15</inkml:trace>
  <inkml:trace contextRef="#ctx0" brushRef="#br0" timeOffset="54100.11">7714 4404 0,'-4'8'0,"1"-3"0,0 1 0,3-6 0,-3 7 0,1 5 0,0 4 0,-1 4 15,1 4-15,0 4 16,-1 2-16,-3 6 16,-2 1-16,0 3 15,-3 3-15,-1 0 16,1 0-16,1-3 16,3-2-16,0 0 15,-3 3-15,2 0 16,0 5-16,-3 2 15,-3 1 1,2-4-16,-1-2 0,1-1 16,2 0-16,2-2 15,1-2 1,1-2-16,-2-3 16,1-4-16,0-2 15,2-2-15,3 0 16,2-1-16,1-2 15,0-2 1,3 0 0,-1-2-16,3-1 15,3-1-15,5-2 16,1-2-16,3-1 16,3-1-16,0-3 15,2-2 1,5-1-16,0 1 15,1-1-15,1-1 16,2 2-16,5 1 16,-2-3-16,1 0 15,1-1-15,3 0 16,-1-1-16,6 1 16,-3 0-16,6 2 15,1-1-15,2-2 16,-2 0-1,5-1-15,-1 0 16,1 0-16,1 0 16,-1 0-16,2 0 15,0-1-15,4 1 16,5-1-16,4-1 16,0 2-16,2 0 15,1 0-15,1 0 16,-4 0-16,-4 3 15,3-1-15,1-2 16,2-1-16,6-2 16,3-1-1,3 0-15,-7 2 16,6 1-16,-3 0 16,2 1-16,-4-4 15,7 1-15,0-3 16,2 1-16,-3 3 15,3 1-15,-4 2 16,8-4-16,-3 2 16,1-1-1,-1 2-15,3 1 16,3-3-16,0-1 16,0-1-16,-2-1 15,1 2-15,0-1 16,4 1-16,5-2 15,-2 2-15,-2 0 16,2-2-16,2-1 16,-4 2-1,4-1-15,2 5 16,0-2-16,-1 0 16,0 1-16,1 2 15,-5-2-15,-1 1 16,0 3-16,2-1 15,-1 2-15,1-4 16,-4-2-16,4 4 16,2 1-16,-4 4 15,1 0-15,-4-2 16,-2-1-16,-1 0 16,-1 4-16,-1-3 15,-4-2-15,-12 0 16,-10-6-16,-9-2 15,-8 0 1,8 11-16,1 2 0,0-1 16,-3 0-1,-6-2-15,-13-7 16,-10-4-16,-6-3 16,-8-1-16,0 0 15,4-3-15,0-1 16,3-7-16,-4-8 15,-7 15-15</inkml:trace>
  <inkml:trace contextRef="#ctx0" brushRef="#br0" timeOffset="58070.84">9925 4162 0,'0'0'0,"0"0"0,0 0 31,0 0-31,0 2 0,-1 2 0,-2-1 0,0 0 0,-1-2 0,2 1 0,-23 35 0,18-19 0,0 2 0,0 4 16,0 3-16,1 2 15,-1 4 17,3-1-32,-2 5 15,1-1-15,2 2 16,1 1-16,3 2 15,1-1-15,2 2 16,1 1-16,2 1 16,-3 1-16,-2 3 0,2 2 0,-2 0 15,0 3 17,-1-2-32,5 0 15,0-3-15,0 0 16,-1-3-16,-1-2 15,-3 1-15,-1-1 16,-1 2-16,2-2 16,-1-3-16,0-2 15,-3 1-15,1 4 16,3-2-16,2 0 16,3-5-16,7-9 0,-8-19 31</inkml:trace>
  <inkml:trace contextRef="#ctx0" brushRef="#br0" timeOffset="58982.46">12602 4264 0,'0'0'0,"1"4"0,-1-4 0,0 1 0,1 3 0,-2 6 0,0 3 0,3 22 0,1-11 0,-2 3 16,0 2-16,-2 4 15,0 2-15,-1 1 16,0 1-16,-4 3 16,6-1-16,-2 0 15,2 3-15,0 3 32,2 0-32,-1 3 0,1 0 31,-2 2-31,-1 2 15,-2 2-15,-3 3 16,-2 3-16,-4 1 16,1 2-16,1-3 15,5-2-15,2-1 16,5-2-16,0 3 16,-2 4-16,0 1 15,-6-3-15,-4-11 16,-9-16-16,7-24 15</inkml:trace>
  <inkml:trace contextRef="#ctx0" brushRef="#br0" timeOffset="60608.08">8221 4734 0,'-3'3'0,"-9"2"0,-7-3 0,-5-4 0,-7 1 0,31 1 0,-30-2 0,1 1 15,2 4 1,1 4-16,-1 6 16,0 7-16,-1 8 15,9-3-15,-3 3 0,7 1 16,12-5-1,10-6-15,9-4 16,4 0-16,8-3 16,-1 0-16,1 2 15,-3 1-15,-4 3 16,-5 4 0,-3 5-16,-8 1 15,-3 0-15,-7 4 16,-6 0-16,-4 1 15,-6-1-15,-4-3 16,-4-2-16,-4-2 16,1-4-16,1-9 15,0 0-15,-1-4 16,4-2-16,-1 0 16,4 1-1,3 1-15,5-1 16,1-3-16,2-5 15,14 1-15</inkml:trace>
  <inkml:trace contextRef="#ctx0" brushRef="#br0" timeOffset="61825">8149 5320 0,'9'1'0,"10"1"0,1 0 0,-1-2 0,3-4 0,4-5 0,2-6 0,0-5 16,1-7-16,-1-5 16,-4-3-16,0-2 15,-12 3-15,-4 9 16,-7 7-16,-8 8 15,-7 12-15,-7 12 16,-1 3 0,-2 8-16,0 6 15,3 2-15,3 1 0,8 1 16,3-7 0,4-6-16,11-6 15,3-6-15,5-9 16,5-4-16,3-4 15,4-9-15,2-2 16,1-8 0,5-3-16,-3 5 15,-2-3-15,-2 8 16,-8 9-16,-5 7 16,-7 8-16,-3 4 15,-6 6-15,-6 7 16,-1 3-16,-3-4 15,1-3-15,3-3 32,4-6-32,2-4 15,4-7-15,14-5 16,3-7-16,6-5 16,1-4-16,7-1 15,-4 7-15,-9 8 16,-2 8-16,-10 15 15,0 4-15,-2 0 16,2 0 0,2-3-16,3-7 15,4-3-15,3-8 16,7-11-16,-7 1 16,-1-3-16,-3-1 15,0-2-15,-9 2 16,-5 1-16,-8 4 15,-6 2-15,-5 3 16,-2 4-16,-4 4 16,-4 6-1,-1 5-15,-2 3 16,1 4-16,3 3 16,7 1-16,7-2 15,7-4-15,9-3 16,6-4-16,4-5 15,5-3-15,2-5 16,7-3-16,-1-3 16,2-3-1,4-1-15,0-1 16,-3 0-16,-3 3 16,0 1-16,-8 4 15,-7 3-15,-5 4 16,0 1-16,-1 3 15,-2 0 1,-2 1-16,0-3 0,-3 1 16,-2-1-1,-6 0-15,-4-2 16,-5 4-16,-2 2 16,-3 5-16,2 3 15,1 6-15,1 1 16,1 1-16,5 2 15,6-2-15,10-3 16,6-6 0,4-7-16,6-7 0,6-3 15,4-2-15,5-4 16,2-2 0,2 0-16,-5 1 15,-19 5-15</inkml:trace>
  <inkml:trace contextRef="#ctx0" brushRef="#br0" timeOffset="62988.59">10574 4838 0,'-3'7'0,"-6"11"0,-4 2 0,-1-2 0,-6-1 0,20-17 0,-28 14 0,-1-1 0,1 2 15,2 2 1,5 2-16,2 2 15,4 0-15,4 1 16,8 2-16,11-3 16,5-3-16,-1-6 15,4-2-15,2-5 16,-3-5-16,-4-3 16,-3-1-16,-5 0 15,-4-1-15,-5 2 16,-2 2-1,-5 4-15,-5 9 16,-5 9-16,-5 7 16,-1 9-16,0 6 0,2 1 15,5 4 1,13-10-16,11-10 16,5-10-16,7-8 15,5-10-15,4-6 16,3-9-16,-2-1 15,-4-3-15,3-1 16,-8-1-16,-5 3 16,-6 9-16,-21-2 47,1 6-47,-2 2 0,-3 6 0,-4 5 15,0 4-15,7 3 0,9 1 16,6-1-16,8-3 15,9-4-15,-5-7 16</inkml:trace>
  <inkml:trace contextRef="#ctx0" brushRef="#br0" timeOffset="63363.58">10735 5368 0,'5'-1'0,"6"-1"0,-11 2 0,14-2 0,4-3 16,6-3-16,0-4 0,-2-4 0,-2-4 0,-1-3 16,-3 0-16,-3 1 15,-3 0-15,-3 6 16,-11 3-16,-10 7 15,-8 6 1,-5 7-16,-7 6 16,-3 8-16,3 8 15,3 7-15,10 4 16,12 4-16,2-10 16,8-10-1,7-16-15,9-14 0,6-13 16,5-18-16,-8 13 15</inkml:trace>
  <inkml:trace contextRef="#ctx0" brushRef="#br0" timeOffset="64877.13">11224 4905 0,'2'1'0,"-9"-2"0,1 2 0,4 6 0,-20 4 0,-9 18 0,4 15 0,3 7 16,0-2-16,3 4 0,4 3 0,8-1 0,9-7 0,7-19 15,5-16-15,2-12 16,4-6-1,2-8-15,-1-3 16,0-2-16,4-5 16,-3 2-16,-1-1 15,-6 1-15,-5 2 16,2 6-16,-6 5 16,-10 6-16,-4 10 15,-9 10-15,0 6 16,-1 10-1,0 3-15,3 2 16,12-5-16,10-10 16,1-12-16,5-10 0,7-10 15,5-14 1,4-9-16,2-6 16,-1 0-16,-2 4 31,1 4-31,-1 10 15,-5 9-15,-4 13 16,0 2-16,-4 9 16,0 2-16,-4 4 15,-1 3-15,-3 0 16,-2-1-16,-1-1 16,4-5-16,0-5 15,1-5 1,0-5-16,4-7 15,-1-3-15,2-8 16,-2-3-16,0-2 16,3-2-16,-3 3 15,1 2-15,1 3 16,0 3-16,-1 5 16,1 6-16,-7 4 15,13 4 32,-9 9-47,1 0 16,1 3-16,-1 3 0,1 0 0,0 1 0,-2-4 0,0-3 15,3-1-15,-2-6 16,0-5-16,3-7 16,-2-8-16,3-7 15,0-3-15,1-2 16,0 1-16,0 1 15,-1 4 1,-3 3-16,-4 3 16,-2 5-16,-6 2 15,-2 5-15,-5 1 16,-3 3-16,-3 5 16,1 3-1,2 5-15,0 5 16,4 2-16,4 0 0,4-2 15,6-4 1,4-6-16,-6-5 16,8-8-16,5-9 15,-1-7-15,0-4 0,0-4 16,-2 0 0,-5 1-16,-5 3 15,0 4-15,-8 7 16,-1 5-16,-11 8 0,8 3 15,-8 5 1,-3 5-16,1 1 16,2 0-16,6-3 15,9-2-15,2-5 16,-3-2-16,10-7 16,5-5-1,7-5-15,-1-2 16,1 0-16,-4 2 15,-3 5-15,-1 4 16,-1 5-16,-3 4 16,-4 3-16,-3 3 15,-2 2-15,-3 3 16,0-2-16,-1-1 16,1-5-16,3-2 15,0-4 1,3-7-16,5-5 15,4-6-15,-1-5 16,3-1-16,5 1 16,0 3-16,-2 5 15,-2 7-15,-3 5 16,-3 6-16,-2 6 16,-2 2-16,-5 2 15,4 1-15,-4-1 16,0-3-1,-4-3-15,-1-5 16,2-5-16</inkml:trace>
  <inkml:trace contextRef="#ctx0" brushRef="#br0" timeOffset="66684.25">13170 4915 0,'-1'2'0,"-2"1"0,3 1 0,-10 14 0,-4 16 0,6 14 0,5 4 16,-1 3-16,1 2 0,3 0 0,4-2 0,2-8 0,0-12 15,-3-15-15,-1-12 16,-2-8-16,-3-8 16,0-8-16,-3-6 15,-3-5-15,-1-5 16,1-3-16,0-6 15,2-5 1,4-4-16,6-2 16,2 1-16,3 5 15,5 5-15,4 7 16,7 3-16,6 3 16,9 2-16,2 4 15,-3 5-15,-8 8 16,-6 8-16,-6 6 15,-9 6-15,-9 4 16,-5 5-16,-9 5 16,-2 1-16,-5 0 15,0 1 1,0-1-16,10-6 16,0-4-16,4-4 15,6-5-15,11-4 16,3 0-16,6 0 15,4 1-15,-5 3 16,5 3-16,-2 4 16,-1 4-16,-5 4 15,-5 3 1,1 2-16,-5 2 16,-7 2-16,-8 3 15,-11 3-15,7 3 16,2-1-16,-2-4 15,0-4-15,-9-3 16,-5-5-16,-1-10 16,3-7-16,11-10 15,10-9-15,11-10 16,5-3 0,12-6-16,-2-2 15,1 2-15,-8 3 16,2 2-16,-3 5 15,-1 3-15,8-2 16,10 1-16,1 3 16,0-1-16,0 0 15,-5 2-15,-2 2 16,-8 3 0,-10 6-16,5 2 15,-3 5-15,0 4 16,-1 5-16,-1 6 15,-1 5-15,-1 7 16,-1 4-16,2 3 16,1 1-1,1-1-15,2-2 0,3-5 16,-1-5 0,7-8-1,5-8-15,3-8 16,4-7-16,-4-5 15,0-1-15,-2-5 16,-7-3-16,-6-1 16,-3-2-1,-6-4-15,-6 2 16,0-4-16,-2 0 16,0 6-16,-5 5 15,-4 7-15,-4 11 16,-3 8-16,-4 9 15,1 8-15,0 6 16,6 3-16,3 3 16,10-3-1,12-3-15,-10-5 16,4-5-16,10-10 16,8-12-16,9-5 15,7-9-15,-4-3 16,-3-4-16,-7-2 15,-4 0-15,-8 4 16,10 1-16,0 4 16,1 3-16,-6 9 15,-2 7 1,-2 7-16,0 6 16,-1 5-16,-3 3 15,-2 1-15,0 0 16,2-1-16,-2-3 15,0-3-15,3-3 16,0-5-16,-2-4 16,0-3-16,1-6 15,-4-4-15,1-8 16,0-6 0,1-7-16,0-4 15,2-2-15,3 1 16,1 6-16,-1 8 15,0 11-15,-6 11 16,-1 10-16,-2 5 16,-1 8-16,-2-1 15,-4-2-15,1-5 16,-5-5-16,-3-8 16,8-6-1</inkml:trace>
  <inkml:trace contextRef="#ctx0" brushRef="#br0" timeOffset="66873.67">14269 4951 0,'5'4'0,"-4"0"0,-4 4 0,-4 4 0,4 2 0,-1 0 16,5-3-16,3-4 0</inkml:trace>
  <inkml:trace contextRef="#ctx0" brushRef="#br0" timeOffset="67264.22">14537 5365 0,'4'-8'0,"8"-14"0,1 1 0,4-7 0,-17 28 0,24-40 0,4-12 0,1-10 16,0-10-16,-2-5 16,-2 1-16,-1 5 15,-1 9-15,-5 13 16,-8 14-1,-6 21-15,-3-21 47,-2 15-47,-6 13 0,-3 7 0,-4 8 0,-1 8 16,-5 9-16,-1 10 0,-2 9 16,2 13-16,0 11 15,6 12-15,7 3 16,4 4-16,2-8 15,4-13 1,4-12-16,-1-19 16,-6-15-16,6-19 15</inkml:trace>
  <inkml:trace contextRef="#ctx0" brushRef="#br0" timeOffset="67873.44">15356 4379 0,'-6'16'0,"-9"23"0,0-7 0,2-4 0,13-28 0,-14 28 0,2 3 0,3 5 16,8 6-1,2 9-15,3 4 16,0 1-16,-1 5 0,-3 1 16,-2-1-1,2 0-15,-1 0 16,-7 0-16,-6 4 16,-5 3-16,-3 6 15,-2 6-15,12 9 16,9 5-1,-3-4-15,-8-16 16,-6-47-16</inkml:trace>
  <inkml:trace contextRef="#ctx0" brushRef="#br0" timeOffset="73227.42">1960 11650 0,'3'3'0,"4"5"0,-6-2 0,-2 2 0,-7 2 16,1-1-16,-3 0 0,-3-4 0,0-4 0,-4-3 0,4-1 15,1-2-15,-1 2 16,-2 0-16,0-1 16,0 1-16,1-2 15,-1 1 1,-1-4-16,-2-2 16,-2-3-16,2 2 15,-6-5-15,-1-2 16,-1-3-16,0 1 15,-3-2-15,-1 0 16,1-1-16,-1-2 16,0-3-16,1 0 15,-1 3-15,1-4 16,-1-2 0,1-1-16,-2-2 15,1-4-15,3-3 16,-2-2-16,4 2 15,-1-1-15,0-2 16,1-2-16,1 0 16,3-2-1,2-3-15,2 2 0,0 2 16,1-1 0,0-3-16,3 0 15,4 0-15,2-5 16,5-2-16,2 1 15,1 0-15,2-1 16,-2-2-16,4 3 16,2 1-16,1 0 15,2 2-15,3 3 16,2-2-16,-1 0 16,3 1-16,3 2 15,1-1 1,1 0-16,3 3 15,4 0-15,2 2 16,0 2-16,1 5 31,1 3-31,-1 1 0,-1 1 0,2 2 16,1 5-16,1 1 31,1 0-31,-2-2 16,1 3-16,2-1 15,-1 4-15,1 2 0,1 1 0,-2-2 16,0-1 0,1 1-16,-1 2 15,-2 2-15,2 3 16,0-3-16,-2 5 16,-2-1-16,-1-1 31,0 0-31,0 2 15,-1 3-15,0-1 16,1-1-16,0 1 16,-1-1-16,-1 0 15,-4 1 1,-3 4-16,-3 0 16,-3 1-16,-1 1 15,-3-2-15,-4 0 16,-1 1-16,-2 0 15,-4 1-15,-3 1 16,-10-11-16,-5-3 16,3 6-16</inkml:trace>
  <inkml:trace contextRef="#ctx0" brushRef="#br0" timeOffset="74600.58">2401 8080 0,'-4'-3'0,"-6"-6"0,4-2 0,0 0 0,0 2 0,6 9 0,-9-4 0,-3 2 0,-1 4 0,-1 0 0,-1 1 16,-1 2-1,-1 2-15,0 0 16,-2-1-16,-1-1 15,-2-1-15,-2 0 16,1-2-16,-3-2 16,-3 0-16,-3-1 15,0-5 1,-1-1-16,-2 0 16,0 0-16,0 1 15,-1-3-15,1 0 16,-1 1-16,2-3 15,-5-2-15,0-5 16,1-2-16,0-2 16,4-2-16,-2-4 15,2-1 1,0-2-16,-2-1 16,2-1-16,-1-1 15,1-3-15,2-2 0,2-2 16,1-2-1,4-4-15,5-3 16,1-3-16,1-5 16,1 0-16,0 1 15,3 4-15,-1-1 16,3 0-16,2-1 16,5-2-1,1-1-15,4 3 16,4 1-16,1-3 15,3-2-15,0-2 0,-1 0 16,1 1-16,2 6 16,0-1-16,2 2 15,2 1-15,1 2 16,0-1 0,3 2-16,3 2 15,2-2-15,0-1 16,1 3-16,0 1 15,1 3-15,2 4 16,1 1-16,0 1 16,2-2-16,-2 1 15,3 2-15,-1 3 16,1 5 0,1 2-16,-1-2 15,3 4-15,0 2 16,0 0-16,0 2 15,-1-1-15,2 4 0,-1 1 16,0-1 0,1-2-16,6 4 15,0 1-15,3-1 16,-2-2-16,0 2 16,-3 3-16,-2 2 15,-3 0-15,-1 4 16,0 0-16,-2 1 15,-3-4-15,2 4 16,-2-1-16,3-2 16,1 1-16,2-1 15,1-1 1,2 0-16,1 1 16,2-3-16,-3 1 15,1-1-15,-22 5 16</inkml:trace>
  <inkml:trace contextRef="#ctx0" brushRef="#br0" timeOffset="78809.74">3550 6576 0</inkml:trace>
  <inkml:trace contextRef="#ctx0" brushRef="#br0" timeOffset="85073.25">2315 12288 0,'-1'4'0,"-1"5"0,0 4 0,-1 0 0,-3-2 0,-5-4 0,-3-2 0,1 0 16,-3 1-16,-1 2 16,-2 0-16,-4 0 15,2 2-15,0 0 16,-5 1-16,-3-2 15,-2-1-15,-1-4 0,-1-3 0,-1-2 16,-1-1-16,-3-2 16,-1-1-16,0 1 15,2-1 17,-7-1-32,3-3 0,0-3 0,1-2 15,-1-3-15,-3 0 16,3 1-16,-1-2 15,0-2 1,-2 0-16,0-2 0,0-3 16,0-3-16,0-4 15,2-2 17,1-3-32,1-1 15,4-3-15,0-2 16,1 0-16,1-1 15,0-1-15,-2-3 16,2 0-16,4-2 0,-2-2 16,3-1-16,1-3 0,1-1 15,0 0 1,2 3-16,3 0 31,0 1-31,-1-2 0,4-6 0,-2-2 31,0-3-31,2 4 16,2 4-16,3 0 16,1-2-16,1-1 15,0-1-15,-1-3 16,-1 2-16,5 3 16,1-1-16,1-3 15,2-3-15,-2-1 16,2-1-16,-1-2 15,2 3-15,-2-2 16,3 1 0,-1 2-16,4 2 15,0 2-15,0-1 16,2-3-16,-4-1 16,0-2-16,-2-1 15,3 2-15,0-1 16,-1 1-16,1 0 15,-2-1-15,2 1 16,-1 1-16,0-1 16,0 0-16,-2 1 31,4 0-31,1 1 16,0 0-16,-2-2 15,0-4-15,-1-2 0,0 2 16,0 4-1,1 4-15,-1 3 16,0-6-16,0-2 16,0-2-16,-3 1 15,1 1-15,-4 0 16,6-1-16,0 0 16,1 0-1,2 0-15,1-1 16,-1-2-16,-2-1 15,1-1-15,0 2 16,-2 3-16,2 6 16,-1 2-16,0 1 15,1 1-15,1-4 16,2-2-16,1 1 16,2-2-1,-1-2-15,1 2 16,1-1-16,1-2 15,0 3-15,-3 7 16,1 7-16,2 2 16,-3-3-16,3-1 15,1 4-15,0-3 16,1 3-16,2 4 16,1 0-16,-1-1 15,3 4 1,0 4-16,0 1 15,0 2-15,2 1 16,3 3-16,1 2 16,3 1-16,-2 1 15,3 0-15,-3-1 16,2 0-16,2 6 16,0 3-16,2-2 15,2 2 1,2 1-16,2 1 15,5 2-15,3-4 16,2 2-16,1 3 16,-2-1-16,-1 2 15,0 4-15,-3 2 16,0 3-16,-5 2 16,-2 6-16,-20 1 15</inkml:trace>
  <inkml:trace contextRef="#ctx0" brushRef="#br0" timeOffset="125183.89">7494 5796 0,'0'10'0,"-3"11"0,1-9 0,3-3 0,-1-9 0,6 3 0,1 1 0,2 3 16,1 4-16,0 3 0,-3 2 0,-4 4 15,1 1-15,-3 1 16,1 1-16,0 0 15,-1 2-15,0 1 16,3 0-16,0 2 16,-2 1-16,0 3 15,-1 1 1,-4 1-16,2 2 16,-2 0-16,3 1 15,-3 0-15,3-1 16,-2 0-16,0 2 15,1-1-15,0 0 16,0-1-16,1-1 16,-1 0-16,-1 0 15,1-2-15,-2-1 16,0-1-16,-1-5 16,-1 0-1,1-3-15,-1-1 16,2 1-16,1-2 15,0 0-15,0 1 16,0-3-16,0 1 16,1-1-16,-2-1 15,3 1-15,-2-2 16,2 0-16,0 2 16,2-2-1,-1 1-15,-1 0 16,-1 0-16,1 1 15,-1 3-15,-1-1 16,1 2-16,1 0 31,-2 0-31,2 2 0,0-3 16,-1-2 0,3 0-16,3-2 15,3-2-15,2-3 16,4-2-16,1 0 15,1 2-15,1 0 16,2-2-16,2 1 16,3-3-16,2-2 15,3-1 1,1-1-16,1-2 16,0-1-16,5-2 15,0 1-15,2-2 16,2 1-16,3-2 15,3-2-15,-1 0 16,0 1-16,1-3 16,4 2-16,3 0 15,3-2 1,-2 2-16,-1 0 16,0 0-16,2-2 15,0 1-15,6-1 16,7 0-16,-1 0 15,2 1-15,0 0 16,2 0-16,1-1 16,-2 1-16,3 0 15,2 1-15,0 0 16,1 2 0,-2 0-16,3-1 15,-2 0-15,0 1 16,0 0-16,2 0 15,1 0-15,2 1 16,0-2-16,2 2 16,1 0-16,-1-3 15,5 2-15,2 0 16,0 2-16,-2 0 16,4-3-16,-3-1 15,3 2-15,3 2 16,-1 0-16,-2-2 15,6 3-15,0 0 16,0-3-16,-9 1 16,-3-5-1,-5-3-15,1 3 16,5 7-16,17 9 16,9 7-16,7-6 15,-11-9-15,-17-10 16,6 6-16,-1 7 15,5-5-15,6-6 16,-4 5-16,-6 2 16,-8 10-16,4-6 15,-4 2-15,4-5 16,0-3-16,-4 5 16,-3 1-1,3-2-15,-4-2 16,-6 1-16,-6 2 15,-1 0-15,-3 1 16,2-1-16,-2 1 16,-4-3-16,-1-1 15,0-2-15,-2-1 16,-4 0-16,-4-5 16,-2 0-16,-3-2 31,-2-1-31,-2-4 15,-3-2 1,-4-2-16,-4-3 16,-6-2-16,-4-1 15,-2-2-15,-3-2 0,0-3 16,-3-4 0,-3-2-16,-4-1 15,-2-6-15,1-3 16,-2-3-16,-1-2 15,0-1-15,0 0 16,-2-1 0,0-1-16,2-2 15,2-3-15,1-3 16,-1 1-16,0-2 16,-1 1-16,-3-1 15,3 0-15,0 0 16,-1 2-16,2 3 15,-4 5-15,2 5 16,0 4-16,1 6 16,1 5-16,-1 7 15,-1 2-15,-5-1 16,-5-3 0,2-8-16,5 0 0,8-3 15,0 22-15</inkml:trace>
  <inkml:trace contextRef="#ctx0" brushRef="#br0" timeOffset="128362.41">12613 5767 0,'-3'3'0,"-2"2"0,-1-1 15,-1 1-15,0 4 0,-1 8 0,3 8 0,-1 9 0,-1 9 0,-2 10 16,-1 9-16,-2 10 15,-4 5-15,1 5 16,3 4 0,-2 2-16,2 5 15,8 2-15,-1 4 16,0 3-16,-2-4 16,-12-12-16,4 4 15,6-2-15,7-26 16,37 6 15,-46 4-15,28-28-1</inkml:trace>
  <inkml:trace contextRef="#ctx0" brushRef="#br0" timeOffset="128897.32">12897 7070 0,'0'8'0,"-2"7"0,-3-6 0,-2-8 0,1-10 0,2-13 0,5-19 0,-1-19 0,5-13 16,9-12-16,3-14 15,5 14-15,10-6 16,-6 1-16,2-1 15,16 15-15,2 15 16,-10 13 0,-7 21-16,-14 16 15,-7 12-15,-7 11 16,-2 11-16,-5 13 0,-1 16 16,2 12-16,0 14 15,5 16 1,9 12-16,13 4 15,4-16-15,-9-27 16,-26-38-16,-5-26 16</inkml:trace>
  <inkml:trace contextRef="#ctx0" brushRef="#br0" timeOffset="129100.7">13036 6656 0,'-1'0'0,"0"-2"0,4 2 0,11-1 0,7 0 0,1-3 0,5-2 0,-24 4 15</inkml:trace>
  <inkml:trace contextRef="#ctx0" brushRef="#br0" timeOffset="129562.39">13468 6863 0,'10'-4'0,"16"-9"0,0-5 0,3-10 0,-29 28 0,41-46 15,4-13-15,-4-14 0,-9-15 16,-17-11-16,-26-7 16,19 12-1,1 24-15,-8 22 16,-4 15-16,-7 25 15,-3 9-15,-5 9 16,-2 10-16,-4 14 16,-1 12-16,1 10 31,-7 10-31,6 9 16,6 1-16,15-2 15,8-2-15,9-1 16,7-2-16,-11-16 15,13-12-15,-5-17 16,1-14 0,4-12-16,1-9 0,0-9 15,-1-7 1,2-5-16,-4-4 16,3-4-16,-2-2 15,-11-2-15,-8-2 16,-13 20-16</inkml:trace>
  <inkml:trace contextRef="#ctx0" brushRef="#br0" timeOffset="131186">13716 6681 0,'3'40'0,"5"2"0,6 1 0,-14-43 0,19 43 0,3-3 0,-3-12 16,-2-15-16,-3-11 15,-2-14 1,-3-18-16,-3-7 16,3-8-16,4 0 15,1 2-15,4 4 16,0 8-16,-1 14 16,-3 9-16,-1 8 15,-2 3-15,-4 4 16,-2 6-16,-1 5 15,-3 6 1,-2 8-16,-3 4 16,0 1-16,-1-6 15,2-8-15,3-11 16,3-13-16,4-15 16,1-12-16,2-15 15,5-4-15,1 0 16,1 7-16,0 7 15,-1 15-15,-1 8 16,-2 7-16,-2 10 16,0 7-16,-5 9 15,-4 5 1,0 2-16,-3 0 16,0-5-16,2-7 15,0-9 1,1-11-16,3-9 15,5-8-15,2-5 16,2-4-16,5 3 16,2 6-16,0 5 15,-4 8-15,1 4 16,4 9 0,-2 5-16,-1 5 15,-2 1-15,-4-1 16,-3-3-16,2-5 15,2-4-15,0-3 16,3-7-16,0-2 16,3-4-16,-2-3 15,-1-2 1,-2 0-16,-8 0 16,-5 0-16,-2-1 15,-5 2-15,-7 0 16,-1 4-16,-5 6 15,-2 8-15,0 9 16,0 7-16,4 8 16,1 4-16,4 3 15,3-1-15,8-8 16,-1-9 0,6-9-16,7-10 15,4-9-15,4-10 16,3-3-16,5-1 15,-1 0-15,-1 5 16,-4 6-16,-5 6 16,-3 9-16,-4 6 15,-4 6-15,-4 8 16,0 0-16,-4-1 16,-3 0-1,2-3-15,4-5 16,2-7-16,0-7 15,1-6-15,3-6 16,0-5-16,2-1 16,5 1-16,0 3 15,-1 6-15,-1 9 16,2 5-16,2 6 16,-1 2-1,0 0-15,1-3 16,2-7-16,1-7 15,0-11-15,3-10 16,0-10-16,-1-9 16,-2-8-16,0-2 15,-12 0 1,-1 7-16,-3 11 0,-3 11 16,-4 14-16,-3 10 15,-4 11 1,-5 13-16,-4 14 15,-4 11-15,0 7 16,1 3-16,8 2 16,5-10-16,3-9 15,6-9-15,3-10 16,3-9 0,5-6-16,3-7 0,5 0 15,2 2-15,3 3 16,2 3-1,-5 3-15,-3 4 16,-4 0-16,1-3 16,7-7-16,2-6 15,2-7-15,0-6 16,-2-4 0,0-3-16,-8-3 15,-4 3-15,-5 1 16,-7 3-16,-2 4 0,-6 6 15,-5 6-15,-7 8 16,-1 8 0,-4 9-16,2 8 15,1 3-15,5-1 16,13-8-16,2-10 16,7-11-16,0-8 15,2-13-15,-4 5 16</inkml:trace>
  <inkml:trace contextRef="#ctx0" brushRef="#br0" timeOffset="132929.79">9983 5731 0,'-5'8'0,"-9"13"0,0-2 0,3 1 0,5 2 0,-1 6 0,-5 10 15,-5 9-15,7-2 16,-1 9-16,1-3 16,6-4-16,3-1 15,0 5-15,5 8 16,1 3-16,0 3 15,2 1-15,-3 1 16,-2 3-16,-2 4 16,2 7-16,-5 1 15,3 1-15,-6 1 16,1 1-16,3-3 16,5-6-16,-3-17 0,0-37 15</inkml:trace>
  <inkml:trace contextRef="#ctx0" brushRef="#br0" timeOffset="-207719.78">3520 11030 0,'0'0'0,"-13"12"0,13-12 0,-6 8 0,3-5 0,-1-2 0,-1-2 0,-3 1 0,-16-1 16,10 1-16,1 1 16,-2 2-16,1 1 15,-1-1-15,-1-2 16,2 2-16,-1-3 16,4 2-1,0-1-15,-2-2 16,1 0-16,1 0 15,3-2-15,2 2 16,2 1-16,2 0 16,6 1-16,2 1 15,3 2-15,7 3 16,1 3-16,7 2 16,1 1-16,2 1 15,5 4 1,-4-1-16,2 0 15,-1-2-15,-4-2 16,-4-4-16,0-5 16,3-6-16,6-7 15,-11-3-15</inkml:trace>
  <inkml:trace contextRef="#ctx0" brushRef="#br0" timeOffset="-207155.55">3939 11054 0,'-7'6'0,"-11"11"15,9-1-15,6-2 0,3-14 0,6 11 0,-3-1 0,-4 1 0,-1 3 0,1 2 0,-1 4 16,-2 3-16,1 1 16,0-2-1,0 3-15,1-2 16,0-1-16,1-4 16,6-6-16,8-5 15,8-6-15,0-5 16</inkml:trace>
  <inkml:trace contextRef="#ctx0" brushRef="#br0" timeOffset="-206842.83">3832 11111 0,'-12'6'0,"-12"6"0,11-1 0,12-3 0,1-8 0,10 6 15,3-2-15,1 0 0,4 0 0,2 1 0,0 4 0,1 1 16,-2 2-16,0-3 15,-4 2-15,1-3 16,1-2-16,1-3 16,0-3-16,-3-4 15</inkml:trace>
  <inkml:trace contextRef="#ctx0" brushRef="#br0" timeOffset="-206338.73">4171 11398 0,'-3'3'0,"-3"4"0,11 0 0,6-2 0,5-1 0,-1-1 0,-1-4 0,-3-2 0,-3-2 16,1-3-16,-4-1 15,0-3-15,1-4 16,-2-1-16,-1-3 15,-5 0-15,-7 2 16,-3 2-16,-8 4 16,-5 3-1,0 3-15,-1 5 0,0 4 16,2 5-16,6 4 16,5 3-1,6 2-15,6-1 16,5 0-16,6-3 15,7-3-15,4-5 16,8-5-16,11-6 16,5-4-16,-6 0 15,-1 0-15,-22 5 16</inkml:trace>
  <inkml:trace contextRef="#ctx0" brushRef="#br0" timeOffset="-206084.94">4549 11119 0,'-10'6'0,"-12"9"0,-5 0 0,4 2 0,23-17 0,-19 17 0,5 1 0,1 0 16,-2 2-16,-1 8 15,-4 2-15,3 4 16,-11 5-16,9-6 15,4-4 1,6-6-16,3-6 16,6-4-16,2-6 15,1-1-15,6-6 16</inkml:trace>
  <inkml:trace contextRef="#ctx0" brushRef="#br0" timeOffset="-205442.65">4760 11237 0,'-3'1'0,"8"-3"0,2 0 0,4 0 0,3 2 0,7 7 0,6 8 0,1 5 16,3 1 0,-3-2-16,-4 0 15,0-3-15,-1 2 16,-2 0-16,-6-3 15,-7-5-15,4 4 16,-10-7-16,-7 0 16,-4-1-16,-5-1 15,-2 2-15,-3 2 16,-3-1-16,-3 4 16,-3 1-16,-2 2 15,-3 2 1,1 0-16,1-2 15,-2 1-15,1 0 16,8 2-16,8 1 16,1-4-16,-2-6 15,1-6-15,-3-9 16,6-6-16</inkml:trace>
  <inkml:trace contextRef="#ctx0" brushRef="#br0" timeOffset="-204548.82">5649 11270 0,'0'0'16,"0"0"-16,0 0 0,-4 5 15,4-1-15,4-1 0,0-2 0,0-1 0,-2 2 0,-10 62 0,1-31 16,-4 6-16,-4 2 15,-4 5-15,-3 0 16,-2-4-16,3-3 16,7-4-16,4-3 15,4-6-15,5-7 32,8-6-32,9-8 15,9-9-15,-1-3 16</inkml:trace>
  <inkml:trace contextRef="#ctx0" brushRef="#br0" timeOffset="-204236.55">5415 11343 0,'-13'5'0,"-12"3"0,11-4 0,9-2 0,5-2 0,9-1 0,8 2 0,12 3 0,10 0 16,8 4-16,7 0 16,1 4-16,5-3 15,-1-2-15,-13-1 16,-10 1-16,-10-2 15,-7-2-15,-1-5 16,-4-4-16,-3-1 16</inkml:trace>
  <inkml:trace contextRef="#ctx0" brushRef="#br0" timeOffset="-203517.32">5837 11605 0,'-1'6'0,"3"8"0,9-3 0,8-3 0,10-3 0,0-1 0,1-1 15,1-2-15,-1-1 16,-1-1-16,-5-4 15,-6-3-15,-1-6 16,-4-1-16,-5-1 16,-6 0-16,-5 4 15,-2 2-15,-4 3 16,-2 3 0,-3 4-16,-2 7 15,0 7-15,1 4 16,4 2-16,5 1 15,6-2-15,10-4 16,11-3-16,4-5 16,7-5-16,4-7 15,-2-8-15,0-4 16,-6-3 0,-7-1-16,-4-1 15,-6 1-15,-2 0 16,-1 6-16,-1 5 15,-3 4-15,-1 3 16,-3 2-16,0 4 16,1 2-16,3 4 15,1 2-15,2 3 16,3 3-16,1 3 16,3 3-1,-1-1-15,-6 3 16,0-1-16,-3-1 15,-6-1-15,-3-3 16,-3-4-16,-6-4 16,2-1-16,1-3 15,0-1-15,2-5 16,1-3-16,4-6 16,5-4-16,3-3 15,8-5 1,12-4-16,11-4 15,-10 10-15</inkml:trace>
  <inkml:trace contextRef="#ctx0" brushRef="#br0" timeOffset="-202970.82">6898 11331 0,'-10'5'0,"-13"8"0,-5 4 0,1 1 0,27-18 0,-25 20 0,4 1 0,2 2 16,0-1 0,2 5-16,1 6 0,0 4 15,2 3 1,4 2-16,6 1 15,8-3-15,5-7 16,6-5-16,4-4 16,4-6-16,2-7 15,1-8-15,0-6 16,1-6-16,-1-7 16,-4-2-1,-1-6-15,-7 0 0,-7 0 16,-4 5-1,-5 2-15,-4 5 16,-1 4-16,-1 4 16,1 4-16,0 5 15,-2 6-15,1 8 16,1 6 0,4 7-16,4 3 15,7 3-15,4-1 16,5-3-16,4-3 15,6-10-15,-8-4 16,3-8-16,3-8 16,-1-8-16,-3-6 15</inkml:trace>
  <inkml:trace contextRef="#ctx0" brushRef="#br0" timeOffset="-202704.93">6686 11382 0,'-18'-1'0,"-17"0"0,15 3 0,13 2 0,7-4 0,8 6 0,6 2 16,10 1-16,6 3 0,5 2 0,3-1 16,2-2-16,-14-1 15,8-4-15,-4-5 16,-25-3-16</inkml:trace>
  <inkml:trace contextRef="#ctx0" brushRef="#br0" timeOffset="-201798.31">7652 11495 0,'0'0'0,"-10"1"0,6-3 0,-1 0 0,-2 3 0,-1 3 0,1 0 0,-14 10 16,5-5-16,-5 2 16,-2-1-16,-5 2 15,-4-2-15,-4 0 16,3 0-16,-1-2 16,5 1-16,5 1 15,4-1 1,7 3-16,5-1 0,1-1 15,3 3-15,4 0 16,4 0 0,5 0-16,5 1 15,5-1-15,4-1 16,1-1-16,1-2 16,1-1-16,1-1 15,1 2-15,1 0 16,0 1-1,2 1-15,1 1 0,0 1 16,-1-1 0,-3 1-16,-6 0 15,2-2-15,-6-2 16,0-6-16,0-3 16,2-9-16,-10-1 15</inkml:trace>
  <inkml:trace contextRef="#ctx0" brushRef="#br0" timeOffset="-201345.08">8145 11400 0,'0'0'0,"-6"1"0,-5 1 0,1-1 0,3 3 0,2 0 0,0 1 0,-1 23 0,-2-5 16,-2 7-16,-4 6 16,-7 4-16,-7 5 15,-7 4-15,-6 1 16,2-3-16,0-5 15,7-5 1,6-9-16,6-7 16,8-5-16,15-9 15,15-8-15,2-4 16</inkml:trace>
  <inkml:trace contextRef="#ctx0" brushRef="#br0" timeOffset="-200934.24">8280 11588 0,'2'-6'0,"8"-8"0,5 0 0,4-2 0,3-2 16,-1 0-16,-2 1 0,-3 1 15,-1 4-15,-4 3 16,-7 6 0,-3 4-16,-1 2 15,-1 4-15,-1 2 16,-3 4-16,1 5 16,-3 5-16,1 3 15,-6 5-15,-3 5 16,-2 5-16,-3 3 15,-2 5-15,1-4 16,5 0-16,4-4 16,4-6-1,5-8-15,2-7 16,2-6-16,3-6 16,3-5-16,-4-5 15</inkml:trace>
  <inkml:trace contextRef="#ctx0" brushRef="#br0" timeOffset="-200652.88">8282 11615 0,'1'-4'0,"3"3"0,3 3 0,3 4 16,9 2-16,3 3 0,5 0 0,-5-3 0,-5-1 16,0 0-16,0 0 15,-2 0 1,-1-3-16,-6-4 15,-1-1-15,-5-2 16,-4-3-16</inkml:trace>
  <inkml:trace contextRef="#ctx0" brushRef="#br0" timeOffset="-199928.33">8594 11911 0,'5'5'0,"12"8"0,-1-4 0,0-4 0,0-2 0,2-2 0,1-1 0,1 0 0,-1-2 16,1-4-1,-1-4-15,-3-3 16,-4-2-16,-5-4 16,-3-2-16,-6 1 15,-3-1-15,-5 3 16,-5 2-16,0 5 16,-3 3-16,1 4 15,-1 6-15,1 5 16,-1 4-1,2 5-15,5 5 16,3 2-16,3-1 16,5 0-16,5-3 15,4-4-15,4-5 16,4-4-16,4-5 16,3-4-16,5-4 15,-1-6-15,3-3 16,1-4-16,-3-4 15,-2-2 1,-4 0-16,-7-2 16,-3 3-16,-5 4 15,-3 3-15,-5 5 16,-1 6-16,0 4 16,-1 5-16,-2 5 15,-2 1-15,2 3 0,-2 2 16,2 3-1,-3 5-15,-2 3 16,-1 3-16,-5 2 16,-2 0-16,-1 0 15,3-4-15,-3-3 16,5-6 0,3-6-16,4-4 15,7-4-15,4-4 16,4-4-16,-3-3 15</inkml:trace>
  <inkml:trace contextRef="#ctx0" brushRef="#br0" timeOffset="-199346.65">9280 11524 0,'0'3'16,"0"5"-16,-3 1 0,1 1 0,-1 2 0,2 0 0,6 1 0,6-1 0,3 0 0,6 2 16,-4-2-16,-1 0 15,2 1-15,7 1 16,2 0-1,1-1-15,-4 0 16,2-4-16,-6-1 16,-8-1-16,1 2 15,-3-1-15,-5-3 32,-3 0-32,1-1 15,-2 2-15,-6 0 16,-4 3-16,-6 1 15,-8 5-15,-6 4 16,-8 5 0,-3 7-16,-13 3 15,-1 7-15,-4-3 16,5-3-16,3-6 16,10-8-16,23-15 15</inkml:trace>
  <inkml:trace contextRef="#ctx0" brushRef="#br0" timeOffset="-79043.59">15270 4468 0,'0'0'0,"5"-3"0,-4 1 0,2 1 0,1 0 0,3-2 0,6 2 0,39-3 0,-15 3 31,5 1-31,4 3 16,5-2-16,5 1 15,5 1-15,2-2 16,9-2-16,7-1 16,2 0-16,3-1 15,5-2 1,6-2-16,0 2 15,5-1-15,5 0 16,-2 6-16,4-3 0,3 1 16,-4 0-1,-9-1-15,-11-4 0,-3 0 16,0 0-16,0 4 16,7 10-16,6 6 15,-7 4 1,-14-11-16,-9-3 15,-11-6-15,-18-7 16,-5 0-16,1 6 16,-5 4-16,-2 3 15,-3 3-15,-5 3 16,-4 1-16,-4 2 16,0 3-16,-3 1 15,0 5 1,0 5-16,-1 3 15,0 6-15,-2 6 16,-1 5-16,1 3 16,-3 4-16,1 0 15,1 5-15,1 1 16,2 1-16,2 0 16,1-3-1,4-2-15,2-3 16,1-4-16,1-5 15,0-4 1,0-5-16,0-3 16,-3-4-16,-3-1 15,-2-3-15,-4-3 16,-4-4-16,-5-4 16,-3-2-16,-7-1 15,-6 0 1,-7 1-16,-6 1 0,-9 2 15,-8 0-15,-7 2 16,-8 0-16,-6-3 16,-2-1-16,0-1 15,-2 0-15,-2-2 16,-4-3-16,-1 1 16,-4-2-16,-2-1 15,1 0 1,-8-3-16,-6-2 0,-5-2 15,3 1 1,-1 0-16,1-2 16,-2-1-16,-4 4 15,-10 0-15,-7 3 16,-2 0-16,-1 1 16,5 4-16,-6 5 15,-1 7-15,8 6 16,6 3-1,58-16-15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156.03334" units="1/cm"/>
          <inkml:channelProperty channel="Y" name="resolution" value="252.05385" units="1/cm"/>
          <inkml:channelProperty channel="T" name="resolution" value="1" units="1/dev"/>
        </inkml:channelProperties>
      </inkml:inkSource>
      <inkml:timestamp xml:id="ts0" timeString="2024-10-16T11:50:30.713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7116 6038 0,'0'0'0,"0"0"16,0-8-16,-3 5 0,0 3 0,0 0 0,0 5 0,-3 4 0,-9 51 0,10-34 16,1 0-16,1-2 15,0-1-15,0-4 16,1-5-16,-1-4 15,2-6-15,0-4 16,2-4-16,-1-9 16,2-3-1,0-10-15,0-2 0,0-5 16,4-6 0,0 3-16,1 2 15,1 4-15,3 8 16,0 8-16,-2 9 15,-1 7-15,0 3 16,0 2-16,2 2 16,0 1-1,1 0-15,-1 1 16,-3 1-16,-4 0 16,-2 2-16,-1 0 15,-4 0-15,-5-2 16,-4-1-16,1-3 15,-2 0-15,4-4 16,-5-6-16,8-4 16,3-5-16,-2 0 15</inkml:trace>
  <inkml:trace contextRef="#ctx0" brushRef="#br0" timeOffset="297.16">7363 5975 0,'9'11'0,"-4"-3"0,-2-5 0,0 2 0,4 2 0,2 4 0,3 3 0,3 5 16,2 5-16,1 1 15,-2-1-15,-1-4 16,-3-4-16,0-2 16,-7-9-16,-1-6 15,-5-10-15,-5 0 16</inkml:trace>
  <inkml:trace contextRef="#ctx0" brushRef="#br0" timeOffset="484.6">7573 5969 0,'-7'13'0,"-8"13"0,0-5 0,-2 0 0,17-21 0,-21 21 0,-4 3 0,-3 3 16,1-1-16,4-5 15,2-4-15,6-9 16,10-11-16</inkml:trace>
  <inkml:trace contextRef="#ctx0" brushRef="#br0" timeOffset="1422.06">10476 5988 0,'-3'1'0,"6"1"0,-3-2 0,4 4 0,3 4 0,4 7 0,1 4 0,-3 6 15,-3 6-15,-3 1 16,-2-4-16,1-9 15,-2-7-15,5-18 16,2 25 15,-1-3-15,-20 5-16,-4-3 16,16-13-1,11-2-15</inkml:trace>
  <inkml:trace contextRef="#ctx0" brushRef="#br0" timeOffset="1766.08">10537 6044 0,'-2'-7'0,"1"-9"0,2-3 16,2 1-16,-3 3 0,-2 2 0,3 1 0,0 2 0,1 2 16,-1 1-16,0-2 15,9 4 1,7 3-16,2 4 15,3 2-15,3 1 16,-5 1-16,-2 4 16,-5 1-16,-9 2 15,-5 5-15,-10 5 16,-7 4-16,-6 1 16,2 1-16,-2-6 15,0-4 1,7-8-16,6-8 15,6-7-15,8-3 16,6-5-16,8-3 16,-5 9-16</inkml:trace>
  <inkml:trace contextRef="#ctx0" brushRef="#br0" timeOffset="2000.42">10787 5875 0,'3'2'0,"1"2"0,2-1 0,0-1 0,2 0 16,2 0-16,6 6 0,10 9 0,2 7 0,2 6 0,-2 5 15,-4 0-15,-4 1 16,-4-1-16,-9-17 15,6-2 1,-6-9-16,-2-9 16</inkml:trace>
  <inkml:trace contextRef="#ctx0" brushRef="#br0" timeOffset="2203.15">11072 5879 0,'-1'9'0,"-2"14"0,-6 3 0,-14 8 0,-14 9 0,-9 5 0,-2 2 0,5-3 16,9-9-16,27-26 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156.03334" units="1/cm"/>
          <inkml:channelProperty channel="Y" name="resolution" value="252.05385" units="1/cm"/>
          <inkml:channelProperty channel="T" name="resolution" value="1" units="1/dev"/>
        </inkml:channelProperties>
      </inkml:inkSource>
      <inkml:timestamp xml:id="ts0" timeString="2024-10-16T11:51:47.689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2186 8156 0,'1'-1'0,"0"-2"0,-5-9 0,-6-3 0,-8-7 0,-5-3 0,-4-1 0,-5 0 16,-7 2-16,-5-3 15,-4 7-15,-7-1 16,-4 8-16,-2 5 15,-3 6 1,-2 5-16,-2 7 16,1 8-16,0 8 15,3 12-15,7 8 16,10 8-16,11-7 16,14 8-16,10 5 15,10 2-15,13-2 16,13-5-1,13-7-15,10-10 16,9-9-16,4-7 16,0-3-16,2-3 15,0-5-15,2-1 16,-2-8-16,-1-9 16,1-14-16,-4-11 15,-2-7-15,-5-4 16,-6-2-16,-7-3 31,-9-3-31,-9-3 16,-9-5-16,-13 4 15,-13 4-15,-13 5 16,-14 7-16,-8 7 16,-8 6-16,-7 7 15,-4 11 1,-3 11-16,6 8 15,7 5-15,17 1 0,22 0 16,19-10 0</inkml:trace>
  <inkml:trace contextRef="#ctx0" brushRef="#br0" timeOffset="832.08">2291 9068 0,'-7'-1'0,"-12"-2"0,-2-7 0,-1-5 0,0-10 0,22 25 0,-23-26 0,-4 3 16,-4 0-16,-3 2 15,-5 6-15,-2 1 16,-7 7-16,-2 1 16,-2 2-16,-3 8 15,-3 3-15,-1 5 16,0 8-16,2 8 15,5 3-15,1 4 16,7 9 0,6 6-16,10 6 15,10 5-15,15 4 16,13-3-16,15-9 16,12-4-16,12-7 15,8-5-15,2-2 16,3-1-16,0 0 15,-1-8-15,0-11 16,4-15 0,1-12-16,1-11 15,-2-9-15,-7-8 16,-8-2-16,-10-10 16,-7-5-16,-11-3 15,-11-2-15,-14 0 16,-13 3-16,-14 2 15,-7 6-15,-7 5 16,-6 7 0,-4 4-16,-7 7 15,-1 8-15,1 11 16,12 4-16,18 4 16,24 3-16</inkml:trace>
  <inkml:trace contextRef="#ctx0" brushRef="#br0" timeOffset="2057.8">2285 12262 0,'7'-2'0,"9"-3"0,-2-4 0,-6-2 0,-2-2 0,-6 13 0,5-15 0,0 2 15,2 0-15,1 0 0,-2-4 16,-1-4-16,-2-4 16,-4-4-16,-6-3 15,-5-5-15,-6-4 16,-6-3-16,-5 0 15,-6-4-15,-2-2 16,-5 0 0,-3 1-16,-3 0 15,-4 5-15,-3 4 16,-3 4-16,-1 2 16,-4 8-16,-1 9 15,-1 7-15,4 9 16,2 11-16,6 7 15,8 6-15,7 9 16,4 9-16,9 7 16,9 6-1,11 6-15,9 4 16,11 3-16,8-1 16,8 2-16,6-3 15,5-2-15,5-6 16,8-7-16,8-9 15,3-10-15,6-10 16,-3-7-16,-3-5 16,-4-7-16,-7-7 15,-4-6-15,-9-6 16,-6-7 0,-5-8-16,-3-6 15,-5-3-15,-6-3 16,-7 0-16,-10-2 15,-7 0-15,-6 1 16,-6-1-16,-5 5 16,-3 7-16,0 8 15,6 10-15,4 2 16,6-5-16,12 12 16</inkml:trace>
  <inkml:trace contextRef="#ctx0" brushRef="#br0" timeOffset="2944.22">2421 13059 0,'-6'-9'0,"-5"-16"0,0-1 0,3 0 0,8 26 0,-5-28 0,2 1 0,-1 2 31,-7-6-31,-7-4 16,-7-6-16,-11-5 15,-9-4-15,-8 5 16,-3 11-16,-10 8 16,-9 7-1,-8 8-15,-2 2 16,-4 5-16,6 4 16,2 9-16,4 4 15,6 6-15,6 7 16,9 5-16,9 5 15,10 8-15,12 5 16,12 4-16,16 2 16,13 3-16,10 0 15,6 1 1,10 4-16,11 5 16,7 2-16,2-3 15,6-8-15,-15-14 16,-13-17-16,6-11 15,0-10-15,5-7 16,1-5-16,6-5 16,4-6-16,4-8 15,-2-7 1,-4-6-16,-10-6 16,-10-3-16,-9-1 15,-6-3-15,-6 1 16,-3-1-16,-4 2 15,-15-7-15,-16-10 16,-16-6-16,-18 7 16,-13 0-16,-1 27 15,13-3-15,9 5 16,25 7 0,17 16-16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156.03334" units="1/cm"/>
          <inkml:channelProperty channel="Y" name="resolution" value="252.05385" units="1/cm"/>
          <inkml:channelProperty channel="T" name="resolution" value="1" units="1/dev"/>
        </inkml:channelProperties>
      </inkml:inkSource>
      <inkml:timestamp xml:id="ts0" timeString="2024-10-16T11:52:31.666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87 6663 0,'4'3'0,"1"2"0,3 5 0,1-1 0,3-2 0,1-4 0,6-4 0,5-1 0,5 3 16,7 4-16,6 4 15,3 5-15,6 6 16,6 8-16,2 4 16,2-3-16,4 2 15,3 0-15,2-1 16,2-1-16,4 6 15,0 0-15,1 4 16,3 9-16,-4 1 16,0-4-1,-2 6-15,-9-4 16,-7-3-16,-7-7 16,-9 1-16,-10-9 15,-8-6-15,-8-7 16,-7-4-16,-7-6 15,-2-3-15,-2-3 16,-2-1-16,2-1 16,1 1-1,1-1-15,1 1 16,1 0-16,0 0 16,2-1-16,0 0 15,-1 0-15,-2 2 16,-2-2-16,0 4 15,-2 0 1,-4 2-16,-2 1 0,-5 1 16,0 3-16,-1-2 15,1 1-15,1 2 16,3 4 0,3 0-16,7-1 15,6-2-15,7-1 16,6-2-16,4-1 15,3-2-15,6-5 16,-5-5-16,-6-2 16,-6-2-16,-8-1 15,-6-3-15,-8-6 16,-11-1 0,-10-3-16,-11-2 15,-8-5-15,-8-2 16,-8 1-16,-1 5 15,-1-9-15,33 28 16</inkml:trace>
  <inkml:trace contextRef="#ctx0" brushRef="#br0" timeOffset="5833.16">1596 11306 0,'0'0'0,"0"0"16,0 0-16,0 0 16,0 0-1,0 0-15,-3 2 0,1-3 0,2 0 0,0 2 0,1 2 0,-1 0 0,-47 23 0,26-26 16,-2-2-16,-3-2 16,-2-1-16,-3-1 15,-1-2-15,-6-3 16,2-3-16,0 0 15,-2-3-15,-2-1 16,-1-2-16,1-2 16,-2 0-1,-2-1-15,0 1 16,1-5-16,-2-4 16,1-2-16,0-2 15,1-4-15,-1-1 16,0 1-16,2-2 15,4-1-15,3-1 16,1 1-16,0-2 16,2-3-16,1-1 15,2 0-15,1-3 16,2 2-16,-1-6 16,2-4-1,1 3-15,3-5 16,2 3-16,1 0 15,4 0-15,1 2 16,1 3-16,3 1 16,2-6-16,2 0 15,0 1-15,1 1 16,0 0-16,2 0 16,2-4-1,0 0-15,3 0 16,1 6-16,2 2 15,1-1-15,3-4 16,0 0-16,3 5 16,6 3-16,-2 1 15,4-3-15,0-3 16,3 3-16,3 2 16,0 4-16,3 4 15,0 1 1,1-1-16,-1-1 15,1 3-15,2 2 16,2 2-16,1 1 16,2 3-16,2 1 15,1 0-15,-1-1 32,0 3-32,-1 4 15,1 5-15,-1 3 16,2 3-16,-2 2 15,2-1-15,-2-2 0,-1 1 32,0 0-32,-3 1 15,-2 4-15,-2-1 16,-3 0-16,-4 2 16,0 0-16,-4 2 15,-1 1-15,-3-1 0,1 1 0,-4-2 31,-2 1-31,1 1 0,0 0 16,-3 2-16,-1 0 16,-1 1-16,0-1 31,1 2-31,-6-1 16</inkml:trace>
  <inkml:trace contextRef="#ctx0" brushRef="#br0" timeOffset="8908.66">675 8838 0,'5'4'0,"6"5"0,-3-2 0,0-2 0,-3-3 0,3-2 15,5-2-15,7-1 0,6-5 0,8 2 0,7 2 16,7 3-16,5-3 16,6-1-16,1 5 15,0-1-15,0-1 32,-1 0-32,-4 3 15,-4 3-15,-5 0 16,-8 3-16,-4 4 15,-6-1-15,-7-1 16,-6 1 0,-7 0-16,-4-4 15,-4-1-15,-1-2 0,-1-1 16,1-2 0,-2-2-16,3 2 15,-1-2-15,1-4 16,0-1-16,-2-1 15,5 0-15,0-3 16,0-4-16,-1 0 16,2 1-16,0 3 15,-3 1-15,0 8 16,-1 1-16,2 1 16,-2-2-16,-2 2 15,1 2 1,0-5-16,-1-1 15,2 8-15,0 9 16,2 1-16,2 1 16,2-1-16,1 8 15,2 0-15,-1 0 16,0-5 0,0-4-16,1-6 0,0-2 15,0-1-15,2-6 16,1 0-1,1 1-15,2-4 16,1-4-16,1-1 16,-3-3-16,-1-5 15,-4 2-15,-5 0 16,-6 0-16,-5-3 16,-4-1-16,-8 2 15,-4 4-15,-4 3 16,-1 3-16,1 4 15,4 3-15,3 7 16,0-4-16,5 3 16,8-1-16</inkml:trace>
  <inkml:trace contextRef="#ctx0" brushRef="#br0" timeOffset="10638.58">591 9469 0,'-5'6'0,"-5"6"0,8-3 0,6-5 0,7-2 0,2-1 0,4 3 0,7 1 0,2 0 0,4 0 16,4 0-16,6-2 15,4-3-15,3-4 16,3 1-16,-1-1 16,-1 4-16,-3 1 15,-3-1 1,-3-3-16,-4-2 16,-7-1-16,-5 4 0,-7 1 15,-8 2 1,-3 0-16,-4 2 15,-2-1-15,0 0 16,-2-2-16,1 1 16,1-1-16,0 1 31,2 1-31,1 1 16,0 0-16,1 0 15,0-1-15,2 0 16,1-1-16,0-1 15,-3 1-15,0 0 16,0-1-16,-1-1 16,3-1-16,-1-1 15,2 2-15,0-1 16,2 0 0,1 0-16,3 0 15,-3 0-15,1-3 16,-1 1-16,2-2 15,-1 2-15,3-1 16,-3 1-16,4 2 16,0 0-16,-1 4 15,1-1-15,-1 2 16,-2 1 0,-1-2-16,-3 3 15,-1-1-15,-4 0 16,1-2-16,0-1 15,-3-1-15,-3 0 16,0 0-16,1-1 16,0 1-16,0-1 15,2 1-15,0-3 16,0 1-16,-1-3 16,0-1-1,-2-1-15,1-2 16,0 0-16,-4-2 15,2 1-15,-1 1 16,-1 2-16,-2 1 16,3 2-16,-1 3 15,2 1-15,2 5 16,2 7-16,2 1 16,5 2-16,1 5 15,2-1-15,2 3 16,3-2-16,-2-1 15,1-1 1,-1 0-16,-1-2 16,-2-4-16,-3-3 15,-1-5-15,0-1 16,-4-1-16,0-3 16,-1-1-16,2-1 15,0-2-15,3-2 16,1-5-16,1-2 15,1-3 1,1 1-16,-5-2 16,-1 0-16,-5-2 15,-5-1-15,-4 0 16,-6 5-16,-4-3 16,-3 1-16,-1 5 15,5 2-15,6 2 16,5 0-16,4 0 15,8 4-15</inkml:trace>
  <inkml:trace contextRef="#ctx0" brushRef="#br0" timeOffset="11779.58">633 10481 0,'0'0'0,"-2"-3"0,4-1 0,1 1 0,1-1 0,6 0 0,7 0 0,28 2 16,-12 3-16,5-1 16,5 1-16,7 0 15,3-2-15,2 1 16,1-3-16,-6 4 15,-4 2-15,-6-2 16,-1-2-16,-1 1 16,1-2-16,2-1 15,0-1 1,3 3-16,-1 1 16,-1 2-16,-8-1 15,-4 0-15,-7-1 16,-5 0-16,-7 1 15,-4-1-15,-5 1 16,-3-1 0,-1 3-16,-2 2 0,0 2 15,-2 2 1,0 2-16,1-1 16,0 0-16,1 0 15,1-3-15,2-3 16,1-2-16,1-2 15,2-3-15,1-5 16,1-4-16,0-5 16,1-1-1,0-3-15,-2 1 0,3-6 16,-2 5 0,-2 4-16,-1 4 15,-1 5-15,0 5 16,-2 1-16,2 4 15,0 4-15,0 8 16,0 4-16,3 5 16,0 2-1,2 1-15,1 1 16,1 0-16,1-4 0,1 0 16,0-6-1,-2-1-15,-2-5 16,-2-4-16,0-6 15,-4-3-15,1-6 16,-1-3-16,-1-3 16,-3-5-1,0-2-15,-3-1 16,0-3-16,-3 2 16,0 3-16,2 4 15,2 2-15,2 4 16,7-1-16,6 4 15,1 6-15</inkml:trace>
  <inkml:trace contextRef="#ctx0" brushRef="#br0" timeOffset="17695.46">16789 5284 0,'-7'4'0,"-6"3"0,-1-6 0,0-3 0,-2-6 0,0 1 0,-5 4 0,-6 3 16,-7 5-16,-5 4 16,-6 10-16,-1 5 15,-4 7-15,0 4 16,4 5 0,-1 3-16,1 4 0,1 4 15,7 6 1,6 4-16,4 1 15,9 3-15,11 2 16,13 3-16,11-1 16,16-2-16,10-4 15,4-12-15,11-9 32,7-10-32,3-9 15,-2-12-15,-1-11 16,0-12-16,-2-11 15,-1-12-15,-2-10 16,-7-8-16,-3-4 16,-5-3-16,-7-1 15,-3-3-15,-4 0 16,-10 1 0,-5 3-16,-6 4 15,-5 2-15,-7 0 16,-8 3-16,-11 3 15,-11 6-15,-9 8 16,-6 9-16,-5 14 16,-1 11-16,0 8 15,9 8-15,10 7 16,21-11-16</inkml:trace>
  <inkml:trace contextRef="#ctx0" brushRef="#br0" timeOffset="18480.18">16598 6394 0,'-12'9'0,"-19"12"0,-6-3 0,-2 0 0,-6 2 0,-1 5 0,-1 7 0,6 8 15,0 6 1,6 4-16,6 6 16,6 2-16,6 5 15,7-2-15,13-1 16,7-5-16,7-7 16,10-8-16,7-7 15,6-9-15,7-10 16,5-9-16,5-10 15,6-8-15,4-6 16,2-7-16,0-6 16,-1-9-1,-6-4-15,-6-8 16,-5-5-16,-9 0 16,-9 0-16,-5 3 15,-7 0-15,-7 0 16,-7 0-16,-10 3 15,-13 3-15,-7 4 16,-7 6-16,-5 6 16,-4 6-16,-8 8 15,-8 12 1,-5 11-16,-4 12 16,3 7-16,7-1 15,8-7-15,32-9 16</inkml:trace>
  <inkml:trace contextRef="#ctx0" brushRef="#br0" timeOffset="19255.93">16747 7299 0,'-3'-6'0,"-4"-8"0,-3-1 0,-5 3 0,-6 3 0,-4 3 0,-6 3 0,-5 4 16,-3 4-16,-2 4 16,1 6-1,-3 8-15,4 8 16,-1 9-16,3 8 15,0 7-15,2 6 16,4 6-16,8 3 16,5 1-16,5 1 15,12-10-15,3-4 16,6-4-16,5-8 16,11-8-16,9-9 15,5-6-15,6-9 16,4-9-16,4-5 15,3-6-15,3-5 16,1-5-16,-1-4 16,-2-6-16,-3-6 15,-3-6-15,-5-4 16,0-6-16,-2-6 16,-4-2-1,-1-1-15,-6-1 16,-7 1-16,-12 2 15,-8 1-15,-9 0 16,-11 4-16,-9 4 16,-8 4-16,-10 6 31,-9 6-31,-9 6 16,-5 11-16,-8 11 15,-6 14-15,-6 14 16,-4 12-16,3 5 15,10-5 1,45-19-16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156.03334" units="1/cm"/>
          <inkml:channelProperty channel="Y" name="resolution" value="252.05385" units="1/cm"/>
          <inkml:channelProperty channel="T" name="resolution" value="1" units="1/dev"/>
        </inkml:channelProperties>
      </inkml:inkSource>
      <inkml:timestamp xml:id="ts0" timeString="2024-10-16T12:01:59.023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1735 8299 0,'0'0'0,"0"0"0,-2 6 0,-1 0 0,1-2 0,-3-6 0,-2-5 0,-2-3 0,-43-25 16,27 29-16,-4 3 16,-2 2-16,-1 2 15,-1 1-15,-3 0 16,-2 2-16,-1-2 15,0 0-15,-2 1 16,-4 4-16,0 5 16,0 0-16,2 5 15,0-1 1,2 7-16,3 0 0,2 1 16,-1 2-1,2 2-15,1 2 31,0 3-31,1 1 16,2 2-16,2 5 16,-1-2-16,1 2 0,3 1 0,1 0 15,2 3 1,1 0-16,1 2 16,1 4-16,3 1 15,2 2-15,1-1 31,1-2-31,3 1 16,-2 1-16,3 1 16,1 8-16,1 2 15,5 2-15,0-7 16,4-2 0,0-3-16,2 1 15,1 5-15,1 4 16,1 0-16,3-2 0,3-6 15,2-2 1,2 2-16,4 1 16,0-1-16,3-5 15,2 0-15,3-1 16,2-2-16,0-1 16,3-1-16,-1-1 15,1-6-15,1-1 16,1 1-16,2-3 15,3-2-15,5-2 16,1-1-16,-2-1 16,-1 0-1,-2-5-15,0-4 16,-4-2-16,2-1 16,-1 0-16,0-1 15,-2 2-15,-4-2 16,-3-2-16,-3 0 15,-5-4-15,-5 0 16,-4-3-16,-1-3 16,-3-1-16,-1-2 15,-4-1 1,-2-1-16,-1-1 16,-1 1-16,-2-1 15,1 0-15,-1 1 16,0-1-16,-1 1 15,0 0-15,1 0 16,1 1 0,2-1-16,0 0 0,2 1 15,-1-1 1,0 0-16,0 0 16,1 0-16,-3 1 15,1-2-15,-1 1 16,-1 0-16,1 0 15,0-1-15,0 1 16,0 0-16,0-2 16,4 0-16,4-5 15,1-1-15,3 2 16,-4-12-16,2-3 16,-6 13-16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9670603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0" name="Google Shape;750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"/>
          <p:cNvSpPr txBox="1">
            <a:spLocks noGrp="1"/>
          </p:cNvSpPr>
          <p:nvPr>
            <p:ph type="ctrTitle"/>
          </p:nvPr>
        </p:nvSpPr>
        <p:spPr>
          <a:xfrm>
            <a:off x="2305100" y="1161050"/>
            <a:ext cx="6153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163" name="Google Shape;163;p2"/>
          <p:cNvSpPr/>
          <p:nvPr/>
        </p:nvSpPr>
        <p:spPr>
          <a:xfrm>
            <a:off x="723692" y="4220091"/>
            <a:ext cx="794875" cy="985737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4" name="Google Shape;164;p2"/>
          <p:cNvSpPr/>
          <p:nvPr/>
        </p:nvSpPr>
        <p:spPr>
          <a:xfrm>
            <a:off x="-58319" y="3053287"/>
            <a:ext cx="782014" cy="890356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5" name="Google Shape;165;p2"/>
          <p:cNvSpPr/>
          <p:nvPr/>
        </p:nvSpPr>
        <p:spPr>
          <a:xfrm>
            <a:off x="4025101" y="3422420"/>
            <a:ext cx="370865" cy="809588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6" name="Google Shape;166;p2"/>
          <p:cNvSpPr/>
          <p:nvPr/>
        </p:nvSpPr>
        <p:spPr>
          <a:xfrm>
            <a:off x="3078045" y="3128354"/>
            <a:ext cx="730671" cy="895811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7" name="Google Shape;167;p2"/>
          <p:cNvSpPr/>
          <p:nvPr/>
        </p:nvSpPr>
        <p:spPr>
          <a:xfrm>
            <a:off x="5401648" y="3285712"/>
            <a:ext cx="805934" cy="75083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8" name="Google Shape;168;p2"/>
          <p:cNvSpPr/>
          <p:nvPr/>
        </p:nvSpPr>
        <p:spPr>
          <a:xfrm>
            <a:off x="8364459" y="3346843"/>
            <a:ext cx="873792" cy="600260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9" name="Google Shape;169;p2"/>
          <p:cNvSpPr/>
          <p:nvPr/>
        </p:nvSpPr>
        <p:spPr>
          <a:xfrm>
            <a:off x="4551116" y="3125540"/>
            <a:ext cx="657208" cy="679227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0" name="Google Shape;170;p2"/>
          <p:cNvSpPr/>
          <p:nvPr/>
        </p:nvSpPr>
        <p:spPr>
          <a:xfrm>
            <a:off x="4419881" y="3994834"/>
            <a:ext cx="919681" cy="950908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1" name="Google Shape;171;p2"/>
          <p:cNvSpPr/>
          <p:nvPr/>
        </p:nvSpPr>
        <p:spPr>
          <a:xfrm>
            <a:off x="2644912" y="4036538"/>
            <a:ext cx="890356" cy="706800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2" name="Google Shape;172;p2"/>
          <p:cNvSpPr/>
          <p:nvPr/>
        </p:nvSpPr>
        <p:spPr>
          <a:xfrm>
            <a:off x="2116542" y="3186156"/>
            <a:ext cx="829755" cy="780163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3" name="Google Shape;173;p2"/>
          <p:cNvSpPr/>
          <p:nvPr/>
        </p:nvSpPr>
        <p:spPr>
          <a:xfrm>
            <a:off x="1347361" y="3186147"/>
            <a:ext cx="599146" cy="706812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4" name="Google Shape;174;p2"/>
          <p:cNvSpPr/>
          <p:nvPr/>
        </p:nvSpPr>
        <p:spPr>
          <a:xfrm>
            <a:off x="2681615" y="4813558"/>
            <a:ext cx="816944" cy="313967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5" name="Google Shape;175;p2"/>
          <p:cNvSpPr/>
          <p:nvPr/>
        </p:nvSpPr>
        <p:spPr>
          <a:xfrm>
            <a:off x="7146421" y="4508764"/>
            <a:ext cx="1040884" cy="730620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6" name="Google Shape;176;p2"/>
          <p:cNvSpPr/>
          <p:nvPr/>
        </p:nvSpPr>
        <p:spPr>
          <a:xfrm>
            <a:off x="7146430" y="3104432"/>
            <a:ext cx="684732" cy="721463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7" name="Google Shape;177;p2"/>
          <p:cNvSpPr/>
          <p:nvPr/>
        </p:nvSpPr>
        <p:spPr>
          <a:xfrm>
            <a:off x="5262207" y="4729516"/>
            <a:ext cx="525046" cy="372666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8" name="Google Shape;178;p2"/>
          <p:cNvSpPr/>
          <p:nvPr/>
        </p:nvSpPr>
        <p:spPr>
          <a:xfrm>
            <a:off x="8376372" y="4729061"/>
            <a:ext cx="508532" cy="324976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9" name="Google Shape;179;p2"/>
          <p:cNvSpPr/>
          <p:nvPr/>
        </p:nvSpPr>
        <p:spPr>
          <a:xfrm>
            <a:off x="3808716" y="4429326"/>
            <a:ext cx="570935" cy="567282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0" name="Google Shape;180;p2"/>
          <p:cNvSpPr/>
          <p:nvPr/>
        </p:nvSpPr>
        <p:spPr>
          <a:xfrm>
            <a:off x="7975391" y="3053272"/>
            <a:ext cx="541560" cy="67927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1" name="Google Shape;181;p2"/>
          <p:cNvSpPr/>
          <p:nvPr/>
        </p:nvSpPr>
        <p:spPr>
          <a:xfrm>
            <a:off x="1570785" y="4028295"/>
            <a:ext cx="734324" cy="723314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2" name="Google Shape;182;p2"/>
          <p:cNvSpPr/>
          <p:nvPr/>
        </p:nvSpPr>
        <p:spPr>
          <a:xfrm>
            <a:off x="247060" y="4094875"/>
            <a:ext cx="275434" cy="244207"/>
          </a:xfrm>
          <a:custGeom>
            <a:avLst/>
            <a:gdLst/>
            <a:ahLst/>
            <a:cxnLst/>
            <a:rect l="l" t="t" r="r" b="b"/>
            <a:pathLst>
              <a:path w="5504" h="4880" extrusionOk="0">
                <a:moveTo>
                  <a:pt x="5173" y="0"/>
                </a:moveTo>
                <a:lnTo>
                  <a:pt x="5063" y="37"/>
                </a:lnTo>
                <a:lnTo>
                  <a:pt x="4990" y="110"/>
                </a:lnTo>
                <a:lnTo>
                  <a:pt x="4770" y="404"/>
                </a:lnTo>
                <a:lnTo>
                  <a:pt x="4513" y="624"/>
                </a:lnTo>
                <a:lnTo>
                  <a:pt x="4219" y="844"/>
                </a:lnTo>
                <a:lnTo>
                  <a:pt x="3926" y="991"/>
                </a:lnTo>
                <a:lnTo>
                  <a:pt x="3742" y="1064"/>
                </a:lnTo>
                <a:lnTo>
                  <a:pt x="3559" y="1101"/>
                </a:lnTo>
                <a:lnTo>
                  <a:pt x="3229" y="1101"/>
                </a:lnTo>
                <a:lnTo>
                  <a:pt x="2862" y="1028"/>
                </a:lnTo>
                <a:lnTo>
                  <a:pt x="2532" y="917"/>
                </a:lnTo>
                <a:lnTo>
                  <a:pt x="2239" y="807"/>
                </a:lnTo>
                <a:lnTo>
                  <a:pt x="1908" y="734"/>
                </a:lnTo>
                <a:lnTo>
                  <a:pt x="1578" y="661"/>
                </a:lnTo>
                <a:lnTo>
                  <a:pt x="1248" y="624"/>
                </a:lnTo>
                <a:lnTo>
                  <a:pt x="918" y="661"/>
                </a:lnTo>
                <a:lnTo>
                  <a:pt x="625" y="771"/>
                </a:lnTo>
                <a:lnTo>
                  <a:pt x="478" y="844"/>
                </a:lnTo>
                <a:lnTo>
                  <a:pt x="368" y="954"/>
                </a:lnTo>
                <a:lnTo>
                  <a:pt x="258" y="1064"/>
                </a:lnTo>
                <a:lnTo>
                  <a:pt x="148" y="1211"/>
                </a:lnTo>
                <a:lnTo>
                  <a:pt x="111" y="1284"/>
                </a:lnTo>
                <a:lnTo>
                  <a:pt x="111" y="1321"/>
                </a:lnTo>
                <a:lnTo>
                  <a:pt x="148" y="1431"/>
                </a:lnTo>
                <a:lnTo>
                  <a:pt x="258" y="1468"/>
                </a:lnTo>
                <a:lnTo>
                  <a:pt x="368" y="1468"/>
                </a:lnTo>
                <a:lnTo>
                  <a:pt x="698" y="1284"/>
                </a:lnTo>
                <a:lnTo>
                  <a:pt x="1028" y="1174"/>
                </a:lnTo>
                <a:lnTo>
                  <a:pt x="1028" y="2531"/>
                </a:lnTo>
                <a:lnTo>
                  <a:pt x="955" y="3228"/>
                </a:lnTo>
                <a:lnTo>
                  <a:pt x="881" y="3925"/>
                </a:lnTo>
                <a:lnTo>
                  <a:pt x="698" y="3852"/>
                </a:lnTo>
                <a:lnTo>
                  <a:pt x="551" y="3742"/>
                </a:lnTo>
                <a:lnTo>
                  <a:pt x="368" y="3632"/>
                </a:lnTo>
                <a:lnTo>
                  <a:pt x="184" y="3522"/>
                </a:lnTo>
                <a:lnTo>
                  <a:pt x="111" y="3522"/>
                </a:lnTo>
                <a:lnTo>
                  <a:pt x="38" y="3595"/>
                </a:lnTo>
                <a:lnTo>
                  <a:pt x="1" y="3669"/>
                </a:lnTo>
                <a:lnTo>
                  <a:pt x="1" y="3779"/>
                </a:lnTo>
                <a:lnTo>
                  <a:pt x="38" y="3962"/>
                </a:lnTo>
                <a:lnTo>
                  <a:pt x="148" y="4145"/>
                </a:lnTo>
                <a:lnTo>
                  <a:pt x="294" y="4256"/>
                </a:lnTo>
                <a:lnTo>
                  <a:pt x="514" y="4402"/>
                </a:lnTo>
                <a:lnTo>
                  <a:pt x="735" y="4476"/>
                </a:lnTo>
                <a:lnTo>
                  <a:pt x="1175" y="4476"/>
                </a:lnTo>
                <a:lnTo>
                  <a:pt x="1248" y="4439"/>
                </a:lnTo>
                <a:lnTo>
                  <a:pt x="1321" y="4402"/>
                </a:lnTo>
                <a:lnTo>
                  <a:pt x="1395" y="4256"/>
                </a:lnTo>
                <a:lnTo>
                  <a:pt x="1505" y="3485"/>
                </a:lnTo>
                <a:lnTo>
                  <a:pt x="1578" y="2715"/>
                </a:lnTo>
                <a:lnTo>
                  <a:pt x="1578" y="1908"/>
                </a:lnTo>
                <a:lnTo>
                  <a:pt x="1542" y="1504"/>
                </a:lnTo>
                <a:lnTo>
                  <a:pt x="1505" y="1138"/>
                </a:lnTo>
                <a:lnTo>
                  <a:pt x="1762" y="1174"/>
                </a:lnTo>
                <a:lnTo>
                  <a:pt x="2128" y="1321"/>
                </a:lnTo>
                <a:lnTo>
                  <a:pt x="2459" y="1431"/>
                </a:lnTo>
                <a:lnTo>
                  <a:pt x="2825" y="1578"/>
                </a:lnTo>
                <a:lnTo>
                  <a:pt x="3192" y="1651"/>
                </a:lnTo>
                <a:lnTo>
                  <a:pt x="3486" y="1651"/>
                </a:lnTo>
                <a:lnTo>
                  <a:pt x="3449" y="2531"/>
                </a:lnTo>
                <a:lnTo>
                  <a:pt x="3412" y="3449"/>
                </a:lnTo>
                <a:lnTo>
                  <a:pt x="3412" y="3999"/>
                </a:lnTo>
                <a:lnTo>
                  <a:pt x="3412" y="4256"/>
                </a:lnTo>
                <a:lnTo>
                  <a:pt x="3412" y="4366"/>
                </a:lnTo>
                <a:lnTo>
                  <a:pt x="3412" y="4402"/>
                </a:lnTo>
                <a:lnTo>
                  <a:pt x="3449" y="4402"/>
                </a:lnTo>
                <a:lnTo>
                  <a:pt x="3412" y="4476"/>
                </a:lnTo>
                <a:lnTo>
                  <a:pt x="3376" y="4512"/>
                </a:lnTo>
                <a:lnTo>
                  <a:pt x="3376" y="4659"/>
                </a:lnTo>
                <a:lnTo>
                  <a:pt x="3376" y="4696"/>
                </a:lnTo>
                <a:lnTo>
                  <a:pt x="3412" y="4806"/>
                </a:lnTo>
                <a:lnTo>
                  <a:pt x="3522" y="4879"/>
                </a:lnTo>
                <a:lnTo>
                  <a:pt x="3632" y="4879"/>
                </a:lnTo>
                <a:lnTo>
                  <a:pt x="3742" y="4842"/>
                </a:lnTo>
                <a:lnTo>
                  <a:pt x="3853" y="4732"/>
                </a:lnTo>
                <a:lnTo>
                  <a:pt x="3926" y="4586"/>
                </a:lnTo>
                <a:lnTo>
                  <a:pt x="3926" y="4439"/>
                </a:lnTo>
                <a:lnTo>
                  <a:pt x="3926" y="4256"/>
                </a:lnTo>
                <a:lnTo>
                  <a:pt x="3963" y="3045"/>
                </a:lnTo>
                <a:lnTo>
                  <a:pt x="3963" y="1871"/>
                </a:lnTo>
                <a:lnTo>
                  <a:pt x="3963" y="1541"/>
                </a:lnTo>
                <a:lnTo>
                  <a:pt x="4366" y="1394"/>
                </a:lnTo>
                <a:lnTo>
                  <a:pt x="4733" y="1138"/>
                </a:lnTo>
                <a:lnTo>
                  <a:pt x="5063" y="844"/>
                </a:lnTo>
                <a:lnTo>
                  <a:pt x="5320" y="551"/>
                </a:lnTo>
                <a:lnTo>
                  <a:pt x="5467" y="367"/>
                </a:lnTo>
                <a:lnTo>
                  <a:pt x="5503" y="257"/>
                </a:lnTo>
                <a:lnTo>
                  <a:pt x="5503" y="184"/>
                </a:lnTo>
                <a:lnTo>
                  <a:pt x="5430" y="74"/>
                </a:lnTo>
                <a:lnTo>
                  <a:pt x="5356" y="37"/>
                </a:lnTo>
                <a:lnTo>
                  <a:pt x="528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3" name="Google Shape;183;p2"/>
          <p:cNvSpPr/>
          <p:nvPr/>
        </p:nvSpPr>
        <p:spPr>
          <a:xfrm>
            <a:off x="8516944" y="4082884"/>
            <a:ext cx="690236" cy="510383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4" name="Google Shape;184;p2"/>
          <p:cNvSpPr/>
          <p:nvPr/>
        </p:nvSpPr>
        <p:spPr>
          <a:xfrm>
            <a:off x="859713" y="3417443"/>
            <a:ext cx="317620" cy="659010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5" name="Google Shape;185;p2"/>
          <p:cNvSpPr/>
          <p:nvPr/>
        </p:nvSpPr>
        <p:spPr>
          <a:xfrm rot="1920742">
            <a:off x="5707038" y="4213989"/>
            <a:ext cx="884797" cy="750834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6" name="Google Shape;186;p2"/>
          <p:cNvSpPr/>
          <p:nvPr/>
        </p:nvSpPr>
        <p:spPr>
          <a:xfrm rot="-3496844">
            <a:off x="115839" y="4509560"/>
            <a:ext cx="537852" cy="464440"/>
          </a:xfrm>
          <a:custGeom>
            <a:avLst/>
            <a:gdLst/>
            <a:ahLst/>
            <a:cxnLst/>
            <a:rect l="l" t="t" r="r" b="b"/>
            <a:pathLst>
              <a:path w="10748" h="9281" extrusionOk="0">
                <a:moveTo>
                  <a:pt x="4072" y="550"/>
                </a:moveTo>
                <a:lnTo>
                  <a:pt x="4329" y="587"/>
                </a:lnTo>
                <a:lnTo>
                  <a:pt x="4585" y="697"/>
                </a:lnTo>
                <a:lnTo>
                  <a:pt x="4842" y="844"/>
                </a:lnTo>
                <a:lnTo>
                  <a:pt x="5025" y="1064"/>
                </a:lnTo>
                <a:lnTo>
                  <a:pt x="5136" y="1211"/>
                </a:lnTo>
                <a:lnTo>
                  <a:pt x="5209" y="1394"/>
                </a:lnTo>
                <a:lnTo>
                  <a:pt x="5246" y="1541"/>
                </a:lnTo>
                <a:lnTo>
                  <a:pt x="5282" y="1724"/>
                </a:lnTo>
                <a:lnTo>
                  <a:pt x="5282" y="2091"/>
                </a:lnTo>
                <a:lnTo>
                  <a:pt x="5246" y="2458"/>
                </a:lnTo>
                <a:lnTo>
                  <a:pt x="5209" y="2641"/>
                </a:lnTo>
                <a:lnTo>
                  <a:pt x="4695" y="1761"/>
                </a:lnTo>
                <a:lnTo>
                  <a:pt x="4072" y="550"/>
                </a:lnTo>
                <a:close/>
                <a:moveTo>
                  <a:pt x="1357" y="3008"/>
                </a:moveTo>
                <a:lnTo>
                  <a:pt x="1504" y="3265"/>
                </a:lnTo>
                <a:lnTo>
                  <a:pt x="1614" y="3558"/>
                </a:lnTo>
                <a:lnTo>
                  <a:pt x="1797" y="3852"/>
                </a:lnTo>
                <a:lnTo>
                  <a:pt x="1467" y="3778"/>
                </a:lnTo>
                <a:lnTo>
                  <a:pt x="1137" y="3742"/>
                </a:lnTo>
                <a:lnTo>
                  <a:pt x="1321" y="3118"/>
                </a:lnTo>
                <a:lnTo>
                  <a:pt x="1357" y="3008"/>
                </a:lnTo>
                <a:close/>
                <a:moveTo>
                  <a:pt x="3815" y="550"/>
                </a:moveTo>
                <a:lnTo>
                  <a:pt x="4072" y="1174"/>
                </a:lnTo>
                <a:lnTo>
                  <a:pt x="4329" y="1798"/>
                </a:lnTo>
                <a:lnTo>
                  <a:pt x="4695" y="2531"/>
                </a:lnTo>
                <a:lnTo>
                  <a:pt x="5099" y="3265"/>
                </a:lnTo>
                <a:lnTo>
                  <a:pt x="4989" y="3852"/>
                </a:lnTo>
                <a:lnTo>
                  <a:pt x="4732" y="3191"/>
                </a:lnTo>
                <a:lnTo>
                  <a:pt x="4475" y="2531"/>
                </a:lnTo>
                <a:lnTo>
                  <a:pt x="4255" y="1981"/>
                </a:lnTo>
                <a:lnTo>
                  <a:pt x="4035" y="1467"/>
                </a:lnTo>
                <a:lnTo>
                  <a:pt x="3742" y="880"/>
                </a:lnTo>
                <a:lnTo>
                  <a:pt x="3558" y="587"/>
                </a:lnTo>
                <a:lnTo>
                  <a:pt x="3815" y="550"/>
                </a:lnTo>
                <a:close/>
                <a:moveTo>
                  <a:pt x="1761" y="1724"/>
                </a:moveTo>
                <a:lnTo>
                  <a:pt x="1724" y="1798"/>
                </a:lnTo>
                <a:lnTo>
                  <a:pt x="1761" y="1944"/>
                </a:lnTo>
                <a:lnTo>
                  <a:pt x="1834" y="2018"/>
                </a:lnTo>
                <a:lnTo>
                  <a:pt x="1944" y="2054"/>
                </a:lnTo>
                <a:lnTo>
                  <a:pt x="2054" y="2054"/>
                </a:lnTo>
                <a:lnTo>
                  <a:pt x="2274" y="2531"/>
                </a:lnTo>
                <a:lnTo>
                  <a:pt x="2458" y="2971"/>
                </a:lnTo>
                <a:lnTo>
                  <a:pt x="3008" y="4182"/>
                </a:lnTo>
                <a:lnTo>
                  <a:pt x="3081" y="4329"/>
                </a:lnTo>
                <a:lnTo>
                  <a:pt x="2825" y="4255"/>
                </a:lnTo>
                <a:lnTo>
                  <a:pt x="2458" y="4072"/>
                </a:lnTo>
                <a:lnTo>
                  <a:pt x="2164" y="3742"/>
                </a:lnTo>
                <a:lnTo>
                  <a:pt x="1944" y="3375"/>
                </a:lnTo>
                <a:lnTo>
                  <a:pt x="1724" y="2935"/>
                </a:lnTo>
                <a:lnTo>
                  <a:pt x="1651" y="2715"/>
                </a:lnTo>
                <a:lnTo>
                  <a:pt x="1504" y="2494"/>
                </a:lnTo>
                <a:lnTo>
                  <a:pt x="1724" y="1761"/>
                </a:lnTo>
                <a:lnTo>
                  <a:pt x="1761" y="1724"/>
                </a:lnTo>
                <a:close/>
                <a:moveTo>
                  <a:pt x="2604" y="1174"/>
                </a:moveTo>
                <a:lnTo>
                  <a:pt x="2715" y="1614"/>
                </a:lnTo>
                <a:lnTo>
                  <a:pt x="2861" y="2054"/>
                </a:lnTo>
                <a:lnTo>
                  <a:pt x="3228" y="2898"/>
                </a:lnTo>
                <a:lnTo>
                  <a:pt x="3998" y="4695"/>
                </a:lnTo>
                <a:lnTo>
                  <a:pt x="3632" y="4549"/>
                </a:lnTo>
                <a:lnTo>
                  <a:pt x="3522" y="4365"/>
                </a:lnTo>
                <a:lnTo>
                  <a:pt x="3301" y="3888"/>
                </a:lnTo>
                <a:lnTo>
                  <a:pt x="2861" y="2935"/>
                </a:lnTo>
                <a:lnTo>
                  <a:pt x="2274" y="1834"/>
                </a:lnTo>
                <a:lnTo>
                  <a:pt x="2311" y="1651"/>
                </a:lnTo>
                <a:lnTo>
                  <a:pt x="2421" y="1467"/>
                </a:lnTo>
                <a:lnTo>
                  <a:pt x="2604" y="1174"/>
                </a:lnTo>
                <a:close/>
                <a:moveTo>
                  <a:pt x="3338" y="660"/>
                </a:moveTo>
                <a:lnTo>
                  <a:pt x="3375" y="770"/>
                </a:lnTo>
                <a:lnTo>
                  <a:pt x="3668" y="1467"/>
                </a:lnTo>
                <a:lnTo>
                  <a:pt x="3962" y="2164"/>
                </a:lnTo>
                <a:lnTo>
                  <a:pt x="4182" y="2788"/>
                </a:lnTo>
                <a:lnTo>
                  <a:pt x="4402" y="3412"/>
                </a:lnTo>
                <a:lnTo>
                  <a:pt x="4769" y="4659"/>
                </a:lnTo>
                <a:lnTo>
                  <a:pt x="4732" y="4805"/>
                </a:lnTo>
                <a:lnTo>
                  <a:pt x="4659" y="4805"/>
                </a:lnTo>
                <a:lnTo>
                  <a:pt x="4549" y="4842"/>
                </a:lnTo>
                <a:lnTo>
                  <a:pt x="3668" y="2971"/>
                </a:lnTo>
                <a:lnTo>
                  <a:pt x="3191" y="1981"/>
                </a:lnTo>
                <a:lnTo>
                  <a:pt x="2971" y="1504"/>
                </a:lnTo>
                <a:lnTo>
                  <a:pt x="2788" y="991"/>
                </a:lnTo>
                <a:lnTo>
                  <a:pt x="3045" y="807"/>
                </a:lnTo>
                <a:lnTo>
                  <a:pt x="3338" y="660"/>
                </a:lnTo>
                <a:close/>
                <a:moveTo>
                  <a:pt x="7703" y="4952"/>
                </a:moveTo>
                <a:lnTo>
                  <a:pt x="7960" y="5246"/>
                </a:lnTo>
                <a:lnTo>
                  <a:pt x="7960" y="5246"/>
                </a:lnTo>
                <a:lnTo>
                  <a:pt x="7887" y="5209"/>
                </a:lnTo>
                <a:lnTo>
                  <a:pt x="7593" y="5319"/>
                </a:lnTo>
                <a:lnTo>
                  <a:pt x="7300" y="5466"/>
                </a:lnTo>
                <a:lnTo>
                  <a:pt x="7190" y="5356"/>
                </a:lnTo>
                <a:lnTo>
                  <a:pt x="7080" y="5246"/>
                </a:lnTo>
                <a:lnTo>
                  <a:pt x="7373" y="5099"/>
                </a:lnTo>
                <a:lnTo>
                  <a:pt x="7703" y="4952"/>
                </a:lnTo>
                <a:close/>
                <a:moveTo>
                  <a:pt x="8070" y="5356"/>
                </a:moveTo>
                <a:lnTo>
                  <a:pt x="8180" y="5466"/>
                </a:lnTo>
                <a:lnTo>
                  <a:pt x="7923" y="5576"/>
                </a:lnTo>
                <a:lnTo>
                  <a:pt x="7923" y="5576"/>
                </a:lnTo>
                <a:lnTo>
                  <a:pt x="8033" y="5429"/>
                </a:lnTo>
                <a:lnTo>
                  <a:pt x="8070" y="5356"/>
                </a:lnTo>
                <a:close/>
                <a:moveTo>
                  <a:pt x="7556" y="5612"/>
                </a:moveTo>
                <a:lnTo>
                  <a:pt x="7483" y="5722"/>
                </a:lnTo>
                <a:lnTo>
                  <a:pt x="7483" y="5686"/>
                </a:lnTo>
                <a:lnTo>
                  <a:pt x="7556" y="5612"/>
                </a:lnTo>
                <a:close/>
                <a:moveTo>
                  <a:pt x="8327" y="5649"/>
                </a:moveTo>
                <a:lnTo>
                  <a:pt x="8327" y="5686"/>
                </a:lnTo>
                <a:lnTo>
                  <a:pt x="7850" y="6163"/>
                </a:lnTo>
                <a:lnTo>
                  <a:pt x="7740" y="6016"/>
                </a:lnTo>
                <a:lnTo>
                  <a:pt x="7997" y="5796"/>
                </a:lnTo>
                <a:lnTo>
                  <a:pt x="8327" y="5649"/>
                </a:lnTo>
                <a:close/>
                <a:moveTo>
                  <a:pt x="8437" y="5796"/>
                </a:moveTo>
                <a:lnTo>
                  <a:pt x="8584" y="6053"/>
                </a:lnTo>
                <a:lnTo>
                  <a:pt x="8143" y="6163"/>
                </a:lnTo>
                <a:lnTo>
                  <a:pt x="8437" y="5796"/>
                </a:lnTo>
                <a:close/>
                <a:moveTo>
                  <a:pt x="8437" y="6346"/>
                </a:moveTo>
                <a:lnTo>
                  <a:pt x="8180" y="6676"/>
                </a:lnTo>
                <a:lnTo>
                  <a:pt x="8107" y="6493"/>
                </a:lnTo>
                <a:lnTo>
                  <a:pt x="8437" y="6346"/>
                </a:lnTo>
                <a:close/>
                <a:moveTo>
                  <a:pt x="8767" y="6309"/>
                </a:moveTo>
                <a:lnTo>
                  <a:pt x="8840" y="6419"/>
                </a:lnTo>
                <a:lnTo>
                  <a:pt x="8547" y="6676"/>
                </a:lnTo>
                <a:lnTo>
                  <a:pt x="8767" y="6309"/>
                </a:lnTo>
                <a:close/>
                <a:moveTo>
                  <a:pt x="9024" y="4695"/>
                </a:moveTo>
                <a:lnTo>
                  <a:pt x="9244" y="4732"/>
                </a:lnTo>
                <a:lnTo>
                  <a:pt x="9464" y="4805"/>
                </a:lnTo>
                <a:lnTo>
                  <a:pt x="9647" y="4915"/>
                </a:lnTo>
                <a:lnTo>
                  <a:pt x="9831" y="5062"/>
                </a:lnTo>
                <a:lnTo>
                  <a:pt x="9904" y="5099"/>
                </a:lnTo>
                <a:lnTo>
                  <a:pt x="9941" y="5099"/>
                </a:lnTo>
                <a:lnTo>
                  <a:pt x="10051" y="5209"/>
                </a:lnTo>
                <a:lnTo>
                  <a:pt x="10161" y="5429"/>
                </a:lnTo>
                <a:lnTo>
                  <a:pt x="10198" y="5649"/>
                </a:lnTo>
                <a:lnTo>
                  <a:pt x="10234" y="5869"/>
                </a:lnTo>
                <a:lnTo>
                  <a:pt x="10198" y="6089"/>
                </a:lnTo>
                <a:lnTo>
                  <a:pt x="10161" y="6346"/>
                </a:lnTo>
                <a:lnTo>
                  <a:pt x="10088" y="6566"/>
                </a:lnTo>
                <a:lnTo>
                  <a:pt x="9941" y="7006"/>
                </a:lnTo>
                <a:lnTo>
                  <a:pt x="9904" y="7080"/>
                </a:lnTo>
                <a:lnTo>
                  <a:pt x="9647" y="6676"/>
                </a:lnTo>
                <a:lnTo>
                  <a:pt x="9024" y="5832"/>
                </a:lnTo>
                <a:lnTo>
                  <a:pt x="8620" y="5282"/>
                </a:lnTo>
                <a:lnTo>
                  <a:pt x="8400" y="5025"/>
                </a:lnTo>
                <a:lnTo>
                  <a:pt x="8143" y="4842"/>
                </a:lnTo>
                <a:lnTo>
                  <a:pt x="8584" y="4732"/>
                </a:lnTo>
                <a:lnTo>
                  <a:pt x="8804" y="4695"/>
                </a:lnTo>
                <a:close/>
                <a:moveTo>
                  <a:pt x="1064" y="3962"/>
                </a:moveTo>
                <a:lnTo>
                  <a:pt x="1357" y="4182"/>
                </a:lnTo>
                <a:lnTo>
                  <a:pt x="1651" y="4329"/>
                </a:lnTo>
                <a:lnTo>
                  <a:pt x="2348" y="4585"/>
                </a:lnTo>
                <a:lnTo>
                  <a:pt x="2458" y="4659"/>
                </a:lnTo>
                <a:lnTo>
                  <a:pt x="2494" y="4695"/>
                </a:lnTo>
                <a:lnTo>
                  <a:pt x="2568" y="4732"/>
                </a:lnTo>
                <a:lnTo>
                  <a:pt x="2641" y="4695"/>
                </a:lnTo>
                <a:lnTo>
                  <a:pt x="4329" y="5319"/>
                </a:lnTo>
                <a:lnTo>
                  <a:pt x="4329" y="5356"/>
                </a:lnTo>
                <a:lnTo>
                  <a:pt x="4292" y="5319"/>
                </a:lnTo>
                <a:lnTo>
                  <a:pt x="3888" y="5172"/>
                </a:lnTo>
                <a:lnTo>
                  <a:pt x="3705" y="5136"/>
                </a:lnTo>
                <a:lnTo>
                  <a:pt x="3485" y="5099"/>
                </a:lnTo>
                <a:lnTo>
                  <a:pt x="3448" y="5136"/>
                </a:lnTo>
                <a:lnTo>
                  <a:pt x="3411" y="5172"/>
                </a:lnTo>
                <a:lnTo>
                  <a:pt x="3448" y="5246"/>
                </a:lnTo>
                <a:lnTo>
                  <a:pt x="3595" y="5392"/>
                </a:lnTo>
                <a:lnTo>
                  <a:pt x="3852" y="5539"/>
                </a:lnTo>
                <a:lnTo>
                  <a:pt x="4108" y="5686"/>
                </a:lnTo>
                <a:lnTo>
                  <a:pt x="4402" y="5759"/>
                </a:lnTo>
                <a:lnTo>
                  <a:pt x="4365" y="5906"/>
                </a:lnTo>
                <a:lnTo>
                  <a:pt x="4035" y="5906"/>
                </a:lnTo>
                <a:lnTo>
                  <a:pt x="3742" y="5869"/>
                </a:lnTo>
                <a:lnTo>
                  <a:pt x="3411" y="5759"/>
                </a:lnTo>
                <a:lnTo>
                  <a:pt x="3228" y="5686"/>
                </a:lnTo>
                <a:lnTo>
                  <a:pt x="3191" y="5612"/>
                </a:lnTo>
                <a:lnTo>
                  <a:pt x="3155" y="5576"/>
                </a:lnTo>
                <a:lnTo>
                  <a:pt x="3118" y="5539"/>
                </a:lnTo>
                <a:lnTo>
                  <a:pt x="3081" y="5502"/>
                </a:lnTo>
                <a:lnTo>
                  <a:pt x="3045" y="5502"/>
                </a:lnTo>
                <a:lnTo>
                  <a:pt x="3008" y="5539"/>
                </a:lnTo>
                <a:lnTo>
                  <a:pt x="2971" y="5649"/>
                </a:lnTo>
                <a:lnTo>
                  <a:pt x="2971" y="5722"/>
                </a:lnTo>
                <a:lnTo>
                  <a:pt x="3008" y="5796"/>
                </a:lnTo>
                <a:lnTo>
                  <a:pt x="3045" y="5869"/>
                </a:lnTo>
                <a:lnTo>
                  <a:pt x="3191" y="6016"/>
                </a:lnTo>
                <a:lnTo>
                  <a:pt x="3338" y="6126"/>
                </a:lnTo>
                <a:lnTo>
                  <a:pt x="3522" y="6199"/>
                </a:lnTo>
                <a:lnTo>
                  <a:pt x="3742" y="6273"/>
                </a:lnTo>
                <a:lnTo>
                  <a:pt x="3962" y="6309"/>
                </a:lnTo>
                <a:lnTo>
                  <a:pt x="4182" y="6309"/>
                </a:lnTo>
                <a:lnTo>
                  <a:pt x="3962" y="6676"/>
                </a:lnTo>
                <a:lnTo>
                  <a:pt x="3742" y="6603"/>
                </a:lnTo>
                <a:lnTo>
                  <a:pt x="3228" y="6456"/>
                </a:lnTo>
                <a:lnTo>
                  <a:pt x="2971" y="6419"/>
                </a:lnTo>
                <a:lnTo>
                  <a:pt x="2715" y="6383"/>
                </a:lnTo>
                <a:lnTo>
                  <a:pt x="2641" y="6383"/>
                </a:lnTo>
                <a:lnTo>
                  <a:pt x="2641" y="6456"/>
                </a:lnTo>
                <a:lnTo>
                  <a:pt x="2641" y="6493"/>
                </a:lnTo>
                <a:lnTo>
                  <a:pt x="2678" y="6529"/>
                </a:lnTo>
                <a:lnTo>
                  <a:pt x="2861" y="6676"/>
                </a:lnTo>
                <a:lnTo>
                  <a:pt x="3081" y="6786"/>
                </a:lnTo>
                <a:lnTo>
                  <a:pt x="3522" y="6970"/>
                </a:lnTo>
                <a:lnTo>
                  <a:pt x="3742" y="7080"/>
                </a:lnTo>
                <a:lnTo>
                  <a:pt x="3632" y="7226"/>
                </a:lnTo>
                <a:lnTo>
                  <a:pt x="3522" y="7336"/>
                </a:lnTo>
                <a:lnTo>
                  <a:pt x="2935" y="7080"/>
                </a:lnTo>
                <a:lnTo>
                  <a:pt x="2311" y="6823"/>
                </a:lnTo>
                <a:lnTo>
                  <a:pt x="2238" y="6823"/>
                </a:lnTo>
                <a:lnTo>
                  <a:pt x="2201" y="6860"/>
                </a:lnTo>
                <a:lnTo>
                  <a:pt x="2201" y="6896"/>
                </a:lnTo>
                <a:lnTo>
                  <a:pt x="2201" y="6970"/>
                </a:lnTo>
                <a:lnTo>
                  <a:pt x="2458" y="7190"/>
                </a:lnTo>
                <a:lnTo>
                  <a:pt x="2678" y="7410"/>
                </a:lnTo>
                <a:lnTo>
                  <a:pt x="2971" y="7557"/>
                </a:lnTo>
                <a:lnTo>
                  <a:pt x="3265" y="7703"/>
                </a:lnTo>
                <a:lnTo>
                  <a:pt x="2971" y="7960"/>
                </a:lnTo>
                <a:lnTo>
                  <a:pt x="2641" y="7960"/>
                </a:lnTo>
                <a:lnTo>
                  <a:pt x="2311" y="7887"/>
                </a:lnTo>
                <a:lnTo>
                  <a:pt x="1981" y="7777"/>
                </a:lnTo>
                <a:lnTo>
                  <a:pt x="1871" y="7777"/>
                </a:lnTo>
                <a:lnTo>
                  <a:pt x="1834" y="7813"/>
                </a:lnTo>
                <a:lnTo>
                  <a:pt x="1797" y="7850"/>
                </a:lnTo>
                <a:lnTo>
                  <a:pt x="1797" y="7923"/>
                </a:lnTo>
                <a:lnTo>
                  <a:pt x="1834" y="8070"/>
                </a:lnTo>
                <a:lnTo>
                  <a:pt x="1944" y="8143"/>
                </a:lnTo>
                <a:lnTo>
                  <a:pt x="2091" y="8217"/>
                </a:lnTo>
                <a:lnTo>
                  <a:pt x="2238" y="8290"/>
                </a:lnTo>
                <a:lnTo>
                  <a:pt x="2348" y="8327"/>
                </a:lnTo>
                <a:lnTo>
                  <a:pt x="2164" y="8364"/>
                </a:lnTo>
                <a:lnTo>
                  <a:pt x="1944" y="8364"/>
                </a:lnTo>
                <a:lnTo>
                  <a:pt x="1761" y="8327"/>
                </a:lnTo>
                <a:lnTo>
                  <a:pt x="1541" y="8253"/>
                </a:lnTo>
                <a:lnTo>
                  <a:pt x="1247" y="8070"/>
                </a:lnTo>
                <a:lnTo>
                  <a:pt x="1027" y="7850"/>
                </a:lnTo>
                <a:lnTo>
                  <a:pt x="844" y="7593"/>
                </a:lnTo>
                <a:lnTo>
                  <a:pt x="697" y="7300"/>
                </a:lnTo>
                <a:lnTo>
                  <a:pt x="624" y="6970"/>
                </a:lnTo>
                <a:lnTo>
                  <a:pt x="550" y="6676"/>
                </a:lnTo>
                <a:lnTo>
                  <a:pt x="550" y="6346"/>
                </a:lnTo>
                <a:lnTo>
                  <a:pt x="550" y="6016"/>
                </a:lnTo>
                <a:lnTo>
                  <a:pt x="624" y="5502"/>
                </a:lnTo>
                <a:lnTo>
                  <a:pt x="734" y="4989"/>
                </a:lnTo>
                <a:lnTo>
                  <a:pt x="1064" y="3962"/>
                </a:lnTo>
                <a:close/>
                <a:moveTo>
                  <a:pt x="6786" y="5429"/>
                </a:moveTo>
                <a:lnTo>
                  <a:pt x="6860" y="5649"/>
                </a:lnTo>
                <a:lnTo>
                  <a:pt x="6970" y="5832"/>
                </a:lnTo>
                <a:lnTo>
                  <a:pt x="7006" y="5906"/>
                </a:lnTo>
                <a:lnTo>
                  <a:pt x="7043" y="5979"/>
                </a:lnTo>
                <a:lnTo>
                  <a:pt x="7116" y="6016"/>
                </a:lnTo>
                <a:lnTo>
                  <a:pt x="7813" y="7006"/>
                </a:lnTo>
                <a:lnTo>
                  <a:pt x="8143" y="7520"/>
                </a:lnTo>
                <a:lnTo>
                  <a:pt x="8143" y="7667"/>
                </a:lnTo>
                <a:lnTo>
                  <a:pt x="8143" y="7740"/>
                </a:lnTo>
                <a:lnTo>
                  <a:pt x="8217" y="7813"/>
                </a:lnTo>
                <a:lnTo>
                  <a:pt x="8290" y="7850"/>
                </a:lnTo>
                <a:lnTo>
                  <a:pt x="8363" y="7850"/>
                </a:lnTo>
                <a:lnTo>
                  <a:pt x="8400" y="7813"/>
                </a:lnTo>
                <a:lnTo>
                  <a:pt x="8510" y="7887"/>
                </a:lnTo>
                <a:lnTo>
                  <a:pt x="8584" y="7923"/>
                </a:lnTo>
                <a:lnTo>
                  <a:pt x="8694" y="7960"/>
                </a:lnTo>
                <a:lnTo>
                  <a:pt x="8767" y="7923"/>
                </a:lnTo>
                <a:lnTo>
                  <a:pt x="8877" y="7997"/>
                </a:lnTo>
                <a:lnTo>
                  <a:pt x="8987" y="7997"/>
                </a:lnTo>
                <a:lnTo>
                  <a:pt x="9060" y="8033"/>
                </a:lnTo>
                <a:lnTo>
                  <a:pt x="9134" y="7997"/>
                </a:lnTo>
                <a:lnTo>
                  <a:pt x="9207" y="7923"/>
                </a:lnTo>
                <a:lnTo>
                  <a:pt x="9207" y="7813"/>
                </a:lnTo>
                <a:lnTo>
                  <a:pt x="9207" y="7740"/>
                </a:lnTo>
                <a:lnTo>
                  <a:pt x="9134" y="7667"/>
                </a:lnTo>
                <a:lnTo>
                  <a:pt x="9170" y="7557"/>
                </a:lnTo>
                <a:lnTo>
                  <a:pt x="9207" y="7483"/>
                </a:lnTo>
                <a:lnTo>
                  <a:pt x="9244" y="7410"/>
                </a:lnTo>
                <a:lnTo>
                  <a:pt x="9244" y="7373"/>
                </a:lnTo>
                <a:lnTo>
                  <a:pt x="9207" y="7300"/>
                </a:lnTo>
                <a:lnTo>
                  <a:pt x="9170" y="7263"/>
                </a:lnTo>
                <a:lnTo>
                  <a:pt x="9134" y="7226"/>
                </a:lnTo>
                <a:lnTo>
                  <a:pt x="8987" y="7226"/>
                </a:lnTo>
                <a:lnTo>
                  <a:pt x="8694" y="7336"/>
                </a:lnTo>
                <a:lnTo>
                  <a:pt x="8694" y="7300"/>
                </a:lnTo>
                <a:lnTo>
                  <a:pt x="8877" y="7153"/>
                </a:lnTo>
                <a:lnTo>
                  <a:pt x="9060" y="6970"/>
                </a:lnTo>
                <a:lnTo>
                  <a:pt x="9134" y="6860"/>
                </a:lnTo>
                <a:lnTo>
                  <a:pt x="9244" y="7043"/>
                </a:lnTo>
                <a:lnTo>
                  <a:pt x="9501" y="7446"/>
                </a:lnTo>
                <a:lnTo>
                  <a:pt x="9537" y="7593"/>
                </a:lnTo>
                <a:lnTo>
                  <a:pt x="9317" y="7887"/>
                </a:lnTo>
                <a:lnTo>
                  <a:pt x="9024" y="8143"/>
                </a:lnTo>
                <a:lnTo>
                  <a:pt x="8730" y="8364"/>
                </a:lnTo>
                <a:lnTo>
                  <a:pt x="8400" y="8547"/>
                </a:lnTo>
                <a:lnTo>
                  <a:pt x="8070" y="8657"/>
                </a:lnTo>
                <a:lnTo>
                  <a:pt x="7703" y="8694"/>
                </a:lnTo>
                <a:lnTo>
                  <a:pt x="7520" y="8694"/>
                </a:lnTo>
                <a:lnTo>
                  <a:pt x="7373" y="8657"/>
                </a:lnTo>
                <a:lnTo>
                  <a:pt x="7190" y="8620"/>
                </a:lnTo>
                <a:lnTo>
                  <a:pt x="7006" y="8547"/>
                </a:lnTo>
                <a:lnTo>
                  <a:pt x="6823" y="8437"/>
                </a:lnTo>
                <a:lnTo>
                  <a:pt x="6676" y="8290"/>
                </a:lnTo>
                <a:lnTo>
                  <a:pt x="6419" y="7997"/>
                </a:lnTo>
                <a:lnTo>
                  <a:pt x="6199" y="7667"/>
                </a:lnTo>
                <a:lnTo>
                  <a:pt x="6053" y="7300"/>
                </a:lnTo>
                <a:lnTo>
                  <a:pt x="6016" y="6896"/>
                </a:lnTo>
                <a:lnTo>
                  <a:pt x="6016" y="6676"/>
                </a:lnTo>
                <a:lnTo>
                  <a:pt x="6053" y="6493"/>
                </a:lnTo>
                <a:lnTo>
                  <a:pt x="6089" y="6309"/>
                </a:lnTo>
                <a:lnTo>
                  <a:pt x="6163" y="6126"/>
                </a:lnTo>
                <a:lnTo>
                  <a:pt x="6273" y="5943"/>
                </a:lnTo>
                <a:lnTo>
                  <a:pt x="6383" y="5759"/>
                </a:lnTo>
                <a:lnTo>
                  <a:pt x="6566" y="5576"/>
                </a:lnTo>
                <a:lnTo>
                  <a:pt x="6786" y="5429"/>
                </a:lnTo>
                <a:close/>
                <a:moveTo>
                  <a:pt x="3852" y="0"/>
                </a:moveTo>
                <a:lnTo>
                  <a:pt x="3522" y="37"/>
                </a:lnTo>
                <a:lnTo>
                  <a:pt x="3191" y="110"/>
                </a:lnTo>
                <a:lnTo>
                  <a:pt x="2898" y="257"/>
                </a:lnTo>
                <a:lnTo>
                  <a:pt x="2604" y="440"/>
                </a:lnTo>
                <a:lnTo>
                  <a:pt x="2348" y="660"/>
                </a:lnTo>
                <a:lnTo>
                  <a:pt x="2091" y="660"/>
                </a:lnTo>
                <a:lnTo>
                  <a:pt x="1871" y="734"/>
                </a:lnTo>
                <a:lnTo>
                  <a:pt x="1687" y="880"/>
                </a:lnTo>
                <a:lnTo>
                  <a:pt x="1541" y="1064"/>
                </a:lnTo>
                <a:lnTo>
                  <a:pt x="1394" y="1284"/>
                </a:lnTo>
                <a:lnTo>
                  <a:pt x="1321" y="1504"/>
                </a:lnTo>
                <a:lnTo>
                  <a:pt x="1137" y="1944"/>
                </a:lnTo>
                <a:lnTo>
                  <a:pt x="660" y="3522"/>
                </a:lnTo>
                <a:lnTo>
                  <a:pt x="404" y="4292"/>
                </a:lnTo>
                <a:lnTo>
                  <a:pt x="183" y="5062"/>
                </a:lnTo>
                <a:lnTo>
                  <a:pt x="37" y="5759"/>
                </a:lnTo>
                <a:lnTo>
                  <a:pt x="0" y="6126"/>
                </a:lnTo>
                <a:lnTo>
                  <a:pt x="0" y="6456"/>
                </a:lnTo>
                <a:lnTo>
                  <a:pt x="0" y="6786"/>
                </a:lnTo>
                <a:lnTo>
                  <a:pt x="73" y="7153"/>
                </a:lnTo>
                <a:lnTo>
                  <a:pt x="183" y="7483"/>
                </a:lnTo>
                <a:lnTo>
                  <a:pt x="330" y="7813"/>
                </a:lnTo>
                <a:lnTo>
                  <a:pt x="477" y="8033"/>
                </a:lnTo>
                <a:lnTo>
                  <a:pt x="660" y="8253"/>
                </a:lnTo>
                <a:lnTo>
                  <a:pt x="880" y="8474"/>
                </a:lnTo>
                <a:lnTo>
                  <a:pt x="1101" y="8657"/>
                </a:lnTo>
                <a:lnTo>
                  <a:pt x="1357" y="8767"/>
                </a:lnTo>
                <a:lnTo>
                  <a:pt x="1651" y="8877"/>
                </a:lnTo>
                <a:lnTo>
                  <a:pt x="1908" y="8914"/>
                </a:lnTo>
                <a:lnTo>
                  <a:pt x="2201" y="8950"/>
                </a:lnTo>
                <a:lnTo>
                  <a:pt x="2458" y="8914"/>
                </a:lnTo>
                <a:lnTo>
                  <a:pt x="2678" y="8840"/>
                </a:lnTo>
                <a:lnTo>
                  <a:pt x="2898" y="8730"/>
                </a:lnTo>
                <a:lnTo>
                  <a:pt x="3081" y="8620"/>
                </a:lnTo>
                <a:lnTo>
                  <a:pt x="3448" y="8290"/>
                </a:lnTo>
                <a:lnTo>
                  <a:pt x="3778" y="7923"/>
                </a:lnTo>
                <a:lnTo>
                  <a:pt x="3815" y="7960"/>
                </a:lnTo>
                <a:lnTo>
                  <a:pt x="3925" y="7960"/>
                </a:lnTo>
                <a:lnTo>
                  <a:pt x="4035" y="7887"/>
                </a:lnTo>
                <a:lnTo>
                  <a:pt x="4108" y="7813"/>
                </a:lnTo>
                <a:lnTo>
                  <a:pt x="4108" y="7740"/>
                </a:lnTo>
                <a:lnTo>
                  <a:pt x="4072" y="7593"/>
                </a:lnTo>
                <a:lnTo>
                  <a:pt x="4182" y="7446"/>
                </a:lnTo>
                <a:lnTo>
                  <a:pt x="4512" y="6896"/>
                </a:lnTo>
                <a:lnTo>
                  <a:pt x="4769" y="6309"/>
                </a:lnTo>
                <a:lnTo>
                  <a:pt x="5025" y="5722"/>
                </a:lnTo>
                <a:lnTo>
                  <a:pt x="5209" y="5099"/>
                </a:lnTo>
                <a:lnTo>
                  <a:pt x="5246" y="5062"/>
                </a:lnTo>
                <a:lnTo>
                  <a:pt x="5282" y="4989"/>
                </a:lnTo>
                <a:lnTo>
                  <a:pt x="5282" y="4915"/>
                </a:lnTo>
                <a:lnTo>
                  <a:pt x="5466" y="4292"/>
                </a:lnTo>
                <a:lnTo>
                  <a:pt x="5612" y="3632"/>
                </a:lnTo>
                <a:lnTo>
                  <a:pt x="5722" y="2971"/>
                </a:lnTo>
                <a:lnTo>
                  <a:pt x="5796" y="2311"/>
                </a:lnTo>
                <a:lnTo>
                  <a:pt x="5832" y="1981"/>
                </a:lnTo>
                <a:lnTo>
                  <a:pt x="5796" y="1651"/>
                </a:lnTo>
                <a:lnTo>
                  <a:pt x="5759" y="1357"/>
                </a:lnTo>
                <a:lnTo>
                  <a:pt x="5649" y="1064"/>
                </a:lnTo>
                <a:lnTo>
                  <a:pt x="5539" y="807"/>
                </a:lnTo>
                <a:lnTo>
                  <a:pt x="5356" y="587"/>
                </a:lnTo>
                <a:lnTo>
                  <a:pt x="5099" y="367"/>
                </a:lnTo>
                <a:lnTo>
                  <a:pt x="4842" y="184"/>
                </a:lnTo>
                <a:lnTo>
                  <a:pt x="4512" y="73"/>
                </a:lnTo>
                <a:lnTo>
                  <a:pt x="4182" y="0"/>
                </a:lnTo>
                <a:close/>
                <a:moveTo>
                  <a:pt x="8730" y="3962"/>
                </a:moveTo>
                <a:lnTo>
                  <a:pt x="8584" y="4072"/>
                </a:lnTo>
                <a:lnTo>
                  <a:pt x="8437" y="4182"/>
                </a:lnTo>
                <a:lnTo>
                  <a:pt x="8327" y="4329"/>
                </a:lnTo>
                <a:lnTo>
                  <a:pt x="7887" y="4439"/>
                </a:lnTo>
                <a:lnTo>
                  <a:pt x="7336" y="4585"/>
                </a:lnTo>
                <a:lnTo>
                  <a:pt x="6786" y="4842"/>
                </a:lnTo>
                <a:lnTo>
                  <a:pt x="6566" y="4989"/>
                </a:lnTo>
                <a:lnTo>
                  <a:pt x="6309" y="5172"/>
                </a:lnTo>
                <a:lnTo>
                  <a:pt x="6089" y="5356"/>
                </a:lnTo>
                <a:lnTo>
                  <a:pt x="5906" y="5576"/>
                </a:lnTo>
                <a:lnTo>
                  <a:pt x="5759" y="5796"/>
                </a:lnTo>
                <a:lnTo>
                  <a:pt x="5612" y="6053"/>
                </a:lnTo>
                <a:lnTo>
                  <a:pt x="5539" y="6309"/>
                </a:lnTo>
                <a:lnTo>
                  <a:pt x="5502" y="6603"/>
                </a:lnTo>
                <a:lnTo>
                  <a:pt x="5466" y="6860"/>
                </a:lnTo>
                <a:lnTo>
                  <a:pt x="5502" y="7116"/>
                </a:lnTo>
                <a:lnTo>
                  <a:pt x="5539" y="7373"/>
                </a:lnTo>
                <a:lnTo>
                  <a:pt x="5612" y="7630"/>
                </a:lnTo>
                <a:lnTo>
                  <a:pt x="5722" y="7887"/>
                </a:lnTo>
                <a:lnTo>
                  <a:pt x="5869" y="8107"/>
                </a:lnTo>
                <a:lnTo>
                  <a:pt x="6016" y="8327"/>
                </a:lnTo>
                <a:lnTo>
                  <a:pt x="6199" y="8547"/>
                </a:lnTo>
                <a:lnTo>
                  <a:pt x="6419" y="8730"/>
                </a:lnTo>
                <a:lnTo>
                  <a:pt x="6639" y="8914"/>
                </a:lnTo>
                <a:lnTo>
                  <a:pt x="6860" y="9060"/>
                </a:lnTo>
                <a:lnTo>
                  <a:pt x="7116" y="9170"/>
                </a:lnTo>
                <a:lnTo>
                  <a:pt x="7410" y="9244"/>
                </a:lnTo>
                <a:lnTo>
                  <a:pt x="7703" y="9281"/>
                </a:lnTo>
                <a:lnTo>
                  <a:pt x="8033" y="9244"/>
                </a:lnTo>
                <a:lnTo>
                  <a:pt x="8327" y="9170"/>
                </a:lnTo>
                <a:lnTo>
                  <a:pt x="8620" y="9024"/>
                </a:lnTo>
                <a:lnTo>
                  <a:pt x="8877" y="8877"/>
                </a:lnTo>
                <a:lnTo>
                  <a:pt x="9391" y="8547"/>
                </a:lnTo>
                <a:lnTo>
                  <a:pt x="9611" y="8364"/>
                </a:lnTo>
                <a:lnTo>
                  <a:pt x="9794" y="8143"/>
                </a:lnTo>
                <a:lnTo>
                  <a:pt x="9977" y="7923"/>
                </a:lnTo>
                <a:lnTo>
                  <a:pt x="10161" y="7703"/>
                </a:lnTo>
                <a:lnTo>
                  <a:pt x="10418" y="7190"/>
                </a:lnTo>
                <a:lnTo>
                  <a:pt x="10638" y="6676"/>
                </a:lnTo>
                <a:lnTo>
                  <a:pt x="10711" y="6346"/>
                </a:lnTo>
                <a:lnTo>
                  <a:pt x="10748" y="6053"/>
                </a:lnTo>
                <a:lnTo>
                  <a:pt x="10748" y="5722"/>
                </a:lnTo>
                <a:lnTo>
                  <a:pt x="10711" y="5466"/>
                </a:lnTo>
                <a:lnTo>
                  <a:pt x="10601" y="5172"/>
                </a:lnTo>
                <a:lnTo>
                  <a:pt x="10454" y="4915"/>
                </a:lnTo>
                <a:lnTo>
                  <a:pt x="10271" y="4659"/>
                </a:lnTo>
                <a:lnTo>
                  <a:pt x="10051" y="4439"/>
                </a:lnTo>
                <a:lnTo>
                  <a:pt x="9794" y="4255"/>
                </a:lnTo>
                <a:lnTo>
                  <a:pt x="9537" y="4108"/>
                </a:lnTo>
                <a:lnTo>
                  <a:pt x="9244" y="3998"/>
                </a:lnTo>
                <a:lnTo>
                  <a:pt x="8950" y="396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7" name="Google Shape;187;p2"/>
          <p:cNvSpPr/>
          <p:nvPr/>
        </p:nvSpPr>
        <p:spPr>
          <a:xfrm>
            <a:off x="7518184" y="3966329"/>
            <a:ext cx="846269" cy="598458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8" name="Google Shape;188;p2"/>
          <p:cNvSpPr/>
          <p:nvPr/>
        </p:nvSpPr>
        <p:spPr>
          <a:xfrm rot="-5400000">
            <a:off x="6496794" y="3021441"/>
            <a:ext cx="493819" cy="63153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9" name="Google Shape;189;p2"/>
          <p:cNvSpPr/>
          <p:nvPr/>
        </p:nvSpPr>
        <p:spPr>
          <a:xfrm>
            <a:off x="6453205" y="3705907"/>
            <a:ext cx="666366" cy="752689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0" name="Google Shape;190;p2"/>
          <p:cNvSpPr/>
          <p:nvPr/>
        </p:nvSpPr>
        <p:spPr>
          <a:xfrm>
            <a:off x="1866011" y="4742879"/>
            <a:ext cx="681078" cy="455287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1" name="Google Shape;191;p2"/>
          <p:cNvSpPr/>
          <p:nvPr/>
        </p:nvSpPr>
        <p:spPr>
          <a:xfrm>
            <a:off x="6669805" y="4614395"/>
            <a:ext cx="308462" cy="330481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10"/>
          <p:cNvSpPr/>
          <p:nvPr/>
        </p:nvSpPr>
        <p:spPr>
          <a:xfrm>
            <a:off x="7302880" y="-294362"/>
            <a:ext cx="450550" cy="558734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8" name="Google Shape;478;p10"/>
          <p:cNvSpPr/>
          <p:nvPr/>
        </p:nvSpPr>
        <p:spPr>
          <a:xfrm>
            <a:off x="-35374" y="3366963"/>
            <a:ext cx="443260" cy="504670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9" name="Google Shape;479;p10"/>
          <p:cNvSpPr/>
          <p:nvPr/>
        </p:nvSpPr>
        <p:spPr>
          <a:xfrm>
            <a:off x="8817948" y="3439661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0" name="Google Shape;480;p10"/>
          <p:cNvSpPr/>
          <p:nvPr/>
        </p:nvSpPr>
        <p:spPr>
          <a:xfrm>
            <a:off x="8742973" y="4166677"/>
            <a:ext cx="495281" cy="340238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1" name="Google Shape;481;p10"/>
          <p:cNvSpPr/>
          <p:nvPr/>
        </p:nvSpPr>
        <p:spPr>
          <a:xfrm>
            <a:off x="8360955" y="4506916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2" name="Google Shape;482;p10"/>
          <p:cNvSpPr/>
          <p:nvPr/>
        </p:nvSpPr>
        <p:spPr>
          <a:xfrm>
            <a:off x="-77078" y="1488018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3" name="Google Shape;483;p10"/>
          <p:cNvSpPr/>
          <p:nvPr/>
        </p:nvSpPr>
        <p:spPr>
          <a:xfrm>
            <a:off x="80525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4" name="Google Shape;484;p10"/>
          <p:cNvSpPr/>
          <p:nvPr/>
        </p:nvSpPr>
        <p:spPr>
          <a:xfrm>
            <a:off x="8052577" y="413232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5" name="Google Shape;485;p10"/>
          <p:cNvSpPr/>
          <p:nvPr/>
        </p:nvSpPr>
        <p:spPr>
          <a:xfrm>
            <a:off x="7430898" y="4873171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6" name="Google Shape;486;p10"/>
          <p:cNvSpPr/>
          <p:nvPr/>
        </p:nvSpPr>
        <p:spPr>
          <a:xfrm>
            <a:off x="87497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7" name="Google Shape;487;p10"/>
          <p:cNvSpPr/>
          <p:nvPr/>
        </p:nvSpPr>
        <p:spPr>
          <a:xfrm>
            <a:off x="85224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8" name="Google Shape;488;p10"/>
          <p:cNvSpPr/>
          <p:nvPr/>
        </p:nvSpPr>
        <p:spPr>
          <a:xfrm>
            <a:off x="88294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9" name="Google Shape;489;p10"/>
          <p:cNvSpPr/>
          <p:nvPr/>
        </p:nvSpPr>
        <p:spPr>
          <a:xfrm>
            <a:off x="8963979" y="1338718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0" name="Google Shape;490;p10"/>
          <p:cNvSpPr/>
          <p:nvPr/>
        </p:nvSpPr>
        <p:spPr>
          <a:xfrm rot="-2426120">
            <a:off x="7110132" y="4877011"/>
            <a:ext cx="279910" cy="357971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1" name="Google Shape;491;p10"/>
          <p:cNvSpPr/>
          <p:nvPr/>
        </p:nvSpPr>
        <p:spPr>
          <a:xfrm>
            <a:off x="76596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2" name="Google Shape;492;p10"/>
          <p:cNvSpPr/>
          <p:nvPr/>
        </p:nvSpPr>
        <p:spPr>
          <a:xfrm>
            <a:off x="8797588" y="3078732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3" name="Google Shape;493;p10"/>
          <p:cNvSpPr/>
          <p:nvPr/>
        </p:nvSpPr>
        <p:spPr>
          <a:xfrm>
            <a:off x="77824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4" name="Google Shape;494;p10"/>
          <p:cNvSpPr/>
          <p:nvPr/>
        </p:nvSpPr>
        <p:spPr>
          <a:xfrm>
            <a:off x="346877" y="6086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5" name="Google Shape;495;p10"/>
          <p:cNvSpPr/>
          <p:nvPr/>
        </p:nvSpPr>
        <p:spPr>
          <a:xfrm>
            <a:off x="645010" y="355961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6" name="Google Shape;496;p10"/>
          <p:cNvSpPr/>
          <p:nvPr/>
        </p:nvSpPr>
        <p:spPr>
          <a:xfrm>
            <a:off x="8318810" y="-29822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7" name="Google Shape;497;p10"/>
          <p:cNvSpPr/>
          <p:nvPr/>
        </p:nvSpPr>
        <p:spPr>
          <a:xfrm>
            <a:off x="-8" y="1013366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8" name="Google Shape;498;p10"/>
          <p:cNvSpPr/>
          <p:nvPr/>
        </p:nvSpPr>
        <p:spPr>
          <a:xfrm>
            <a:off x="8699356" y="17911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9" name="Google Shape;499;p10"/>
          <p:cNvSpPr/>
          <p:nvPr/>
        </p:nvSpPr>
        <p:spPr>
          <a:xfrm>
            <a:off x="7004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0" name="Google Shape;500;p10"/>
          <p:cNvSpPr/>
          <p:nvPr/>
        </p:nvSpPr>
        <p:spPr>
          <a:xfrm>
            <a:off x="258967" y="-86251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1" name="Google Shape;501;p10"/>
          <p:cNvSpPr/>
          <p:nvPr/>
        </p:nvSpPr>
        <p:spPr>
          <a:xfrm>
            <a:off x="-35016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2" name="Google Shape;502;p10"/>
          <p:cNvSpPr/>
          <p:nvPr/>
        </p:nvSpPr>
        <p:spPr>
          <a:xfrm>
            <a:off x="7212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3" name="Google Shape;503;p10"/>
          <p:cNvSpPr/>
          <p:nvPr/>
        </p:nvSpPr>
        <p:spPr>
          <a:xfrm>
            <a:off x="-243128" y="5421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4" name="Google Shape;504;p10"/>
          <p:cNvSpPr/>
          <p:nvPr/>
        </p:nvSpPr>
        <p:spPr>
          <a:xfrm>
            <a:off x="7842052" y="-100873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5" name="Google Shape;505;p10"/>
          <p:cNvSpPr/>
          <p:nvPr/>
        </p:nvSpPr>
        <p:spPr>
          <a:xfrm>
            <a:off x="-38626" y="579046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6" name="Google Shape;506;p10"/>
          <p:cNvSpPr/>
          <p:nvPr/>
        </p:nvSpPr>
        <p:spPr>
          <a:xfrm>
            <a:off x="1403775" y="11500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7" name="Google Shape;507;p10"/>
          <p:cNvSpPr/>
          <p:nvPr/>
        </p:nvSpPr>
        <p:spPr>
          <a:xfrm>
            <a:off x="955990" y="-57166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8" name="Google Shape;508;p10"/>
          <p:cNvSpPr/>
          <p:nvPr/>
        </p:nvSpPr>
        <p:spPr>
          <a:xfrm>
            <a:off x="1333294" y="4678454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9" name="Google Shape;509;p10"/>
          <p:cNvSpPr/>
          <p:nvPr/>
        </p:nvSpPr>
        <p:spPr>
          <a:xfrm>
            <a:off x="916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0" name="Google Shape;510;p10"/>
          <p:cNvSpPr/>
          <p:nvPr/>
        </p:nvSpPr>
        <p:spPr>
          <a:xfrm>
            <a:off x="1525678" y="4911343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1" name="Google Shape;511;p10"/>
          <p:cNvSpPr/>
          <p:nvPr/>
        </p:nvSpPr>
        <p:spPr>
          <a:xfrm>
            <a:off x="2704" y="4900231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2" name="Google Shape;512;p10"/>
          <p:cNvSpPr/>
          <p:nvPr/>
        </p:nvSpPr>
        <p:spPr>
          <a:xfrm rot="1920548">
            <a:off x="8225551" y="625274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3" name="Google Shape;513;p10"/>
          <p:cNvSpPr/>
          <p:nvPr/>
        </p:nvSpPr>
        <p:spPr>
          <a:xfrm>
            <a:off x="346867" y="4064142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4" name="Google Shape;514;p10"/>
          <p:cNvSpPr/>
          <p:nvPr/>
        </p:nvSpPr>
        <p:spPr>
          <a:xfrm rot="-5400000">
            <a:off x="7996280" y="3169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5" name="Google Shape;515;p10"/>
          <p:cNvSpPr/>
          <p:nvPr/>
        </p:nvSpPr>
        <p:spPr>
          <a:xfrm>
            <a:off x="8801760" y="790271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6" name="Google Shape;516;p10"/>
          <p:cNvSpPr/>
          <p:nvPr/>
        </p:nvSpPr>
        <p:spPr>
          <a:xfrm>
            <a:off x="2589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7" name="Google Shape;517;p10"/>
          <p:cNvSpPr/>
          <p:nvPr/>
        </p:nvSpPr>
        <p:spPr>
          <a:xfrm>
            <a:off x="8699345" y="1151407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8" name="Google Shape;518;p10"/>
          <p:cNvSpPr txBox="1">
            <a:spLocks noGrp="1"/>
          </p:cNvSpPr>
          <p:nvPr>
            <p:ph type="sldNum" idx="12"/>
          </p:nvPr>
        </p:nvSpPr>
        <p:spPr>
          <a:xfrm>
            <a:off x="4297650" y="4853299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1BDDFBB-9D91-4B5F-B100-56BCB18758B7}" type="datetimeFigureOut">
              <a:rPr lang="pt-BR" smtClean="0"/>
              <a:t>16/10/2024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AD0A5-CEE0-4D1C-A19D-3E99CBB5AF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2900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-6" y="-23"/>
            <a:ext cx="9143797" cy="5143378"/>
            <a:chOff x="239950" y="872550"/>
            <a:chExt cx="7042900" cy="3961625"/>
          </a:xfrm>
        </p:grpSpPr>
        <p:sp>
          <p:nvSpPr>
            <p:cNvPr id="7" name="Google Shape;7;p1"/>
            <p:cNvSpPr/>
            <p:nvPr/>
          </p:nvSpPr>
          <p:spPr>
            <a:xfrm>
              <a:off x="239950" y="872550"/>
              <a:ext cx="7042900" cy="3961625"/>
            </a:xfrm>
            <a:custGeom>
              <a:avLst/>
              <a:gdLst/>
              <a:ahLst/>
              <a:cxnLst/>
              <a:rect l="l" t="t" r="r" b="b"/>
              <a:pathLst>
                <a:path w="281716" h="158465" fill="none" extrusionOk="0">
                  <a:moveTo>
                    <a:pt x="0" y="0"/>
                  </a:moveTo>
                  <a:lnTo>
                    <a:pt x="281715" y="0"/>
                  </a:lnTo>
                  <a:lnTo>
                    <a:pt x="281715" y="158464"/>
                  </a:lnTo>
                  <a:lnTo>
                    <a:pt x="0" y="15846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;p1"/>
            <p:cNvSpPr/>
            <p:nvPr/>
          </p:nvSpPr>
          <p:spPr>
            <a:xfrm>
              <a:off x="239950" y="47617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;p1"/>
            <p:cNvSpPr/>
            <p:nvPr/>
          </p:nvSpPr>
          <p:spPr>
            <a:xfrm>
              <a:off x="239950" y="46901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;p1"/>
            <p:cNvSpPr/>
            <p:nvPr/>
          </p:nvSpPr>
          <p:spPr>
            <a:xfrm>
              <a:off x="239950" y="46177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1"/>
            <p:cNvSpPr/>
            <p:nvPr/>
          </p:nvSpPr>
          <p:spPr>
            <a:xfrm>
              <a:off x="239950" y="45462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239950" y="44737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239950" y="44022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239950" y="43297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239950" y="42582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239950" y="41858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239950" y="41142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239950" y="40418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239950" y="39693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239950" y="38978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239950" y="38254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239950" y="37538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239950" y="36814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239950" y="36099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239950" y="35374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239950" y="34659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239950" y="33934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239950" y="33219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239950" y="32495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239950" y="31770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239950" y="31055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239950" y="3033100"/>
              <a:ext cx="7042900" cy="0"/>
            </a:xfrm>
            <a:custGeom>
              <a:avLst/>
              <a:gdLst/>
              <a:ahLst/>
              <a:cxnLst/>
              <a:rect l="l" t="t" r="r" b="b"/>
              <a:pathLst>
                <a:path w="281716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239950" y="29615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239950" y="28891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239950" y="28175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239950" y="27451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239950" y="26736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239950" y="26011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239950" y="25296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239950" y="24572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239950" y="23847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239950" y="23132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1"/>
            <p:cNvSpPr/>
            <p:nvPr/>
          </p:nvSpPr>
          <p:spPr>
            <a:xfrm>
              <a:off x="239950" y="22407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1"/>
            <p:cNvSpPr/>
            <p:nvPr/>
          </p:nvSpPr>
          <p:spPr>
            <a:xfrm>
              <a:off x="239950" y="21692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1"/>
            <p:cNvSpPr/>
            <p:nvPr/>
          </p:nvSpPr>
          <p:spPr>
            <a:xfrm>
              <a:off x="239950" y="20968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1"/>
            <p:cNvSpPr/>
            <p:nvPr/>
          </p:nvSpPr>
          <p:spPr>
            <a:xfrm>
              <a:off x="239950" y="20252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1"/>
            <p:cNvSpPr/>
            <p:nvPr/>
          </p:nvSpPr>
          <p:spPr>
            <a:xfrm>
              <a:off x="239950" y="19528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1"/>
            <p:cNvSpPr/>
            <p:nvPr/>
          </p:nvSpPr>
          <p:spPr>
            <a:xfrm>
              <a:off x="239950" y="18813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1"/>
            <p:cNvSpPr/>
            <p:nvPr/>
          </p:nvSpPr>
          <p:spPr>
            <a:xfrm>
              <a:off x="239950" y="18088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1"/>
            <p:cNvSpPr/>
            <p:nvPr/>
          </p:nvSpPr>
          <p:spPr>
            <a:xfrm>
              <a:off x="239950" y="17373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1"/>
            <p:cNvSpPr/>
            <p:nvPr/>
          </p:nvSpPr>
          <p:spPr>
            <a:xfrm>
              <a:off x="239950" y="16648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1"/>
            <p:cNvSpPr/>
            <p:nvPr/>
          </p:nvSpPr>
          <p:spPr>
            <a:xfrm>
              <a:off x="239950" y="15924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1"/>
            <p:cNvSpPr/>
            <p:nvPr/>
          </p:nvSpPr>
          <p:spPr>
            <a:xfrm>
              <a:off x="239950" y="15209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1"/>
            <p:cNvSpPr/>
            <p:nvPr/>
          </p:nvSpPr>
          <p:spPr>
            <a:xfrm>
              <a:off x="239950" y="14484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1"/>
            <p:cNvSpPr/>
            <p:nvPr/>
          </p:nvSpPr>
          <p:spPr>
            <a:xfrm>
              <a:off x="239950" y="13769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"/>
            <p:cNvSpPr/>
            <p:nvPr/>
          </p:nvSpPr>
          <p:spPr>
            <a:xfrm>
              <a:off x="239950" y="13044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"/>
            <p:cNvSpPr/>
            <p:nvPr/>
          </p:nvSpPr>
          <p:spPr>
            <a:xfrm>
              <a:off x="239950" y="12329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"/>
            <p:cNvSpPr/>
            <p:nvPr/>
          </p:nvSpPr>
          <p:spPr>
            <a:xfrm>
              <a:off x="239950" y="11605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"/>
            <p:cNvSpPr/>
            <p:nvPr/>
          </p:nvSpPr>
          <p:spPr>
            <a:xfrm>
              <a:off x="239950" y="10889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239950" y="10165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"/>
            <p:cNvSpPr/>
            <p:nvPr/>
          </p:nvSpPr>
          <p:spPr>
            <a:xfrm>
              <a:off x="239950" y="9450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"/>
            <p:cNvSpPr/>
            <p:nvPr/>
          </p:nvSpPr>
          <p:spPr>
            <a:xfrm>
              <a:off x="7210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"/>
            <p:cNvSpPr/>
            <p:nvPr/>
          </p:nvSpPr>
          <p:spPr>
            <a:xfrm>
              <a:off x="7137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"/>
            <p:cNvSpPr/>
            <p:nvPr/>
          </p:nvSpPr>
          <p:spPr>
            <a:xfrm>
              <a:off x="7064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"/>
            <p:cNvSpPr/>
            <p:nvPr/>
          </p:nvSpPr>
          <p:spPr>
            <a:xfrm>
              <a:off x="6992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"/>
            <p:cNvSpPr/>
            <p:nvPr/>
          </p:nvSpPr>
          <p:spPr>
            <a:xfrm>
              <a:off x="69196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"/>
            <p:cNvSpPr/>
            <p:nvPr/>
          </p:nvSpPr>
          <p:spPr>
            <a:xfrm>
              <a:off x="6847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"/>
            <p:cNvSpPr/>
            <p:nvPr/>
          </p:nvSpPr>
          <p:spPr>
            <a:xfrm>
              <a:off x="6774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"/>
            <p:cNvSpPr/>
            <p:nvPr/>
          </p:nvSpPr>
          <p:spPr>
            <a:xfrm>
              <a:off x="6702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"/>
            <p:cNvSpPr/>
            <p:nvPr/>
          </p:nvSpPr>
          <p:spPr>
            <a:xfrm>
              <a:off x="6628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"/>
            <p:cNvSpPr/>
            <p:nvPr/>
          </p:nvSpPr>
          <p:spPr>
            <a:xfrm>
              <a:off x="65565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"/>
            <p:cNvSpPr/>
            <p:nvPr/>
          </p:nvSpPr>
          <p:spPr>
            <a:xfrm>
              <a:off x="6484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"/>
            <p:cNvSpPr/>
            <p:nvPr/>
          </p:nvSpPr>
          <p:spPr>
            <a:xfrm>
              <a:off x="6411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"/>
            <p:cNvSpPr/>
            <p:nvPr/>
          </p:nvSpPr>
          <p:spPr>
            <a:xfrm>
              <a:off x="6339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"/>
            <p:cNvSpPr/>
            <p:nvPr/>
          </p:nvSpPr>
          <p:spPr>
            <a:xfrm>
              <a:off x="62667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"/>
            <p:cNvSpPr/>
            <p:nvPr/>
          </p:nvSpPr>
          <p:spPr>
            <a:xfrm>
              <a:off x="6193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"/>
            <p:cNvSpPr/>
            <p:nvPr/>
          </p:nvSpPr>
          <p:spPr>
            <a:xfrm>
              <a:off x="6120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"/>
            <p:cNvSpPr/>
            <p:nvPr/>
          </p:nvSpPr>
          <p:spPr>
            <a:xfrm>
              <a:off x="6048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"/>
            <p:cNvSpPr/>
            <p:nvPr/>
          </p:nvSpPr>
          <p:spPr>
            <a:xfrm>
              <a:off x="59760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"/>
            <p:cNvSpPr/>
            <p:nvPr/>
          </p:nvSpPr>
          <p:spPr>
            <a:xfrm>
              <a:off x="59036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"/>
            <p:cNvSpPr/>
            <p:nvPr/>
          </p:nvSpPr>
          <p:spPr>
            <a:xfrm>
              <a:off x="5830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"/>
            <p:cNvSpPr/>
            <p:nvPr/>
          </p:nvSpPr>
          <p:spPr>
            <a:xfrm>
              <a:off x="5757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"/>
            <p:cNvSpPr/>
            <p:nvPr/>
          </p:nvSpPr>
          <p:spPr>
            <a:xfrm>
              <a:off x="5685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"/>
            <p:cNvSpPr/>
            <p:nvPr/>
          </p:nvSpPr>
          <p:spPr>
            <a:xfrm>
              <a:off x="56129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"/>
            <p:cNvSpPr/>
            <p:nvPr/>
          </p:nvSpPr>
          <p:spPr>
            <a:xfrm>
              <a:off x="55404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"/>
            <p:cNvSpPr/>
            <p:nvPr/>
          </p:nvSpPr>
          <p:spPr>
            <a:xfrm>
              <a:off x="54680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"/>
            <p:cNvSpPr/>
            <p:nvPr/>
          </p:nvSpPr>
          <p:spPr>
            <a:xfrm>
              <a:off x="5394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"/>
            <p:cNvSpPr/>
            <p:nvPr/>
          </p:nvSpPr>
          <p:spPr>
            <a:xfrm>
              <a:off x="53222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"/>
            <p:cNvSpPr/>
            <p:nvPr/>
          </p:nvSpPr>
          <p:spPr>
            <a:xfrm>
              <a:off x="52497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"/>
            <p:cNvSpPr/>
            <p:nvPr/>
          </p:nvSpPr>
          <p:spPr>
            <a:xfrm>
              <a:off x="51773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"/>
            <p:cNvSpPr/>
            <p:nvPr/>
          </p:nvSpPr>
          <p:spPr>
            <a:xfrm>
              <a:off x="5104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"/>
            <p:cNvSpPr/>
            <p:nvPr/>
          </p:nvSpPr>
          <p:spPr>
            <a:xfrm>
              <a:off x="5032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"/>
            <p:cNvSpPr/>
            <p:nvPr/>
          </p:nvSpPr>
          <p:spPr>
            <a:xfrm>
              <a:off x="49590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48866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"/>
            <p:cNvSpPr/>
            <p:nvPr/>
          </p:nvSpPr>
          <p:spPr>
            <a:xfrm>
              <a:off x="48141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"/>
            <p:cNvSpPr/>
            <p:nvPr/>
          </p:nvSpPr>
          <p:spPr>
            <a:xfrm>
              <a:off x="4741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"/>
            <p:cNvSpPr/>
            <p:nvPr/>
          </p:nvSpPr>
          <p:spPr>
            <a:xfrm>
              <a:off x="4669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"/>
            <p:cNvSpPr/>
            <p:nvPr/>
          </p:nvSpPr>
          <p:spPr>
            <a:xfrm>
              <a:off x="4596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"/>
            <p:cNvSpPr/>
            <p:nvPr/>
          </p:nvSpPr>
          <p:spPr>
            <a:xfrm>
              <a:off x="45234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"/>
            <p:cNvSpPr/>
            <p:nvPr/>
          </p:nvSpPr>
          <p:spPr>
            <a:xfrm>
              <a:off x="44510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"/>
            <p:cNvSpPr/>
            <p:nvPr/>
          </p:nvSpPr>
          <p:spPr>
            <a:xfrm>
              <a:off x="4378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"/>
            <p:cNvSpPr/>
            <p:nvPr/>
          </p:nvSpPr>
          <p:spPr>
            <a:xfrm>
              <a:off x="4306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"/>
            <p:cNvSpPr/>
            <p:nvPr/>
          </p:nvSpPr>
          <p:spPr>
            <a:xfrm>
              <a:off x="4233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"/>
            <p:cNvSpPr/>
            <p:nvPr/>
          </p:nvSpPr>
          <p:spPr>
            <a:xfrm>
              <a:off x="41603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"/>
            <p:cNvSpPr/>
            <p:nvPr/>
          </p:nvSpPr>
          <p:spPr>
            <a:xfrm>
              <a:off x="4087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"/>
            <p:cNvSpPr/>
            <p:nvPr/>
          </p:nvSpPr>
          <p:spPr>
            <a:xfrm>
              <a:off x="4015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"/>
            <p:cNvSpPr/>
            <p:nvPr/>
          </p:nvSpPr>
          <p:spPr>
            <a:xfrm>
              <a:off x="39429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"/>
            <p:cNvSpPr/>
            <p:nvPr/>
          </p:nvSpPr>
          <p:spPr>
            <a:xfrm>
              <a:off x="38705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"/>
            <p:cNvSpPr/>
            <p:nvPr/>
          </p:nvSpPr>
          <p:spPr>
            <a:xfrm>
              <a:off x="3798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"/>
            <p:cNvSpPr/>
            <p:nvPr/>
          </p:nvSpPr>
          <p:spPr>
            <a:xfrm>
              <a:off x="3724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"/>
            <p:cNvSpPr/>
            <p:nvPr/>
          </p:nvSpPr>
          <p:spPr>
            <a:xfrm>
              <a:off x="3652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"/>
            <p:cNvSpPr/>
            <p:nvPr/>
          </p:nvSpPr>
          <p:spPr>
            <a:xfrm>
              <a:off x="3579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"/>
            <p:cNvSpPr/>
            <p:nvPr/>
          </p:nvSpPr>
          <p:spPr>
            <a:xfrm>
              <a:off x="3507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"/>
            <p:cNvSpPr/>
            <p:nvPr/>
          </p:nvSpPr>
          <p:spPr>
            <a:xfrm>
              <a:off x="3434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"/>
            <p:cNvSpPr/>
            <p:nvPr/>
          </p:nvSpPr>
          <p:spPr>
            <a:xfrm>
              <a:off x="3362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"/>
            <p:cNvSpPr/>
            <p:nvPr/>
          </p:nvSpPr>
          <p:spPr>
            <a:xfrm>
              <a:off x="3289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"/>
            <p:cNvSpPr/>
            <p:nvPr/>
          </p:nvSpPr>
          <p:spPr>
            <a:xfrm>
              <a:off x="3216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"/>
            <p:cNvSpPr/>
            <p:nvPr/>
          </p:nvSpPr>
          <p:spPr>
            <a:xfrm>
              <a:off x="3144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"/>
            <p:cNvSpPr/>
            <p:nvPr/>
          </p:nvSpPr>
          <p:spPr>
            <a:xfrm>
              <a:off x="3071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"/>
            <p:cNvSpPr/>
            <p:nvPr/>
          </p:nvSpPr>
          <p:spPr>
            <a:xfrm>
              <a:off x="2999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"/>
            <p:cNvSpPr/>
            <p:nvPr/>
          </p:nvSpPr>
          <p:spPr>
            <a:xfrm>
              <a:off x="29259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"/>
            <p:cNvSpPr/>
            <p:nvPr/>
          </p:nvSpPr>
          <p:spPr>
            <a:xfrm>
              <a:off x="28535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"/>
            <p:cNvSpPr/>
            <p:nvPr/>
          </p:nvSpPr>
          <p:spPr>
            <a:xfrm>
              <a:off x="2781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"/>
            <p:cNvSpPr/>
            <p:nvPr/>
          </p:nvSpPr>
          <p:spPr>
            <a:xfrm>
              <a:off x="2708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"/>
            <p:cNvSpPr/>
            <p:nvPr/>
          </p:nvSpPr>
          <p:spPr>
            <a:xfrm>
              <a:off x="2636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"/>
            <p:cNvSpPr/>
            <p:nvPr/>
          </p:nvSpPr>
          <p:spPr>
            <a:xfrm>
              <a:off x="25637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"/>
            <p:cNvSpPr/>
            <p:nvPr/>
          </p:nvSpPr>
          <p:spPr>
            <a:xfrm>
              <a:off x="2490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"/>
            <p:cNvSpPr/>
            <p:nvPr/>
          </p:nvSpPr>
          <p:spPr>
            <a:xfrm>
              <a:off x="2417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"/>
            <p:cNvSpPr/>
            <p:nvPr/>
          </p:nvSpPr>
          <p:spPr>
            <a:xfrm>
              <a:off x="2345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"/>
            <p:cNvSpPr/>
            <p:nvPr/>
          </p:nvSpPr>
          <p:spPr>
            <a:xfrm>
              <a:off x="22730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"/>
            <p:cNvSpPr/>
            <p:nvPr/>
          </p:nvSpPr>
          <p:spPr>
            <a:xfrm>
              <a:off x="2200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"/>
            <p:cNvSpPr/>
            <p:nvPr/>
          </p:nvSpPr>
          <p:spPr>
            <a:xfrm>
              <a:off x="2128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"/>
            <p:cNvSpPr/>
            <p:nvPr/>
          </p:nvSpPr>
          <p:spPr>
            <a:xfrm>
              <a:off x="2054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"/>
            <p:cNvSpPr/>
            <p:nvPr/>
          </p:nvSpPr>
          <p:spPr>
            <a:xfrm>
              <a:off x="1982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"/>
            <p:cNvSpPr/>
            <p:nvPr/>
          </p:nvSpPr>
          <p:spPr>
            <a:xfrm>
              <a:off x="19098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"/>
            <p:cNvSpPr/>
            <p:nvPr/>
          </p:nvSpPr>
          <p:spPr>
            <a:xfrm>
              <a:off x="18374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"/>
            <p:cNvSpPr/>
            <p:nvPr/>
          </p:nvSpPr>
          <p:spPr>
            <a:xfrm>
              <a:off x="1764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"/>
            <p:cNvSpPr/>
            <p:nvPr/>
          </p:nvSpPr>
          <p:spPr>
            <a:xfrm>
              <a:off x="1692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"/>
            <p:cNvSpPr/>
            <p:nvPr/>
          </p:nvSpPr>
          <p:spPr>
            <a:xfrm>
              <a:off x="1619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"/>
            <p:cNvSpPr/>
            <p:nvPr/>
          </p:nvSpPr>
          <p:spPr>
            <a:xfrm>
              <a:off x="15467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"/>
            <p:cNvSpPr/>
            <p:nvPr/>
          </p:nvSpPr>
          <p:spPr>
            <a:xfrm>
              <a:off x="14742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"/>
            <p:cNvSpPr/>
            <p:nvPr/>
          </p:nvSpPr>
          <p:spPr>
            <a:xfrm>
              <a:off x="1401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"/>
            <p:cNvSpPr/>
            <p:nvPr/>
          </p:nvSpPr>
          <p:spPr>
            <a:xfrm>
              <a:off x="1329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"/>
            <p:cNvSpPr/>
            <p:nvPr/>
          </p:nvSpPr>
          <p:spPr>
            <a:xfrm>
              <a:off x="12560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"/>
            <p:cNvSpPr/>
            <p:nvPr/>
          </p:nvSpPr>
          <p:spPr>
            <a:xfrm>
              <a:off x="1183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"/>
            <p:cNvSpPr/>
            <p:nvPr/>
          </p:nvSpPr>
          <p:spPr>
            <a:xfrm>
              <a:off x="1111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"/>
            <p:cNvSpPr/>
            <p:nvPr/>
          </p:nvSpPr>
          <p:spPr>
            <a:xfrm>
              <a:off x="1038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"/>
            <p:cNvSpPr/>
            <p:nvPr/>
          </p:nvSpPr>
          <p:spPr>
            <a:xfrm>
              <a:off x="966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"/>
            <p:cNvSpPr/>
            <p:nvPr/>
          </p:nvSpPr>
          <p:spPr>
            <a:xfrm>
              <a:off x="893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"/>
            <p:cNvSpPr/>
            <p:nvPr/>
          </p:nvSpPr>
          <p:spPr>
            <a:xfrm>
              <a:off x="8204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"/>
            <p:cNvSpPr/>
            <p:nvPr/>
          </p:nvSpPr>
          <p:spPr>
            <a:xfrm>
              <a:off x="747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"/>
            <p:cNvSpPr/>
            <p:nvPr/>
          </p:nvSpPr>
          <p:spPr>
            <a:xfrm>
              <a:off x="675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"/>
            <p:cNvSpPr/>
            <p:nvPr/>
          </p:nvSpPr>
          <p:spPr>
            <a:xfrm>
              <a:off x="603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"/>
            <p:cNvSpPr/>
            <p:nvPr/>
          </p:nvSpPr>
          <p:spPr>
            <a:xfrm>
              <a:off x="530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"/>
            <p:cNvSpPr/>
            <p:nvPr/>
          </p:nvSpPr>
          <p:spPr>
            <a:xfrm>
              <a:off x="4582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"/>
            <p:cNvSpPr/>
            <p:nvPr/>
          </p:nvSpPr>
          <p:spPr>
            <a:xfrm>
              <a:off x="384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"/>
            <p:cNvSpPr/>
            <p:nvPr/>
          </p:nvSpPr>
          <p:spPr>
            <a:xfrm>
              <a:off x="312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8" name="Google Shape;158;p1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791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/>
          </a:p>
        </p:txBody>
      </p:sp>
      <p:sp>
        <p:nvSpPr>
          <p:cNvPr id="159" name="Google Shape;159;p1"/>
          <p:cNvSpPr txBox="1">
            <a:spLocks noGrp="1"/>
          </p:cNvSpPr>
          <p:nvPr>
            <p:ph type="body" idx="1"/>
          </p:nvPr>
        </p:nvSpPr>
        <p:spPr>
          <a:xfrm>
            <a:off x="747925" y="1314900"/>
            <a:ext cx="6791700" cy="3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Dosis"/>
              <a:buChar char="✘"/>
              <a:defRPr sz="26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✗"/>
              <a:defRPr sz="20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■"/>
              <a:defRPr sz="20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○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■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○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■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sp>
        <p:nvSpPr>
          <p:cNvPr id="160" name="Google Shape;160;p1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6" r:id="rId1"/>
    <p:sldLayoutId id="2147483668" r:id="rId2"/>
    <p:sldLayoutId id="2147483669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12"/>
          <p:cNvSpPr txBox="1">
            <a:spLocks noGrp="1"/>
          </p:cNvSpPr>
          <p:nvPr>
            <p:ph type="ctrTitle"/>
          </p:nvPr>
        </p:nvSpPr>
        <p:spPr>
          <a:xfrm>
            <a:off x="1547664" y="1161050"/>
            <a:ext cx="6910436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pt-BR" dirty="0"/>
              <a:t>HTML</a:t>
            </a:r>
            <a:endParaRPr dirty="0"/>
          </a:p>
        </p:txBody>
      </p:sp>
      <p:sp>
        <p:nvSpPr>
          <p:cNvPr id="3" name="Google Shape;753;p34"/>
          <p:cNvSpPr txBox="1">
            <a:spLocks/>
          </p:cNvSpPr>
          <p:nvPr/>
        </p:nvSpPr>
        <p:spPr>
          <a:xfrm>
            <a:off x="4089086" y="2270490"/>
            <a:ext cx="4659378" cy="246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937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Dosis"/>
              <a:buChar char="✘"/>
              <a:defRPr sz="26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✗"/>
              <a:defRPr sz="20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■"/>
              <a:defRPr sz="20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○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■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○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■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marL="0" indent="0">
              <a:buFont typeface="Dosis"/>
              <a:buNone/>
            </a:pPr>
            <a:r>
              <a:rPr lang="pt-BR" sz="3600" b="1" dirty="0" err="1"/>
              <a:t>Prof</a:t>
            </a:r>
            <a:r>
              <a:rPr lang="pt-BR" sz="3600" b="1" dirty="0"/>
              <a:t>: Ederson da Costa</a:t>
            </a:r>
            <a:endParaRPr lang="pt-B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3" y="1554163"/>
            <a:ext cx="4248472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itchFamily="34" charset="0"/>
              <a:buChar char="•"/>
            </a:pPr>
            <a:r>
              <a:rPr lang="pt-PT" sz="1800" dirty="0"/>
              <a:t>O elemento &lt;head&gt; é um contêiner para metadados (dados sobre dados) e é colocado entre a tag &lt;html&gt; e a tag &lt;body&gt;. 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pt-PT" sz="1800" dirty="0"/>
              <a:t>Metadados são dados sobre o documento HTML. 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pt-PT" sz="1800" dirty="0"/>
              <a:t>Os metadados não são exibidos. 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pt-PT" sz="1800" dirty="0"/>
              <a:t>Metadados normalmente definem o título do documento, conjunto de caracteres, estilos, scripts e outras informações de meta. </a:t>
            </a: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>
                <a:solidFill>
                  <a:srgbClr val="359830"/>
                </a:solidFill>
              </a:rPr>
              <a:t>Desenvolvimento Web</a:t>
            </a:r>
            <a:br>
              <a:rPr lang="pt-BR" sz="2700" b="1" dirty="0">
                <a:solidFill>
                  <a:srgbClr val="359830"/>
                </a:solidFill>
              </a:rPr>
            </a:br>
            <a:r>
              <a:rPr lang="pt-B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HTML – Head</a:t>
            </a:r>
            <a:endParaRPr lang="pt-BR" sz="1800" dirty="0">
              <a:solidFill>
                <a:srgbClr val="359830"/>
              </a:solidFill>
            </a:endParaRPr>
          </a:p>
        </p:txBody>
      </p:sp>
      <p:pic>
        <p:nvPicPr>
          <p:cNvPr id="12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90794" y="1552409"/>
            <a:ext cx="2269948" cy="22699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129476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3" y="1554163"/>
            <a:ext cx="4248472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itchFamily="34" charset="0"/>
              <a:buChar char="•"/>
            </a:pPr>
            <a:r>
              <a:rPr lang="pt-PT" sz="1800" dirty="0"/>
              <a:t>Os seguintes elementos podem ir dentro do elemento &lt;head&gt;: 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pt-PT" sz="1800" dirty="0"/>
              <a:t>&lt;title&gt; (obrigatório em todo documento HTML) 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pt-PT" sz="1800" dirty="0"/>
              <a:t>&lt;style&gt; 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pt-PT" sz="1800" dirty="0"/>
              <a:t>&lt;base&gt; 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pt-PT" sz="1800" dirty="0"/>
              <a:t>&lt;link&gt; 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pt-PT" sz="1800" dirty="0"/>
              <a:t>&lt;meta&gt; 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pt-PT" sz="1800" dirty="0"/>
              <a:t>&lt;script&gt; 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pt-PT" sz="1800" dirty="0"/>
              <a:t>&lt;noscript&gt;</a:t>
            </a: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>
                <a:solidFill>
                  <a:srgbClr val="359830"/>
                </a:solidFill>
              </a:rPr>
              <a:t>Desenvolvimento Web</a:t>
            </a:r>
            <a:br>
              <a:rPr lang="pt-BR" sz="2700" b="1" dirty="0">
                <a:solidFill>
                  <a:srgbClr val="359830"/>
                </a:solidFill>
              </a:rPr>
            </a:br>
            <a:r>
              <a:rPr lang="pt-B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HTML – Head</a:t>
            </a:r>
            <a:endParaRPr lang="pt-BR" sz="1800" dirty="0">
              <a:solidFill>
                <a:srgbClr val="359830"/>
              </a:solidFill>
            </a:endParaRPr>
          </a:p>
        </p:txBody>
      </p:sp>
      <p:pic>
        <p:nvPicPr>
          <p:cNvPr id="12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90794" y="1552409"/>
            <a:ext cx="2269948" cy="22699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437447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3" y="1554163"/>
            <a:ext cx="4248472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itchFamily="34" charset="0"/>
              <a:buChar char="•"/>
            </a:pPr>
            <a:r>
              <a:rPr lang="pt-PT" sz="1800" dirty="0"/>
              <a:t>A tag &lt;title&gt; define o título do documento. 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pt-PT" sz="1800" dirty="0"/>
              <a:t>O título deve ser somente texto e é mostrado na barra de título do navegador ou na aba da página. 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pt-PT" sz="1800" dirty="0"/>
              <a:t>A tag &lt;title&gt; é obrigatória em documentos HTML!</a:t>
            </a:r>
          </a:p>
          <a:p>
            <a:pPr algn="l"/>
            <a:r>
              <a:rPr lang="pt-BR" sz="1800" dirty="0">
                <a:solidFill>
                  <a:srgbClr val="FF0000"/>
                </a:solidFill>
              </a:rPr>
              <a:t> </a:t>
            </a:r>
            <a:r>
              <a:rPr lang="pt-BR" sz="1800" i="1" dirty="0">
                <a:solidFill>
                  <a:srgbClr val="FF0000"/>
                </a:solidFill>
              </a:rPr>
              <a:t>&lt;</a:t>
            </a:r>
            <a:r>
              <a:rPr lang="pt-BR" sz="1800" i="1" dirty="0" err="1">
                <a:solidFill>
                  <a:srgbClr val="FF0000"/>
                </a:solidFill>
              </a:rPr>
              <a:t>title</a:t>
            </a:r>
            <a:r>
              <a:rPr lang="pt-BR" sz="1800" i="1" dirty="0">
                <a:solidFill>
                  <a:srgbClr val="FF0000"/>
                </a:solidFill>
              </a:rPr>
              <a:t>&gt;</a:t>
            </a:r>
          </a:p>
          <a:p>
            <a:pPr marL="0" lvl="1" algn="l"/>
            <a:r>
              <a:rPr lang="pt-BR" sz="1400" i="1" dirty="0">
                <a:solidFill>
                  <a:srgbClr val="FF0000"/>
                </a:solidFill>
              </a:rPr>
              <a:t>Página do Senac – MS</a:t>
            </a:r>
          </a:p>
          <a:p>
            <a:pPr marL="0" lvl="1" algn="l"/>
            <a:r>
              <a:rPr lang="pt-BR" sz="1800" i="1" dirty="0">
                <a:solidFill>
                  <a:srgbClr val="FF0000"/>
                </a:solidFill>
              </a:rPr>
              <a:t>&lt;/</a:t>
            </a:r>
            <a:r>
              <a:rPr lang="pt-BR" sz="1800" i="1" dirty="0" err="1">
                <a:solidFill>
                  <a:srgbClr val="FF0000"/>
                </a:solidFill>
              </a:rPr>
              <a:t>title</a:t>
            </a:r>
            <a:r>
              <a:rPr lang="pt-BR" sz="1800" i="1" dirty="0">
                <a:solidFill>
                  <a:srgbClr val="FF0000"/>
                </a:solidFill>
              </a:rPr>
              <a:t>&gt;</a:t>
            </a:r>
          </a:p>
          <a:p>
            <a:pPr marL="285750" indent="-285750" algn="l">
              <a:buFont typeface="Arial" pitchFamily="34" charset="0"/>
              <a:buChar char="•"/>
            </a:pPr>
            <a:endParaRPr lang="pt-PT" sz="1800" dirty="0"/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>
                <a:solidFill>
                  <a:srgbClr val="359830"/>
                </a:solidFill>
              </a:rPr>
              <a:t>Desenvolvimento Web</a:t>
            </a:r>
            <a:br>
              <a:rPr lang="pt-BR" sz="2700" b="1" dirty="0">
                <a:solidFill>
                  <a:srgbClr val="359830"/>
                </a:solidFill>
              </a:rPr>
            </a:br>
            <a:r>
              <a:rPr lang="pt-B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HTML – Head - </a:t>
            </a:r>
            <a:r>
              <a:rPr lang="pt-BR" sz="18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Title</a:t>
            </a:r>
            <a:endParaRPr lang="pt-BR" sz="1800" dirty="0">
              <a:solidFill>
                <a:srgbClr val="359830"/>
              </a:solidFill>
            </a:endParaRPr>
          </a:p>
        </p:txBody>
      </p:sp>
      <p:pic>
        <p:nvPicPr>
          <p:cNvPr id="12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90794" y="1552409"/>
            <a:ext cx="2269948" cy="22699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754679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3" y="1554163"/>
            <a:ext cx="4248472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itchFamily="34" charset="0"/>
              <a:buChar char="•"/>
            </a:pPr>
            <a:r>
              <a:rPr lang="pt-PT" sz="1800" dirty="0"/>
              <a:t>A tag &lt;base&gt; especifica a URL base e/ou destino para todas as URLs relativas em um documento. 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pt-PT" sz="1800" dirty="0"/>
              <a:t>A tag &lt;base&gt; deve ter um atributo href ou target presente, ou ambos. 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pt-PT" sz="1800" dirty="0"/>
              <a:t>Só pode haver um único elemento &lt;base&gt; em um documento, e ele deve estar dentro do elemento &lt;head&gt;.</a:t>
            </a:r>
          </a:p>
          <a:p>
            <a:pPr algn="l"/>
            <a:br>
              <a:rPr lang="pt-BR" sz="1800" dirty="0"/>
            </a:br>
            <a:r>
              <a:rPr lang="pt-BR" sz="1800" dirty="0"/>
              <a:t>  </a:t>
            </a:r>
            <a:r>
              <a:rPr lang="pt-BR" sz="1800" i="1" dirty="0">
                <a:solidFill>
                  <a:srgbClr val="FF0000"/>
                </a:solidFill>
              </a:rPr>
              <a:t>&lt;base </a:t>
            </a:r>
            <a:r>
              <a:rPr lang="pt-BR" sz="1800" i="1" dirty="0" err="1">
                <a:solidFill>
                  <a:srgbClr val="FF0000"/>
                </a:solidFill>
              </a:rPr>
              <a:t>href</a:t>
            </a:r>
            <a:r>
              <a:rPr lang="pt-BR" sz="1800" i="1" dirty="0">
                <a:solidFill>
                  <a:srgbClr val="FF0000"/>
                </a:solidFill>
              </a:rPr>
              <a:t>="https://ms.senac.br/"&gt;</a:t>
            </a:r>
            <a:br>
              <a:rPr lang="pt-BR" sz="1800" i="1" dirty="0">
                <a:solidFill>
                  <a:srgbClr val="FF0000"/>
                </a:solidFill>
              </a:rPr>
            </a:br>
            <a:endParaRPr lang="pt-PT" sz="1800" i="1" dirty="0">
              <a:solidFill>
                <a:srgbClr val="FF0000"/>
              </a:solidFill>
            </a:endParaRP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pt-BR" sz="2400" b="1" dirty="0">
                <a:solidFill>
                  <a:srgbClr val="359830"/>
                </a:solidFill>
              </a:rPr>
              <a:t>Desenvolvimento Web</a:t>
            </a:r>
            <a:br>
              <a:rPr lang="pt-BR" sz="2700" b="1" dirty="0">
                <a:solidFill>
                  <a:srgbClr val="359830"/>
                </a:solidFill>
              </a:rPr>
            </a:br>
            <a:r>
              <a:rPr lang="pt-B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HTML – Head - Base</a:t>
            </a:r>
            <a:endParaRPr lang="pt-BR" sz="1800" dirty="0">
              <a:solidFill>
                <a:srgbClr val="359830"/>
              </a:solidFill>
            </a:endParaRPr>
          </a:p>
        </p:txBody>
      </p:sp>
      <p:pic>
        <p:nvPicPr>
          <p:cNvPr id="12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90794" y="1552409"/>
            <a:ext cx="2269948" cy="22699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829479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3" y="1554163"/>
            <a:ext cx="4248472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itchFamily="34" charset="0"/>
              <a:buChar char="•"/>
            </a:pPr>
            <a:r>
              <a:rPr lang="pt-PT" sz="1800" dirty="0"/>
              <a:t>A tag &lt;link&gt; define a relação entre o documento atual e um recurso externo. 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pt-PT" sz="1800" dirty="0"/>
              <a:t>A tag &lt;link&gt; é usada com mais frequência para vincular a folhas de estilo externas ou para adicionar um favicon (ícone) ao seu site. 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pt-PT" sz="1800" dirty="0"/>
              <a:t>O elemento &lt;link&gt; é um elemento vazio, contém apenas atributos.</a:t>
            </a: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pt-BR" sz="2400" b="1" dirty="0">
                <a:solidFill>
                  <a:srgbClr val="359830"/>
                </a:solidFill>
              </a:rPr>
              <a:t>Desenvolvimento Web</a:t>
            </a:r>
            <a:br>
              <a:rPr lang="pt-BR" sz="2700" b="1" dirty="0">
                <a:solidFill>
                  <a:srgbClr val="359830"/>
                </a:solidFill>
              </a:rPr>
            </a:br>
            <a:r>
              <a:rPr lang="pt-B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HTML – Head - Link</a:t>
            </a:r>
            <a:endParaRPr lang="pt-BR" sz="1800" dirty="0">
              <a:solidFill>
                <a:srgbClr val="359830"/>
              </a:solidFill>
            </a:endParaRPr>
          </a:p>
        </p:txBody>
      </p:sp>
      <p:pic>
        <p:nvPicPr>
          <p:cNvPr id="12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90794" y="1552409"/>
            <a:ext cx="2269948" cy="22699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0716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395536" y="1561212"/>
            <a:ext cx="4608512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>
                <a:solidFill>
                  <a:srgbClr val="FF0000"/>
                </a:solidFill>
              </a:rPr>
              <a:t>&lt;link </a:t>
            </a:r>
            <a:r>
              <a:rPr lang="en-US" sz="1800" dirty="0" err="1">
                <a:solidFill>
                  <a:srgbClr val="FF0000"/>
                </a:solidFill>
              </a:rPr>
              <a:t>rel</a:t>
            </a:r>
            <a:r>
              <a:rPr lang="en-US" sz="1800" dirty="0">
                <a:solidFill>
                  <a:srgbClr val="FF0000"/>
                </a:solidFill>
              </a:rPr>
              <a:t>="</a:t>
            </a:r>
            <a:r>
              <a:rPr lang="en-US" sz="1800" dirty="0" err="1">
                <a:solidFill>
                  <a:srgbClr val="FF0000"/>
                </a:solidFill>
              </a:rPr>
              <a:t>stylesheet</a:t>
            </a:r>
            <a:r>
              <a:rPr lang="en-US" sz="1800" dirty="0">
                <a:solidFill>
                  <a:srgbClr val="FF0000"/>
                </a:solidFill>
              </a:rPr>
              <a:t>" </a:t>
            </a:r>
            <a:r>
              <a:rPr lang="en-US" sz="1800" dirty="0" err="1">
                <a:solidFill>
                  <a:srgbClr val="FF0000"/>
                </a:solidFill>
              </a:rPr>
              <a:t>href</a:t>
            </a:r>
            <a:r>
              <a:rPr lang="en-US" sz="1800" dirty="0">
                <a:solidFill>
                  <a:srgbClr val="FF0000"/>
                </a:solidFill>
              </a:rPr>
              <a:t>=“estilo.css"&gt;</a:t>
            </a:r>
          </a:p>
          <a:p>
            <a:pPr marL="285750" indent="-285750" algn="l">
              <a:buFont typeface="Arial" pitchFamily="34" charset="0"/>
              <a:buChar char="•"/>
            </a:pPr>
            <a:br>
              <a:rPr lang="en-US" sz="1800" dirty="0">
                <a:solidFill>
                  <a:srgbClr val="FF0000"/>
                </a:solidFill>
              </a:rPr>
            </a:br>
            <a:r>
              <a:rPr lang="pt-PT" sz="1800" dirty="0"/>
              <a:t>rel = Especifica a relação entre o documento atual e o documento vinculado.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pt-PT" sz="1800" dirty="0"/>
              <a:t>stylesheet = folha de estilo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pt-PT" sz="1800" dirty="0"/>
              <a:t>href = Link externo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pt-PT" sz="1800" b="1" dirty="0"/>
              <a:t>Favicon</a:t>
            </a:r>
          </a:p>
          <a:p>
            <a:pPr algn="l"/>
            <a:r>
              <a:rPr lang="en-US" sz="1800" dirty="0">
                <a:solidFill>
                  <a:srgbClr val="FF0000"/>
                </a:solidFill>
              </a:rPr>
              <a:t>&lt;link </a:t>
            </a:r>
            <a:r>
              <a:rPr lang="en-US" sz="1800" dirty="0" err="1">
                <a:solidFill>
                  <a:srgbClr val="FF0000"/>
                </a:solidFill>
              </a:rPr>
              <a:t>rel</a:t>
            </a:r>
            <a:r>
              <a:rPr lang="en-US" sz="1800" dirty="0">
                <a:solidFill>
                  <a:srgbClr val="FF0000"/>
                </a:solidFill>
              </a:rPr>
              <a:t>="shortcut icon“ </a:t>
            </a:r>
            <a:r>
              <a:rPr lang="en-US" sz="1800" dirty="0" err="1">
                <a:solidFill>
                  <a:srgbClr val="FF0000"/>
                </a:solidFill>
              </a:rPr>
              <a:t>href</a:t>
            </a:r>
            <a:r>
              <a:rPr lang="en-US" sz="1800" dirty="0">
                <a:solidFill>
                  <a:srgbClr val="FF0000"/>
                </a:solidFill>
              </a:rPr>
              <a:t>="senac.png"&gt;</a:t>
            </a:r>
          </a:p>
          <a:p>
            <a:pPr marL="285750" indent="-285750" algn="l">
              <a:buFont typeface="Arial" pitchFamily="34" charset="0"/>
              <a:buChar char="•"/>
            </a:pPr>
            <a:endParaRPr lang="pt-PT" sz="1800" dirty="0"/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>
                <a:solidFill>
                  <a:srgbClr val="359830"/>
                </a:solidFill>
              </a:rPr>
              <a:t>Desenvolvimento Web</a:t>
            </a:r>
            <a:br>
              <a:rPr lang="pt-BR" sz="2700" b="1" dirty="0">
                <a:solidFill>
                  <a:srgbClr val="359830"/>
                </a:solidFill>
              </a:rPr>
            </a:br>
            <a:r>
              <a:rPr lang="pt-B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HTML – Link</a:t>
            </a:r>
            <a:endParaRPr lang="pt-BR" sz="1800" dirty="0">
              <a:solidFill>
                <a:srgbClr val="359830"/>
              </a:solidFill>
            </a:endParaRPr>
          </a:p>
        </p:txBody>
      </p:sp>
      <p:pic>
        <p:nvPicPr>
          <p:cNvPr id="12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90794" y="1552409"/>
            <a:ext cx="2269948" cy="22699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781471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395536" y="1561212"/>
            <a:ext cx="4608512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itchFamily="34" charset="0"/>
              <a:buChar char="•"/>
            </a:pPr>
            <a:r>
              <a:rPr lang="pt-PT" sz="1800" b="1" dirty="0"/>
              <a:t>Favicon</a:t>
            </a:r>
          </a:p>
          <a:p>
            <a:pPr algn="l"/>
            <a:r>
              <a:rPr lang="en-US" sz="1800" dirty="0">
                <a:solidFill>
                  <a:srgbClr val="FF0000"/>
                </a:solidFill>
              </a:rPr>
              <a:t>&lt;link </a:t>
            </a:r>
            <a:r>
              <a:rPr lang="en-US" sz="1800" dirty="0" err="1">
                <a:solidFill>
                  <a:srgbClr val="FF0000"/>
                </a:solidFill>
              </a:rPr>
              <a:t>rel</a:t>
            </a:r>
            <a:r>
              <a:rPr lang="en-US" sz="1800" dirty="0">
                <a:solidFill>
                  <a:srgbClr val="FF0000"/>
                </a:solidFill>
              </a:rPr>
              <a:t>="shortcut icon“ </a:t>
            </a:r>
            <a:r>
              <a:rPr lang="en-US" sz="1800" dirty="0" err="1">
                <a:solidFill>
                  <a:srgbClr val="FF0000"/>
                </a:solidFill>
              </a:rPr>
              <a:t>href</a:t>
            </a:r>
            <a:r>
              <a:rPr lang="en-US" sz="1800" dirty="0">
                <a:solidFill>
                  <a:srgbClr val="FF0000"/>
                </a:solidFill>
              </a:rPr>
              <a:t>="senac.png"&gt;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pt-BR" sz="1800" dirty="0"/>
              <a:t>Os arquivos suportados incluem p ICO do Windows para carregar um </a:t>
            </a:r>
            <a:r>
              <a:rPr lang="pt-BR" sz="1800" dirty="0" err="1"/>
              <a:t>favicon</a:t>
            </a:r>
            <a:r>
              <a:rPr lang="pt-BR" sz="1800" dirty="0"/>
              <a:t> na tela, agora existem vários navegadores que permitem o uso de arquivos de imagem padrão, incluindo PNG, SVG e GIF.</a:t>
            </a:r>
            <a:endParaRPr lang="pt-PT" sz="1800" dirty="0"/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>
                <a:solidFill>
                  <a:srgbClr val="359830"/>
                </a:solidFill>
              </a:rPr>
              <a:t>Desenvolvimento Web</a:t>
            </a:r>
            <a:br>
              <a:rPr lang="pt-BR" sz="2700" b="1" dirty="0">
                <a:solidFill>
                  <a:srgbClr val="359830"/>
                </a:solidFill>
              </a:rPr>
            </a:br>
            <a:r>
              <a:rPr lang="pt-B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HTML – Link</a:t>
            </a:r>
            <a:endParaRPr lang="pt-BR" sz="1800" dirty="0">
              <a:solidFill>
                <a:srgbClr val="359830"/>
              </a:solidFill>
            </a:endParaRPr>
          </a:p>
        </p:txBody>
      </p:sp>
      <p:pic>
        <p:nvPicPr>
          <p:cNvPr id="12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90794" y="1552409"/>
            <a:ext cx="2269948" cy="22699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467138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2" y="1554163"/>
            <a:ext cx="4320479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1800" dirty="0"/>
              <a:t>A tag &lt;meta&gt; define metadados sobre um documento HTML. </a:t>
            </a:r>
          </a:p>
          <a:p>
            <a:pPr algn="l"/>
            <a:r>
              <a:rPr lang="pt-PT" sz="1800" dirty="0"/>
              <a:t>Metadados são dados (informações) sobre dados. </a:t>
            </a:r>
          </a:p>
          <a:p>
            <a:pPr algn="l"/>
            <a:r>
              <a:rPr lang="pt-PT" sz="1800" dirty="0"/>
              <a:t>As tags &lt;meta&gt; sempre vão dentro do elemento &lt;head&gt; e normalmente são usadas para especificar o conjunto de caracteres, descrição da página, palavras-chave, autor do documento e configurações da janela de visualização.</a:t>
            </a: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>
                <a:solidFill>
                  <a:srgbClr val="359830"/>
                </a:solidFill>
              </a:rPr>
              <a:t>Desenvolvimento Web</a:t>
            </a:r>
            <a:br>
              <a:rPr lang="pt-BR" sz="2700" b="1" dirty="0">
                <a:solidFill>
                  <a:srgbClr val="359830"/>
                </a:solidFill>
              </a:rPr>
            </a:br>
            <a:r>
              <a:rPr lang="pt-B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HTML – Meta</a:t>
            </a:r>
            <a:endParaRPr lang="pt-BR" sz="1800" dirty="0">
              <a:solidFill>
                <a:srgbClr val="359830"/>
              </a:solidFill>
            </a:endParaRPr>
          </a:p>
        </p:txBody>
      </p:sp>
      <p:pic>
        <p:nvPicPr>
          <p:cNvPr id="12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90794" y="1552409"/>
            <a:ext cx="2269948" cy="22699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175414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2" y="1554163"/>
            <a:ext cx="4320479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1800" dirty="0"/>
              <a:t>charset	</a:t>
            </a:r>
          </a:p>
          <a:p>
            <a:pPr algn="l"/>
            <a:r>
              <a:rPr lang="pt-PT" sz="1800" dirty="0"/>
              <a:t>character_set</a:t>
            </a:r>
          </a:p>
          <a:p>
            <a:pPr algn="l"/>
            <a:r>
              <a:rPr lang="pt-PT" sz="1800" dirty="0"/>
              <a:t>Especifica a codificação de caracteres para o documento HTML</a:t>
            </a:r>
          </a:p>
          <a:p>
            <a:pPr algn="l"/>
            <a:endParaRPr lang="pt-PT" sz="1800" dirty="0"/>
          </a:p>
          <a:p>
            <a:pPr algn="l"/>
            <a:r>
              <a:rPr lang="pt-PT" sz="1800" dirty="0">
                <a:solidFill>
                  <a:srgbClr val="FF0000"/>
                </a:solidFill>
              </a:rPr>
              <a:t>&lt;meta http-equiv="Content-Type" content="text/html; charset=utf-8"&gt;</a:t>
            </a: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pt-BR" sz="2400" b="1" dirty="0">
                <a:solidFill>
                  <a:srgbClr val="359830"/>
                </a:solidFill>
              </a:rPr>
              <a:t>Desenvolvimento Web</a:t>
            </a:r>
            <a:br>
              <a:rPr lang="pt-BR" sz="2700" b="1" dirty="0">
                <a:solidFill>
                  <a:srgbClr val="359830"/>
                </a:solidFill>
              </a:rPr>
            </a:br>
            <a:r>
              <a:rPr lang="pt-B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HTML – Meta - </a:t>
            </a:r>
            <a:r>
              <a:rPr lang="pt-PT" sz="1800" b="1" dirty="0">
                <a:solidFill>
                  <a:schemeClr val="bg1">
                    <a:lumMod val="65000"/>
                  </a:schemeClr>
                </a:solidFill>
              </a:rPr>
              <a:t>charset</a:t>
            </a:r>
            <a:endParaRPr lang="pt-BR" sz="1800" b="1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2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90794" y="1552409"/>
            <a:ext cx="2269948" cy="22699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611774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2" y="1554163"/>
            <a:ext cx="4320479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itchFamily="34" charset="0"/>
              <a:buChar char="•"/>
            </a:pPr>
            <a:r>
              <a:rPr lang="pt-PT" sz="1800" dirty="0"/>
              <a:t>A tag &lt;script&gt; é usada para incorporar um script do lado do cliente (JavaScript). 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pt-PT" sz="1800" dirty="0"/>
              <a:t>O elemento &lt;script&gt; contém instruções de script ou aponta para um arquivo de script externo por meio do atributo src.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pt-PT" sz="1800" dirty="0"/>
              <a:t>Os usos comuns para JavaScript são manipulação de imagem, validação de formulário e alterações dinâmicas de conteúdo.</a:t>
            </a: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pt-BR" sz="2400" b="1" dirty="0">
                <a:solidFill>
                  <a:srgbClr val="359830"/>
                </a:solidFill>
              </a:rPr>
              <a:t>Desenvolvimento Web</a:t>
            </a:r>
            <a:br>
              <a:rPr lang="pt-BR" sz="2700" b="1" dirty="0">
                <a:solidFill>
                  <a:srgbClr val="359830"/>
                </a:solidFill>
              </a:rPr>
            </a:br>
            <a:r>
              <a:rPr lang="pt-B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HTML – Script</a:t>
            </a:r>
            <a:endParaRPr lang="pt-BR" sz="1800" b="1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2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90794" y="1552409"/>
            <a:ext cx="2269948" cy="22699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95399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3" y="1554163"/>
            <a:ext cx="4248472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buFont typeface="Arial" pitchFamily="34" charset="0"/>
              <a:buChar char="•"/>
            </a:pPr>
            <a:r>
              <a:rPr lang="pt-BR" sz="1800" b="1" dirty="0"/>
              <a:t>O HTML é o esqueleto, composto dos ossos que o sustenta. 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pt-BR" sz="1800" b="1" dirty="0"/>
              <a:t>O CSS é a pele, cabelo e roupas, criando o visual que realmente enxergamos quando olhamos para alguma pessoa. 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pt-BR" sz="1800" b="1" dirty="0"/>
              <a:t>E por fim, o </a:t>
            </a:r>
            <a:r>
              <a:rPr lang="pt-BR" sz="1800" b="1" dirty="0" err="1"/>
              <a:t>Javascript</a:t>
            </a:r>
            <a:r>
              <a:rPr lang="pt-BR" sz="1800" b="1" dirty="0"/>
              <a:t> é o músculo, que dá movimento ao corpo.</a:t>
            </a:r>
            <a:endParaRPr lang="pt-PT" sz="1800" dirty="0"/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>
                <a:solidFill>
                  <a:srgbClr val="359830"/>
                </a:solidFill>
              </a:rPr>
              <a:t>Desenvolvimento Web</a:t>
            </a:r>
            <a:br>
              <a:rPr lang="pt-BR" sz="2700" b="1" dirty="0">
                <a:solidFill>
                  <a:srgbClr val="359830"/>
                </a:solidFill>
              </a:rPr>
            </a:br>
            <a:r>
              <a:rPr lang="pt-B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HTML - Conceitos</a:t>
            </a:r>
            <a:endParaRPr lang="pt-BR" sz="1800" dirty="0">
              <a:solidFill>
                <a:srgbClr val="359830"/>
              </a:solidFill>
            </a:endParaRPr>
          </a:p>
        </p:txBody>
      </p:sp>
      <p:pic>
        <p:nvPicPr>
          <p:cNvPr id="12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43583" y="1419622"/>
            <a:ext cx="3090140" cy="2470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70244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2" y="1554163"/>
            <a:ext cx="4320479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itchFamily="34" charset="0"/>
              <a:buChar char="•"/>
            </a:pPr>
            <a:r>
              <a:rPr lang="pt-PT" sz="1800" dirty="0"/>
              <a:t>A tag &lt;noscript&gt; define um conteúdo alternativo a ser exibido para usuários que desabilitaram scripts em seus navegadores ou têm um navegador que não suporta script.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pt-PT" sz="1800" dirty="0"/>
              <a:t>O elemento &lt;noscript&gt; pode ser usado tanto em &lt;head&gt; quanto em &lt;body&gt;. 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pt-PT" sz="1800" dirty="0"/>
              <a:t>Quando usado dentro de &lt;head&gt;, o elemento &lt;noscript&gt; pode conter apenas os elementos &lt;link&gt;, &lt;style&gt; e &lt;meta&gt;.</a:t>
            </a: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pt-BR" sz="2400" b="1" dirty="0">
                <a:solidFill>
                  <a:srgbClr val="359830"/>
                </a:solidFill>
              </a:rPr>
              <a:t>Desenvolvimento Web</a:t>
            </a:r>
            <a:br>
              <a:rPr lang="pt-BR" sz="2700" b="1" dirty="0">
                <a:solidFill>
                  <a:srgbClr val="359830"/>
                </a:solidFill>
              </a:rPr>
            </a:br>
            <a:r>
              <a:rPr lang="pt-B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HTML – </a:t>
            </a:r>
            <a:r>
              <a:rPr lang="pt-BR" sz="18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Noscript</a:t>
            </a:r>
            <a:endParaRPr lang="pt-BR" sz="1800" b="1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2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90794" y="1552409"/>
            <a:ext cx="2269948" cy="22699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421392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2" y="1554163"/>
            <a:ext cx="4320479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itchFamily="34" charset="0"/>
              <a:buChar char="•"/>
            </a:pPr>
            <a:r>
              <a:rPr lang="en-US" sz="1800" i="1" dirty="0">
                <a:solidFill>
                  <a:srgbClr val="FF0000"/>
                </a:solidFill>
              </a:rPr>
              <a:t>&lt;</a:t>
            </a:r>
            <a:r>
              <a:rPr lang="en-US" sz="1800" i="1" dirty="0" err="1">
                <a:solidFill>
                  <a:srgbClr val="FF0000"/>
                </a:solidFill>
              </a:rPr>
              <a:t>noscript</a:t>
            </a:r>
            <a:r>
              <a:rPr lang="en-US" sz="1800" i="1" dirty="0">
                <a:solidFill>
                  <a:srgbClr val="FF0000"/>
                </a:solidFill>
              </a:rPr>
              <a:t>&gt;</a:t>
            </a:r>
            <a:r>
              <a:rPr lang="en-US" sz="1800" i="1" dirty="0" err="1">
                <a:solidFill>
                  <a:srgbClr val="FF0000"/>
                </a:solidFill>
              </a:rPr>
              <a:t>Seu</a:t>
            </a:r>
            <a:r>
              <a:rPr lang="en-US" sz="1800" i="1" dirty="0">
                <a:solidFill>
                  <a:srgbClr val="FF0000"/>
                </a:solidFill>
              </a:rPr>
              <a:t> </a:t>
            </a:r>
            <a:r>
              <a:rPr lang="en-US" sz="1800" i="1" dirty="0" err="1">
                <a:solidFill>
                  <a:srgbClr val="FF0000"/>
                </a:solidFill>
              </a:rPr>
              <a:t>navegador</a:t>
            </a:r>
            <a:r>
              <a:rPr lang="en-US" sz="1800" i="1" dirty="0">
                <a:solidFill>
                  <a:srgbClr val="FF0000"/>
                </a:solidFill>
              </a:rPr>
              <a:t> </a:t>
            </a:r>
            <a:r>
              <a:rPr lang="en-US" sz="1800" i="1" dirty="0" err="1">
                <a:solidFill>
                  <a:srgbClr val="FF0000"/>
                </a:solidFill>
              </a:rPr>
              <a:t>não</a:t>
            </a:r>
            <a:r>
              <a:rPr lang="en-US" sz="1800" i="1" dirty="0">
                <a:solidFill>
                  <a:srgbClr val="FF0000"/>
                </a:solidFill>
              </a:rPr>
              <a:t> </a:t>
            </a:r>
            <a:r>
              <a:rPr lang="en-US" sz="1800" i="1" dirty="0" err="1">
                <a:solidFill>
                  <a:srgbClr val="FF0000"/>
                </a:solidFill>
              </a:rPr>
              <a:t>suporta</a:t>
            </a:r>
            <a:r>
              <a:rPr lang="en-US" sz="1800" i="1" dirty="0">
                <a:solidFill>
                  <a:srgbClr val="FF0000"/>
                </a:solidFill>
              </a:rPr>
              <a:t> Java Script!&lt;/</a:t>
            </a:r>
            <a:r>
              <a:rPr lang="en-US" sz="1800" i="1" dirty="0" err="1">
                <a:solidFill>
                  <a:srgbClr val="FF0000"/>
                </a:solidFill>
              </a:rPr>
              <a:t>noscript</a:t>
            </a:r>
            <a:r>
              <a:rPr lang="en-US" sz="1800" i="1" dirty="0">
                <a:solidFill>
                  <a:srgbClr val="FF0000"/>
                </a:solidFill>
              </a:rPr>
              <a:t>&gt;</a:t>
            </a:r>
            <a:endParaRPr lang="pt-PT" sz="1800" i="1" dirty="0">
              <a:solidFill>
                <a:srgbClr val="FF0000"/>
              </a:solidFill>
            </a:endParaRP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pt-BR" sz="2400" b="1" dirty="0">
                <a:solidFill>
                  <a:srgbClr val="359830"/>
                </a:solidFill>
              </a:rPr>
              <a:t>Desenvolvimento Web</a:t>
            </a:r>
            <a:br>
              <a:rPr lang="pt-BR" sz="2700" b="1" dirty="0">
                <a:solidFill>
                  <a:srgbClr val="359830"/>
                </a:solidFill>
              </a:rPr>
            </a:br>
            <a:r>
              <a:rPr lang="pt-B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HTML – </a:t>
            </a:r>
            <a:r>
              <a:rPr lang="pt-BR" sz="18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Noscript</a:t>
            </a:r>
            <a:endParaRPr lang="pt-BR" sz="1800" b="1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2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90794" y="1552409"/>
            <a:ext cx="2269948" cy="22699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57060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3" y="1554163"/>
            <a:ext cx="4248472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itchFamily="34" charset="0"/>
              <a:buChar char="•"/>
            </a:pPr>
            <a:r>
              <a:rPr lang="pt-BR" sz="1800" dirty="0"/>
              <a:t>O </a:t>
            </a:r>
            <a:r>
              <a:rPr lang="pt-BR" sz="1800" b="1" dirty="0"/>
              <a:t>elemento </a:t>
            </a:r>
            <a:r>
              <a:rPr lang="pt-BR" sz="1800" dirty="0"/>
              <a:t>&lt;</a:t>
            </a:r>
            <a:r>
              <a:rPr lang="pt-BR" sz="1800" dirty="0" err="1"/>
              <a:t>body</a:t>
            </a:r>
            <a:r>
              <a:rPr lang="pt-BR" sz="1800" dirty="0"/>
              <a:t>&gt; do </a:t>
            </a:r>
            <a:r>
              <a:rPr lang="pt-BR" sz="1800" b="1" dirty="0"/>
              <a:t>HTML          </a:t>
            </a:r>
            <a:r>
              <a:rPr lang="pt-BR" sz="1800" dirty="0"/>
              <a:t>representa o conteúdo de um documento HTML. è permitido apenas um &lt;</a:t>
            </a:r>
            <a:r>
              <a:rPr lang="pt-BR" sz="1800" dirty="0" err="1"/>
              <a:t>body</a:t>
            </a:r>
            <a:r>
              <a:rPr lang="pt-BR" sz="1800" dirty="0"/>
              <a:t>&gt; por documento.</a:t>
            </a:r>
          </a:p>
          <a:p>
            <a:pPr marL="285750" indent="-285750" algn="l">
              <a:buFont typeface="Arial" pitchFamily="34" charset="0"/>
              <a:buChar char="•"/>
            </a:pPr>
            <a:endParaRPr lang="pt-BR" sz="1800" dirty="0"/>
          </a:p>
          <a:p>
            <a:pPr marL="285750" indent="-285750" algn="l">
              <a:buFont typeface="Arial" pitchFamily="34" charset="0"/>
              <a:buChar char="•"/>
            </a:pPr>
            <a:r>
              <a:rPr lang="pt-BR" sz="1800" dirty="0"/>
              <a:t>&lt;</a:t>
            </a:r>
            <a:r>
              <a:rPr lang="pt-BR" sz="1800" dirty="0" err="1"/>
              <a:t>body</a:t>
            </a:r>
            <a:r>
              <a:rPr lang="pt-BR" sz="1800" dirty="0"/>
              <a:t>&gt;</a:t>
            </a:r>
          </a:p>
          <a:p>
            <a:pPr marL="285750" indent="-285750" algn="l">
              <a:buFont typeface="Arial" pitchFamily="34" charset="0"/>
              <a:buChar char="•"/>
            </a:pPr>
            <a:endParaRPr lang="pt-BR" sz="1800" dirty="0"/>
          </a:p>
          <a:p>
            <a:pPr marL="285750" indent="-285750" algn="l">
              <a:buFont typeface="Arial" pitchFamily="34" charset="0"/>
              <a:buChar char="•"/>
            </a:pPr>
            <a:r>
              <a:rPr lang="pt-BR" sz="1800" dirty="0"/>
              <a:t>&lt;/</a:t>
            </a:r>
            <a:r>
              <a:rPr lang="pt-BR" sz="1800" dirty="0" err="1"/>
              <a:t>body</a:t>
            </a:r>
            <a:r>
              <a:rPr lang="pt-BR" sz="1800" dirty="0"/>
              <a:t>&gt;</a:t>
            </a:r>
            <a:endParaRPr lang="pt-PT" sz="1800" dirty="0"/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>
                <a:solidFill>
                  <a:srgbClr val="359830"/>
                </a:solidFill>
              </a:rPr>
              <a:t>Desenvolvimento Web</a:t>
            </a:r>
            <a:br>
              <a:rPr lang="pt-BR" sz="2700" b="1" dirty="0">
                <a:solidFill>
                  <a:srgbClr val="359830"/>
                </a:solidFill>
              </a:rPr>
            </a:br>
            <a:r>
              <a:rPr lang="pt-B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HTML – </a:t>
            </a:r>
            <a:r>
              <a:rPr lang="pt-BR" sz="18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Body</a:t>
            </a:r>
            <a:endParaRPr lang="pt-BR" sz="1800" dirty="0">
              <a:solidFill>
                <a:srgbClr val="359830"/>
              </a:solidFill>
            </a:endParaRPr>
          </a:p>
        </p:txBody>
      </p:sp>
      <p:pic>
        <p:nvPicPr>
          <p:cNvPr id="12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90794" y="1552409"/>
            <a:ext cx="2269948" cy="22699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201425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3" y="1554163"/>
            <a:ext cx="4248472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buFont typeface="Arial" pitchFamily="34" charset="0"/>
              <a:buChar char="•"/>
            </a:pPr>
            <a:r>
              <a:rPr lang="pt-PT" sz="1800" dirty="0"/>
              <a:t>A tag &lt;a&gt; define um hiperlink, que é usado para vincular uma página a outra. 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pt-PT" sz="1800" dirty="0"/>
              <a:t>O atributo mais importante do elemento &lt;a&gt; é o atributo href, que indica o destino do link. </a:t>
            </a: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>
                <a:solidFill>
                  <a:srgbClr val="359830"/>
                </a:solidFill>
              </a:rPr>
              <a:t>Desenvolvimento Web</a:t>
            </a:r>
            <a:br>
              <a:rPr lang="pt-BR" sz="2700" b="1" dirty="0">
                <a:solidFill>
                  <a:srgbClr val="359830"/>
                </a:solidFill>
              </a:rPr>
            </a:br>
            <a:r>
              <a:rPr lang="pt-B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HTML – </a:t>
            </a:r>
            <a:r>
              <a:rPr lang="pt-BR" sz="18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Tag</a:t>
            </a:r>
            <a:r>
              <a:rPr lang="pt-B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&lt;a&gt;</a:t>
            </a:r>
            <a:endParaRPr lang="pt-BR" sz="1800" dirty="0">
              <a:solidFill>
                <a:srgbClr val="359830"/>
              </a:solidFill>
            </a:endParaRPr>
          </a:p>
        </p:txBody>
      </p:sp>
      <p:pic>
        <p:nvPicPr>
          <p:cNvPr id="12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90794" y="1552409"/>
            <a:ext cx="2269948" cy="22699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979530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3" y="1554163"/>
            <a:ext cx="4248472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buFont typeface="Arial" pitchFamily="34" charset="0"/>
              <a:buChar char="•"/>
            </a:pPr>
            <a:r>
              <a:rPr lang="pt-PT" sz="1800" dirty="0"/>
              <a:t>Por padrão, os links aparecerão da seguinte forma em todos os navegadores: 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pt-PT" sz="1800" dirty="0"/>
              <a:t>Um link não visitado está sublinhado em azul Um link visitado é sublinhado em roxo. Um link ativo está sublinhado em vermelho.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pt-BR" sz="1800" dirty="0">
                <a:solidFill>
                  <a:srgbClr val="FF0000"/>
                </a:solidFill>
              </a:rPr>
              <a:t>&lt;a </a:t>
            </a:r>
            <a:r>
              <a:rPr lang="pt-BR" sz="1800" dirty="0" err="1">
                <a:solidFill>
                  <a:srgbClr val="FF0000"/>
                </a:solidFill>
              </a:rPr>
              <a:t>href</a:t>
            </a:r>
            <a:r>
              <a:rPr lang="pt-BR" sz="1800" dirty="0">
                <a:solidFill>
                  <a:srgbClr val="FF0000"/>
                </a:solidFill>
              </a:rPr>
              <a:t>="https://www.ms.senac.br"&gt;Visite </a:t>
            </a:r>
            <a:r>
              <a:rPr lang="pt-BR" sz="1800" dirty="0" err="1">
                <a:solidFill>
                  <a:srgbClr val="FF0000"/>
                </a:solidFill>
              </a:rPr>
              <a:t>SenacMs</a:t>
            </a:r>
            <a:r>
              <a:rPr lang="pt-BR" sz="1800" dirty="0">
                <a:solidFill>
                  <a:srgbClr val="FF0000"/>
                </a:solidFill>
              </a:rPr>
              <a:t>!&lt;/a&gt;</a:t>
            </a:r>
          </a:p>
          <a:p>
            <a:pPr marL="285750" indent="-285750" algn="just">
              <a:buFont typeface="Arial" pitchFamily="34" charset="0"/>
              <a:buChar char="•"/>
            </a:pPr>
            <a:endParaRPr lang="pt-BR" sz="1800" dirty="0">
              <a:solidFill>
                <a:srgbClr val="FF0000"/>
              </a:solidFill>
            </a:endParaRPr>
          </a:p>
          <a:p>
            <a:pPr marL="285750" indent="-285750" algn="just">
              <a:buFont typeface="Arial" pitchFamily="34" charset="0"/>
              <a:buChar char="•"/>
            </a:pPr>
            <a:endParaRPr lang="pt-PT" sz="1800" dirty="0">
              <a:solidFill>
                <a:srgbClr val="FF0000"/>
              </a:solidFill>
            </a:endParaRP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pt-BR" sz="2400" b="1" dirty="0">
                <a:solidFill>
                  <a:srgbClr val="359830"/>
                </a:solidFill>
              </a:rPr>
              <a:t>Desenvolvimento Web</a:t>
            </a:r>
            <a:br>
              <a:rPr lang="pt-BR" sz="2700" b="1" dirty="0">
                <a:solidFill>
                  <a:srgbClr val="359830"/>
                </a:solidFill>
              </a:rPr>
            </a:br>
            <a:r>
              <a:rPr lang="pt-B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HTML – </a:t>
            </a:r>
            <a:r>
              <a:rPr lang="pt-BR" sz="18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Tag</a:t>
            </a:r>
            <a:r>
              <a:rPr lang="pt-B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&lt;a&gt;</a:t>
            </a:r>
            <a:endParaRPr lang="pt-BR" sz="1800" dirty="0">
              <a:solidFill>
                <a:srgbClr val="359830"/>
              </a:solidFill>
            </a:endParaRPr>
          </a:p>
          <a:p>
            <a:pPr algn="l" fontAlgn="auto">
              <a:spcAft>
                <a:spcPts val="0"/>
              </a:spcAft>
              <a:defRPr/>
            </a:pPr>
            <a:endParaRPr lang="pt-BR" sz="1800" dirty="0">
              <a:solidFill>
                <a:srgbClr val="359830"/>
              </a:solidFill>
            </a:endParaRPr>
          </a:p>
        </p:txBody>
      </p:sp>
      <p:pic>
        <p:nvPicPr>
          <p:cNvPr id="12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90794" y="1552409"/>
            <a:ext cx="2269948" cy="22699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714448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2" y="1554163"/>
            <a:ext cx="4392487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buFont typeface="Arial" pitchFamily="34" charset="0"/>
              <a:buChar char="•"/>
            </a:pPr>
            <a:r>
              <a:rPr lang="pt-BR" sz="1800" dirty="0"/>
              <a:t>Por padrão, a página vinculada será exibida na janela atual do navegador. Para alterar isso, você deve especificar outro destino para o link.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pt-BR" sz="1800" dirty="0"/>
              <a:t>O atributo </a:t>
            </a:r>
            <a:r>
              <a:rPr lang="pt-BR" sz="1800" dirty="0" err="1"/>
              <a:t>target</a:t>
            </a:r>
            <a:r>
              <a:rPr lang="pt-BR" sz="1800" dirty="0"/>
              <a:t> especifica onde abrir o documento vinculado.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pt-BR" sz="1800" dirty="0"/>
              <a:t>_</a:t>
            </a:r>
            <a:r>
              <a:rPr lang="pt-BR" sz="1800" dirty="0" err="1"/>
              <a:t>blank</a:t>
            </a:r>
            <a:r>
              <a:rPr lang="pt-BR" sz="1800" dirty="0"/>
              <a:t>- Abre o documento em uma nova janela ou guia</a:t>
            </a:r>
            <a:r>
              <a:rPr lang="pt-PT" sz="1800" dirty="0"/>
              <a:t>.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pt-BR" sz="1800" dirty="0">
                <a:solidFill>
                  <a:srgbClr val="FF0000"/>
                </a:solidFill>
              </a:rPr>
              <a:t>&lt;a </a:t>
            </a:r>
            <a:r>
              <a:rPr lang="pt-BR" sz="1800" dirty="0" err="1">
                <a:solidFill>
                  <a:srgbClr val="FF0000"/>
                </a:solidFill>
              </a:rPr>
              <a:t>href</a:t>
            </a:r>
            <a:r>
              <a:rPr lang="pt-BR" sz="1800" dirty="0">
                <a:solidFill>
                  <a:srgbClr val="FF0000"/>
                </a:solidFill>
              </a:rPr>
              <a:t>= “https://www.ms.senac.br” </a:t>
            </a:r>
            <a:r>
              <a:rPr lang="pt-BR" sz="1800" dirty="0" err="1">
                <a:solidFill>
                  <a:srgbClr val="FF0000"/>
                </a:solidFill>
              </a:rPr>
              <a:t>target</a:t>
            </a:r>
            <a:r>
              <a:rPr lang="pt-BR" sz="1800" dirty="0">
                <a:solidFill>
                  <a:srgbClr val="FF0000"/>
                </a:solidFill>
              </a:rPr>
              <a:t>=“_</a:t>
            </a:r>
            <a:r>
              <a:rPr lang="pt-BR" sz="1800" dirty="0" err="1">
                <a:solidFill>
                  <a:srgbClr val="FF0000"/>
                </a:solidFill>
              </a:rPr>
              <a:t>blank</a:t>
            </a:r>
            <a:r>
              <a:rPr lang="pt-BR" sz="1800" dirty="0">
                <a:solidFill>
                  <a:srgbClr val="FF0000"/>
                </a:solidFill>
              </a:rPr>
              <a:t>” &gt;Visite </a:t>
            </a:r>
            <a:r>
              <a:rPr lang="pt-BR" sz="1800" dirty="0" err="1">
                <a:solidFill>
                  <a:srgbClr val="FF0000"/>
                </a:solidFill>
              </a:rPr>
              <a:t>SenacMs</a:t>
            </a:r>
            <a:r>
              <a:rPr lang="pt-BR" sz="1800" dirty="0">
                <a:solidFill>
                  <a:srgbClr val="FF0000"/>
                </a:solidFill>
              </a:rPr>
              <a:t>!&lt;/a&gt;</a:t>
            </a:r>
          </a:p>
          <a:p>
            <a:pPr marL="285750" indent="-285750" algn="just">
              <a:buFont typeface="Arial" pitchFamily="34" charset="0"/>
              <a:buChar char="•"/>
            </a:pPr>
            <a:endParaRPr lang="pt-BR" sz="1800" dirty="0">
              <a:solidFill>
                <a:srgbClr val="FF0000"/>
              </a:solidFill>
            </a:endParaRPr>
          </a:p>
          <a:p>
            <a:pPr marL="285750" indent="-285750" algn="just">
              <a:buFont typeface="Arial" pitchFamily="34" charset="0"/>
              <a:buChar char="•"/>
            </a:pPr>
            <a:endParaRPr lang="pt-PT" sz="1800" dirty="0">
              <a:solidFill>
                <a:srgbClr val="FF0000"/>
              </a:solidFill>
            </a:endParaRP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pt-BR" sz="2400" b="1" dirty="0">
                <a:solidFill>
                  <a:srgbClr val="359830"/>
                </a:solidFill>
              </a:rPr>
              <a:t>Desenvolvimento Web</a:t>
            </a:r>
            <a:br>
              <a:rPr lang="pt-BR" sz="2700" b="1" dirty="0">
                <a:solidFill>
                  <a:srgbClr val="359830"/>
                </a:solidFill>
              </a:rPr>
            </a:br>
            <a:r>
              <a:rPr lang="pt-B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HTML – </a:t>
            </a:r>
            <a:r>
              <a:rPr lang="pt-BR" sz="18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Tag</a:t>
            </a:r>
            <a:r>
              <a:rPr lang="pt-B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&lt;a&gt;</a:t>
            </a:r>
            <a:endParaRPr lang="pt-BR" sz="1800" dirty="0">
              <a:solidFill>
                <a:srgbClr val="359830"/>
              </a:solidFill>
            </a:endParaRPr>
          </a:p>
          <a:p>
            <a:pPr algn="l" fontAlgn="auto">
              <a:spcAft>
                <a:spcPts val="0"/>
              </a:spcAft>
              <a:defRPr/>
            </a:pPr>
            <a:endParaRPr lang="pt-BR" sz="1800" dirty="0">
              <a:solidFill>
                <a:srgbClr val="359830"/>
              </a:solidFill>
            </a:endParaRPr>
          </a:p>
        </p:txBody>
      </p:sp>
      <p:pic>
        <p:nvPicPr>
          <p:cNvPr id="12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90794" y="1552409"/>
            <a:ext cx="2269948" cy="22699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191825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3" y="1554163"/>
            <a:ext cx="4248472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itchFamily="34" charset="0"/>
              <a:buChar char="•"/>
            </a:pPr>
            <a:r>
              <a:rPr lang="pt-PT" sz="1800" dirty="0"/>
              <a:t>A tag &lt;address&gt; define as informações de contato do autor/proprietário de um documento ou artigo. 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pt-PT" sz="1800" dirty="0"/>
              <a:t>As informações de contato podem ser um endereço de e-mail, URL, endereço físico, número de telefone, identificador de mídia social, etc.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pt-PT" sz="1800" dirty="0"/>
              <a:t>O texto no elemento &lt;address&gt; geralmente é renderizado em itálico.</a:t>
            </a: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>
                <a:solidFill>
                  <a:srgbClr val="359830"/>
                </a:solidFill>
              </a:rPr>
              <a:t>Desenvolvimento Web</a:t>
            </a:r>
            <a:br>
              <a:rPr lang="pt-BR" sz="2700" b="1" dirty="0">
                <a:solidFill>
                  <a:srgbClr val="359830"/>
                </a:solidFill>
              </a:rPr>
            </a:br>
            <a:r>
              <a:rPr lang="pt-B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HTML - </a:t>
            </a:r>
            <a:r>
              <a:rPr lang="pt-BR" sz="18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Address</a:t>
            </a:r>
            <a:endParaRPr lang="pt-BR" sz="1800" dirty="0">
              <a:solidFill>
                <a:srgbClr val="359830"/>
              </a:solidFill>
            </a:endParaRPr>
          </a:p>
        </p:txBody>
      </p:sp>
      <p:pic>
        <p:nvPicPr>
          <p:cNvPr id="12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90794" y="1552409"/>
            <a:ext cx="2269948" cy="22699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703392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3" y="1554163"/>
            <a:ext cx="4248472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400" dirty="0"/>
              <a:t> </a:t>
            </a:r>
            <a:r>
              <a:rPr lang="pt-BR" sz="1400" dirty="0">
                <a:solidFill>
                  <a:srgbClr val="FF0000"/>
                </a:solidFill>
              </a:rPr>
              <a:t>   &lt;</a:t>
            </a:r>
            <a:r>
              <a:rPr lang="pt-BR" sz="1400" dirty="0" err="1">
                <a:solidFill>
                  <a:srgbClr val="FF0000"/>
                </a:solidFill>
              </a:rPr>
              <a:t>address</a:t>
            </a:r>
            <a:r>
              <a:rPr lang="pt-BR" sz="1400" dirty="0">
                <a:solidFill>
                  <a:srgbClr val="FF0000"/>
                </a:solidFill>
              </a:rPr>
              <a:t>&gt;</a:t>
            </a:r>
          </a:p>
          <a:p>
            <a:pPr algn="l"/>
            <a:r>
              <a:rPr lang="pt-BR" sz="1400" dirty="0">
                <a:solidFill>
                  <a:srgbClr val="FF0000"/>
                </a:solidFill>
              </a:rPr>
              <a:t>            </a:t>
            </a:r>
            <a:r>
              <a:rPr lang="pt-BR" sz="1400" dirty="0" err="1">
                <a:solidFill>
                  <a:srgbClr val="FF0000"/>
                </a:solidFill>
              </a:rPr>
              <a:t>Voce</a:t>
            </a:r>
            <a:r>
              <a:rPr lang="pt-BR" sz="1400" dirty="0">
                <a:solidFill>
                  <a:srgbClr val="FF0000"/>
                </a:solidFill>
              </a:rPr>
              <a:t> pode entrar em contato com o autor em &lt;a </a:t>
            </a:r>
            <a:r>
              <a:rPr lang="pt-BR" sz="1400" dirty="0" err="1">
                <a:solidFill>
                  <a:srgbClr val="FF0000"/>
                </a:solidFill>
              </a:rPr>
              <a:t>href</a:t>
            </a:r>
            <a:r>
              <a:rPr lang="pt-BR" sz="1400" dirty="0">
                <a:solidFill>
                  <a:srgbClr val="FF0000"/>
                </a:solidFill>
              </a:rPr>
              <a:t>="ms.senac.br"&gt;ms.senac.br&lt;/a&gt;.&lt;</a:t>
            </a:r>
            <a:r>
              <a:rPr lang="pt-BR" sz="1400" dirty="0" err="1">
                <a:solidFill>
                  <a:srgbClr val="FF0000"/>
                </a:solidFill>
              </a:rPr>
              <a:t>br</a:t>
            </a:r>
            <a:r>
              <a:rPr lang="pt-BR" sz="1400" dirty="0">
                <a:solidFill>
                  <a:srgbClr val="FF0000"/>
                </a:solidFill>
              </a:rPr>
              <a:t>&gt;</a:t>
            </a:r>
          </a:p>
          <a:p>
            <a:pPr algn="l"/>
            <a:r>
              <a:rPr lang="pt-BR" sz="1400" dirty="0">
                <a:solidFill>
                  <a:srgbClr val="FF0000"/>
                </a:solidFill>
              </a:rPr>
              <a:t>            Se encontrar qualquer bug, por favor &lt;a </a:t>
            </a:r>
            <a:r>
              <a:rPr lang="pt-BR" sz="1400" dirty="0" err="1">
                <a:solidFill>
                  <a:srgbClr val="FF0000"/>
                </a:solidFill>
              </a:rPr>
              <a:t>href</a:t>
            </a:r>
            <a:r>
              <a:rPr lang="pt-BR" sz="1400" dirty="0">
                <a:solidFill>
                  <a:srgbClr val="FF0000"/>
                </a:solidFill>
              </a:rPr>
              <a:t>="mailto:ederson.costa@ms.senac.br"&gt;contate o administrador do site&lt;/a&gt;.&lt;</a:t>
            </a:r>
            <a:r>
              <a:rPr lang="pt-BR" sz="1400" dirty="0" err="1">
                <a:solidFill>
                  <a:srgbClr val="FF0000"/>
                </a:solidFill>
              </a:rPr>
              <a:t>br</a:t>
            </a:r>
            <a:r>
              <a:rPr lang="pt-BR" sz="1400" dirty="0">
                <a:solidFill>
                  <a:srgbClr val="FF0000"/>
                </a:solidFill>
              </a:rPr>
              <a:t>&gt;</a:t>
            </a:r>
          </a:p>
          <a:p>
            <a:pPr algn="l"/>
            <a:r>
              <a:rPr lang="pt-BR" sz="1400" dirty="0">
                <a:solidFill>
                  <a:srgbClr val="FF0000"/>
                </a:solidFill>
              </a:rPr>
              <a:t>            Você também pode querer nos visitar:&lt;</a:t>
            </a:r>
            <a:r>
              <a:rPr lang="pt-BR" sz="1400" dirty="0" err="1">
                <a:solidFill>
                  <a:srgbClr val="FF0000"/>
                </a:solidFill>
              </a:rPr>
              <a:t>br</a:t>
            </a:r>
            <a:r>
              <a:rPr lang="pt-BR" sz="1400" dirty="0">
                <a:solidFill>
                  <a:srgbClr val="FF0000"/>
                </a:solidFill>
              </a:rPr>
              <a:t>&gt;</a:t>
            </a:r>
          </a:p>
          <a:p>
            <a:pPr algn="l"/>
            <a:r>
              <a:rPr lang="pt-BR" sz="1400" dirty="0">
                <a:solidFill>
                  <a:srgbClr val="FF0000"/>
                </a:solidFill>
              </a:rPr>
              <a:t>            2022&lt;</a:t>
            </a:r>
            <a:r>
              <a:rPr lang="pt-BR" sz="1400" dirty="0" err="1">
                <a:solidFill>
                  <a:srgbClr val="FF0000"/>
                </a:solidFill>
              </a:rPr>
              <a:t>br</a:t>
            </a:r>
            <a:r>
              <a:rPr lang="pt-BR" sz="1400" dirty="0">
                <a:solidFill>
                  <a:srgbClr val="FF0000"/>
                </a:solidFill>
              </a:rPr>
              <a:t>&gt;</a:t>
            </a:r>
          </a:p>
          <a:p>
            <a:pPr algn="l"/>
            <a:r>
              <a:rPr lang="pt-BR" sz="1400" dirty="0">
                <a:solidFill>
                  <a:srgbClr val="FF0000"/>
                </a:solidFill>
              </a:rPr>
              <a:t>            Campo Grande, MS, Brasil&lt;</a:t>
            </a:r>
            <a:r>
              <a:rPr lang="pt-BR" sz="1400" dirty="0" err="1">
                <a:solidFill>
                  <a:srgbClr val="FF0000"/>
                </a:solidFill>
              </a:rPr>
              <a:t>br</a:t>
            </a:r>
            <a:r>
              <a:rPr lang="pt-BR" sz="1400" dirty="0">
                <a:solidFill>
                  <a:srgbClr val="FF0000"/>
                </a:solidFill>
              </a:rPr>
              <a:t>&gt;</a:t>
            </a:r>
          </a:p>
          <a:p>
            <a:pPr algn="l"/>
            <a:r>
              <a:rPr lang="pt-BR" sz="1400" dirty="0">
                <a:solidFill>
                  <a:srgbClr val="FF0000"/>
                </a:solidFill>
              </a:rPr>
              <a:t>        &lt;/</a:t>
            </a:r>
            <a:r>
              <a:rPr lang="pt-BR" sz="1400" dirty="0" err="1">
                <a:solidFill>
                  <a:srgbClr val="FF0000"/>
                </a:solidFill>
              </a:rPr>
              <a:t>address</a:t>
            </a:r>
            <a:r>
              <a:rPr lang="pt-BR" sz="1400" dirty="0">
                <a:solidFill>
                  <a:srgbClr val="FF0000"/>
                </a:solidFill>
              </a:rPr>
              <a:t>&gt;</a:t>
            </a:r>
          </a:p>
          <a:p>
            <a:pPr marL="285750" indent="-285750" algn="l">
              <a:buFont typeface="Arial" pitchFamily="34" charset="0"/>
              <a:buChar char="•"/>
            </a:pPr>
            <a:endParaRPr lang="pt-PT" sz="1400" dirty="0">
              <a:solidFill>
                <a:srgbClr val="FF0000"/>
              </a:solidFill>
            </a:endParaRP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>
                <a:solidFill>
                  <a:srgbClr val="359830"/>
                </a:solidFill>
              </a:rPr>
              <a:t>Desenvolvimento Web</a:t>
            </a:r>
            <a:br>
              <a:rPr lang="pt-BR" sz="2700" b="1" dirty="0">
                <a:solidFill>
                  <a:srgbClr val="359830"/>
                </a:solidFill>
              </a:rPr>
            </a:br>
            <a:r>
              <a:rPr lang="pt-B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HTML - </a:t>
            </a:r>
            <a:r>
              <a:rPr lang="pt-BR" sz="18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Address</a:t>
            </a:r>
            <a:endParaRPr lang="pt-BR" sz="1800" dirty="0">
              <a:solidFill>
                <a:srgbClr val="359830"/>
              </a:solidFill>
            </a:endParaRPr>
          </a:p>
        </p:txBody>
      </p:sp>
      <p:pic>
        <p:nvPicPr>
          <p:cNvPr id="12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90794" y="1552409"/>
            <a:ext cx="2269948" cy="22699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06348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3" y="1554163"/>
            <a:ext cx="4248472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itchFamily="34" charset="0"/>
              <a:buChar char="•"/>
            </a:pPr>
            <a:r>
              <a:rPr lang="pt-PT" sz="1800" dirty="0"/>
              <a:t>Cabeçalhos HTML são títulos ou legendas que você deseja exibir em uma página da Web.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pt-PT" sz="1800" dirty="0"/>
              <a:t>Os cabeçalhos HTML são definidos com as tags &lt;h1&gt; a &lt;h6&gt;. 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pt-PT" sz="1800" dirty="0"/>
              <a:t>&lt;h1&gt; define o título mais importante. &lt;h6&gt; define o título menos importante.</a:t>
            </a: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>
                <a:solidFill>
                  <a:srgbClr val="359830"/>
                </a:solidFill>
              </a:rPr>
              <a:t>Desenvolvimento Web</a:t>
            </a:r>
            <a:br>
              <a:rPr lang="pt-BR" sz="2700" b="1" dirty="0">
                <a:solidFill>
                  <a:srgbClr val="359830"/>
                </a:solidFill>
              </a:rPr>
            </a:br>
            <a:r>
              <a:rPr lang="pt-B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HTML – Cabeçalhos</a:t>
            </a:r>
            <a:endParaRPr lang="pt-BR" sz="1800" dirty="0">
              <a:solidFill>
                <a:srgbClr val="359830"/>
              </a:solidFill>
            </a:endParaRPr>
          </a:p>
        </p:txBody>
      </p:sp>
      <p:pic>
        <p:nvPicPr>
          <p:cNvPr id="12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90794" y="1552409"/>
            <a:ext cx="2269948" cy="22699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327549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3" y="1554163"/>
            <a:ext cx="4248472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800" dirty="0"/>
              <a:t>Exemplo</a:t>
            </a:r>
          </a:p>
          <a:p>
            <a:pPr algn="l"/>
            <a:r>
              <a:rPr lang="pt-BR" sz="1800" dirty="0"/>
              <a:t>&lt;h1&gt;Cabeçalho 1&lt;/h1&gt;</a:t>
            </a:r>
            <a:br>
              <a:rPr lang="pt-BR" sz="1800" dirty="0"/>
            </a:br>
            <a:r>
              <a:rPr lang="pt-BR" sz="1800" dirty="0"/>
              <a:t>&lt;h2&gt;Cabeçalho 2&lt;/h2&gt;</a:t>
            </a:r>
            <a:br>
              <a:rPr lang="pt-BR" sz="1800" dirty="0"/>
            </a:br>
            <a:r>
              <a:rPr lang="pt-BR" sz="1800" dirty="0"/>
              <a:t>&lt;h3&gt;Cabeçalho 3&lt;/h3&gt;</a:t>
            </a:r>
            <a:br>
              <a:rPr lang="pt-BR" sz="1800" dirty="0"/>
            </a:br>
            <a:r>
              <a:rPr lang="pt-BR" sz="1800" dirty="0"/>
              <a:t>&lt;h4&gt;Cabeçalho 4&lt;/h4&gt;</a:t>
            </a:r>
            <a:br>
              <a:rPr lang="pt-BR" sz="1800" dirty="0"/>
            </a:br>
            <a:r>
              <a:rPr lang="pt-BR" sz="1800" dirty="0"/>
              <a:t>&lt;h5&gt;Cabeçalho 5&lt;/h5&gt;</a:t>
            </a:r>
            <a:br>
              <a:rPr lang="pt-BR" sz="1800" dirty="0"/>
            </a:br>
            <a:r>
              <a:rPr lang="pt-BR" sz="1800" dirty="0"/>
              <a:t>&lt;h6&gt;Cabeçalho 6&lt;/h6&gt;</a:t>
            </a: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>
                <a:solidFill>
                  <a:srgbClr val="359830"/>
                </a:solidFill>
              </a:rPr>
              <a:t>Desenvolvimento Web</a:t>
            </a:r>
            <a:br>
              <a:rPr lang="pt-BR" sz="2700" b="1" dirty="0">
                <a:solidFill>
                  <a:srgbClr val="359830"/>
                </a:solidFill>
              </a:rPr>
            </a:br>
            <a:r>
              <a:rPr lang="pt-B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HTML – Cabeçalhos</a:t>
            </a:r>
            <a:endParaRPr lang="pt-BR" sz="1800" dirty="0">
              <a:solidFill>
                <a:srgbClr val="359830"/>
              </a:solidFill>
            </a:endParaRPr>
          </a:p>
        </p:txBody>
      </p:sp>
      <p:grpSp>
        <p:nvGrpSpPr>
          <p:cNvPr id="6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1422446"/>
            <a:ext cx="2215061" cy="2397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73211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3" y="1554163"/>
            <a:ext cx="4248472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buFont typeface="Arial" pitchFamily="34" charset="0"/>
              <a:buChar char="•"/>
            </a:pPr>
            <a:r>
              <a:rPr lang="pt-PT" sz="1800" dirty="0"/>
              <a:t>HTML é a linguagem de marcação padrão para páginas da Web. 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pt-PT" sz="1800" dirty="0"/>
              <a:t>Com HTML você pode criar websites.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pt-PT" sz="1800" dirty="0"/>
              <a:t>Com o proprio bloco de notas, você pode editar o código HTML e visualizar o resultado.</a:t>
            </a: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>
                <a:solidFill>
                  <a:srgbClr val="359830"/>
                </a:solidFill>
              </a:rPr>
              <a:t>Desenvolvimento Web</a:t>
            </a:r>
            <a:br>
              <a:rPr lang="pt-BR" sz="2700" b="1" dirty="0">
                <a:solidFill>
                  <a:srgbClr val="359830"/>
                </a:solidFill>
              </a:rPr>
            </a:br>
            <a:r>
              <a:rPr lang="pt-B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HTML - Conceitos</a:t>
            </a:r>
            <a:endParaRPr lang="pt-BR" sz="1800" dirty="0">
              <a:solidFill>
                <a:srgbClr val="359830"/>
              </a:solidFill>
            </a:endParaRPr>
          </a:p>
        </p:txBody>
      </p:sp>
      <p:pic>
        <p:nvPicPr>
          <p:cNvPr id="12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90794" y="1552409"/>
            <a:ext cx="2269948" cy="22699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654607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3" y="1554163"/>
            <a:ext cx="4248472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itchFamily="34" charset="0"/>
              <a:buChar char="•"/>
            </a:pPr>
            <a:r>
              <a:rPr lang="pt-PT" sz="1800" dirty="0"/>
              <a:t>O elemento HTML &lt;p&gt; define um parágrafo.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pt-PT" sz="1800" dirty="0"/>
              <a:t>Um parágrafo sempre começa em uma nova linha e os navegadores adicionam automaticamente algum espaço em branco (uma margem) antes e depois de um parágrafo.</a:t>
            </a:r>
            <a:endParaRPr lang="pt-BR" sz="1800" dirty="0"/>
          </a:p>
          <a:p>
            <a:pPr marL="285750" indent="-285750" algn="l">
              <a:buFont typeface="Arial" pitchFamily="34" charset="0"/>
              <a:buChar char="•"/>
            </a:pPr>
            <a:endParaRPr lang="pt-BR" sz="1800" dirty="0"/>
          </a:p>
          <a:p>
            <a:pPr algn="l"/>
            <a:r>
              <a:rPr lang="pt-BR" sz="1800" dirty="0">
                <a:solidFill>
                  <a:srgbClr val="FF0000"/>
                </a:solidFill>
              </a:rPr>
              <a:t>&lt;p&gt;Parágrafo&lt;/p&gt;</a:t>
            </a: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>
                <a:solidFill>
                  <a:srgbClr val="359830"/>
                </a:solidFill>
              </a:rPr>
              <a:t>Desenvolvimento Web</a:t>
            </a:r>
            <a:br>
              <a:rPr lang="pt-BR" sz="2700" b="1" dirty="0">
                <a:solidFill>
                  <a:srgbClr val="359830"/>
                </a:solidFill>
              </a:rPr>
            </a:br>
            <a:r>
              <a:rPr lang="pt-B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HTML – Parágrafos</a:t>
            </a:r>
            <a:endParaRPr lang="pt-BR" sz="1800" dirty="0">
              <a:solidFill>
                <a:srgbClr val="359830"/>
              </a:solidFill>
            </a:endParaRPr>
          </a:p>
        </p:txBody>
      </p:sp>
      <p:pic>
        <p:nvPicPr>
          <p:cNvPr id="12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90794" y="1552409"/>
            <a:ext cx="2269948" cy="22699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05353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3" y="1554163"/>
            <a:ext cx="4248472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itchFamily="34" charset="0"/>
              <a:buChar char="•"/>
            </a:pPr>
            <a:r>
              <a:rPr lang="pt-BR" sz="1800" dirty="0"/>
              <a:t>O atributo </a:t>
            </a:r>
            <a:r>
              <a:rPr lang="pt-BR" sz="1800" dirty="0" err="1"/>
              <a:t>title</a:t>
            </a:r>
            <a:r>
              <a:rPr lang="pt-BR" sz="1800" dirty="0"/>
              <a:t> define algumas informações extras sobre um elemento.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pt-BR" sz="1800" dirty="0"/>
              <a:t>O valor do atributo </a:t>
            </a:r>
            <a:r>
              <a:rPr lang="pt-BR" sz="1800" dirty="0" err="1"/>
              <a:t>title</a:t>
            </a:r>
            <a:r>
              <a:rPr lang="pt-BR" sz="1800" dirty="0"/>
              <a:t> será exibido como uma dica de ferramenta quando você passar o mouse sobre o elemento: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pt-BR" sz="1800" dirty="0"/>
              <a:t>Exemplo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pt-BR" sz="1800" dirty="0"/>
              <a:t>&lt;p </a:t>
            </a:r>
            <a:r>
              <a:rPr lang="pt-BR" sz="1800" dirty="0" err="1"/>
              <a:t>title</a:t>
            </a:r>
            <a:r>
              <a:rPr lang="pt-BR" sz="1800" dirty="0"/>
              <a:t>=“é um </a:t>
            </a:r>
            <a:r>
              <a:rPr lang="pt-BR" sz="1800" dirty="0" err="1"/>
              <a:t>robo</a:t>
            </a:r>
            <a:r>
              <a:rPr lang="pt-BR" sz="1800" dirty="0"/>
              <a:t>"&gt;</a:t>
            </a:r>
            <a:r>
              <a:rPr lang="pt-BR" sz="1800" dirty="0" err="1"/>
              <a:t>This</a:t>
            </a:r>
            <a:r>
              <a:rPr lang="pt-BR" sz="1800" dirty="0"/>
              <a:t> </a:t>
            </a:r>
            <a:r>
              <a:rPr lang="pt-BR" sz="1800" dirty="0" err="1"/>
              <a:t>is</a:t>
            </a:r>
            <a:r>
              <a:rPr lang="pt-BR" sz="1800" dirty="0"/>
              <a:t> a </a:t>
            </a:r>
            <a:r>
              <a:rPr lang="pt-BR" sz="1800" dirty="0" err="1"/>
              <a:t>paragraph</a:t>
            </a:r>
            <a:r>
              <a:rPr lang="pt-BR" sz="1800" dirty="0"/>
              <a:t>.&lt;/p&gt;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pt-BR" sz="1800" dirty="0">
                <a:solidFill>
                  <a:srgbClr val="FF0000"/>
                </a:solidFill>
              </a:rPr>
              <a:t>Obs. Pode ser utilizado em outros elementos como imagens.</a:t>
            </a: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>
                <a:solidFill>
                  <a:srgbClr val="359830"/>
                </a:solidFill>
              </a:rPr>
              <a:t>Desenvolvimento Web</a:t>
            </a:r>
            <a:br>
              <a:rPr lang="pt-BR" sz="2700" b="1" dirty="0">
                <a:solidFill>
                  <a:srgbClr val="359830"/>
                </a:solidFill>
              </a:rPr>
            </a:br>
            <a:r>
              <a:rPr lang="pt-B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HTML – Parágrafos</a:t>
            </a:r>
            <a:endParaRPr lang="pt-BR" sz="1800" dirty="0">
              <a:solidFill>
                <a:srgbClr val="359830"/>
              </a:solidFill>
            </a:endParaRPr>
          </a:p>
        </p:txBody>
      </p:sp>
      <p:pic>
        <p:nvPicPr>
          <p:cNvPr id="12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90794" y="1552409"/>
            <a:ext cx="2269948" cy="22699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783520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2" y="1552409"/>
            <a:ext cx="4248472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itchFamily="34" charset="0"/>
              <a:buChar char="•"/>
            </a:pPr>
            <a:r>
              <a:rPr lang="pt-PT" sz="1700" b="1" dirty="0">
                <a:solidFill>
                  <a:schemeClr val="accent4">
                    <a:lumMod val="50000"/>
                  </a:schemeClr>
                </a:solidFill>
              </a:rPr>
              <a:t>A tag negrito é utilizada para definir o negrito na fonte. 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en-US" sz="1700" dirty="0">
                <a:solidFill>
                  <a:schemeClr val="accent4">
                    <a:lumMod val="50000"/>
                  </a:schemeClr>
                </a:solidFill>
              </a:rPr>
              <a:t>&lt;b&gt; &lt;/b&gt;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pt-PT" sz="1700" i="1" dirty="0">
                <a:solidFill>
                  <a:schemeClr val="accent4">
                    <a:lumMod val="50000"/>
                  </a:schemeClr>
                </a:solidFill>
              </a:rPr>
              <a:t>A tag itálico é utilizada para definir o itálico na fonte. 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en-US" sz="1700" dirty="0">
                <a:solidFill>
                  <a:schemeClr val="accent4">
                    <a:lumMod val="50000"/>
                  </a:schemeClr>
                </a:solidFill>
              </a:rPr>
              <a:t>&lt;i&gt; &lt;/i&gt;</a:t>
            </a:r>
            <a:endParaRPr lang="pt-PT" sz="1700" dirty="0">
              <a:solidFill>
                <a:schemeClr val="accent4">
                  <a:lumMod val="50000"/>
                </a:schemeClr>
              </a:solidFill>
            </a:endParaRPr>
          </a:p>
          <a:p>
            <a:pPr marL="285750" indent="-285750" algn="l">
              <a:buFont typeface="Arial" pitchFamily="34" charset="0"/>
              <a:buChar char="•"/>
            </a:pPr>
            <a:r>
              <a:rPr lang="pt-PT" sz="1700" u="sng" dirty="0">
                <a:solidFill>
                  <a:schemeClr val="accent4">
                    <a:lumMod val="50000"/>
                  </a:schemeClr>
                </a:solidFill>
              </a:rPr>
              <a:t>A tag sublinhado é utilizada para definir o sublinhado na fonte. 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en-US" sz="1700" dirty="0">
                <a:solidFill>
                  <a:schemeClr val="accent4">
                    <a:lumMod val="50000"/>
                  </a:schemeClr>
                </a:solidFill>
              </a:rPr>
              <a:t>&lt;u&gt; &lt;/u&gt;</a:t>
            </a:r>
          </a:p>
          <a:p>
            <a:pPr marL="285750" lvl="0" indent="-285750" algn="l">
              <a:buFont typeface="Arial" pitchFamily="34" charset="0"/>
              <a:buChar char="•"/>
            </a:pPr>
            <a:r>
              <a:rPr lang="pt-BR" altLang="pt-BR" sz="1700" strike="sngStrike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A </a:t>
            </a:r>
            <a:r>
              <a:rPr lang="pt-BR" altLang="pt-BR" sz="1700" strike="sngStrike" dirty="0" err="1">
                <a:solidFill>
                  <a:schemeClr val="accent4">
                    <a:lumMod val="50000"/>
                  </a:schemeClr>
                </a:solidFill>
                <a:latin typeface="+mj-lt"/>
              </a:rPr>
              <a:t>tag</a:t>
            </a:r>
            <a:r>
              <a:rPr lang="pt-BR" altLang="pt-BR" sz="1700" strike="sngStrike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 texto tachado ou uma linha cortando o texto</a:t>
            </a:r>
            <a:r>
              <a:rPr lang="pt-BR" altLang="pt-BR" sz="170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.</a:t>
            </a:r>
          </a:p>
          <a:p>
            <a:pPr marL="285750" lvl="0" indent="-285750" algn="l">
              <a:buFont typeface="Arial" pitchFamily="34" charset="0"/>
              <a:buChar char="•"/>
            </a:pPr>
            <a:r>
              <a:rPr lang="pt-BR" altLang="pt-BR" sz="1700" dirty="0">
                <a:solidFill>
                  <a:schemeClr val="accent4">
                    <a:lumMod val="50000"/>
                  </a:schemeClr>
                </a:solidFill>
                <a:latin typeface="+mj-lt"/>
              </a:rPr>
              <a:t>&lt;s&gt; &lt;/s&gt;</a:t>
            </a:r>
          </a:p>
          <a:p>
            <a:pPr marL="285750" indent="-285750" algn="l">
              <a:buFont typeface="Arial" pitchFamily="34" charset="0"/>
              <a:buChar char="•"/>
            </a:pPr>
            <a:endParaRPr lang="en-US" sz="1700" dirty="0">
              <a:solidFill>
                <a:schemeClr val="accent4">
                  <a:lumMod val="50000"/>
                </a:schemeClr>
              </a:solidFill>
            </a:endParaRPr>
          </a:p>
          <a:p>
            <a:pPr marL="285750" indent="-285750" algn="l">
              <a:buFont typeface="Arial" pitchFamily="34" charset="0"/>
              <a:buChar char="•"/>
            </a:pPr>
            <a:endParaRPr lang="en-US" sz="1700" dirty="0">
              <a:solidFill>
                <a:schemeClr val="accent4">
                  <a:lumMod val="50000"/>
                </a:schemeClr>
              </a:solidFill>
            </a:endParaRPr>
          </a:p>
          <a:p>
            <a:pPr marL="285750" indent="-285750" algn="l">
              <a:buFont typeface="Arial" pitchFamily="34" charset="0"/>
              <a:buChar char="•"/>
            </a:pPr>
            <a:endParaRPr lang="pt-PT" sz="1700" dirty="0">
              <a:solidFill>
                <a:schemeClr val="accent4">
                  <a:lumMod val="50000"/>
                </a:schemeClr>
              </a:solidFill>
            </a:endParaRPr>
          </a:p>
          <a:p>
            <a:pPr algn="l"/>
            <a:endParaRPr lang="pt-PT" sz="17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>
                <a:solidFill>
                  <a:srgbClr val="359830"/>
                </a:solidFill>
              </a:rPr>
              <a:t>Desenvolvimento Web</a:t>
            </a:r>
            <a:br>
              <a:rPr lang="pt-BR" sz="2700" b="1" dirty="0">
                <a:solidFill>
                  <a:srgbClr val="359830"/>
                </a:solidFill>
              </a:rPr>
            </a:br>
            <a:r>
              <a:rPr lang="pt-B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HTML – Negrito, itálico e sublinhar</a:t>
            </a:r>
            <a:endParaRPr lang="pt-BR" sz="1800" dirty="0">
              <a:solidFill>
                <a:srgbClr val="359830"/>
              </a:solidFill>
            </a:endParaRPr>
          </a:p>
        </p:txBody>
      </p:sp>
      <p:pic>
        <p:nvPicPr>
          <p:cNvPr id="12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90794" y="1552409"/>
            <a:ext cx="2269948" cy="22699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51655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2" y="1552409"/>
            <a:ext cx="4248472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itchFamily="34" charset="0"/>
              <a:buChar char="•"/>
            </a:pPr>
            <a:r>
              <a:rPr lang="pt-BR" sz="1700" dirty="0">
                <a:solidFill>
                  <a:schemeClr val="accent4">
                    <a:lumMod val="50000"/>
                  </a:schemeClr>
                </a:solidFill>
              </a:rPr>
              <a:t>&lt;</a:t>
            </a:r>
            <a:r>
              <a:rPr lang="pt-BR" sz="1700" dirty="0" err="1">
                <a:solidFill>
                  <a:schemeClr val="accent4">
                    <a:lumMod val="50000"/>
                  </a:schemeClr>
                </a:solidFill>
              </a:rPr>
              <a:t>mark</a:t>
            </a:r>
            <a:r>
              <a:rPr lang="pt-BR" sz="1700" dirty="0">
                <a:solidFill>
                  <a:schemeClr val="accent4">
                    <a:lumMod val="50000"/>
                  </a:schemeClr>
                </a:solidFill>
              </a:rPr>
              <a:t>&gt;define o texto que deve ser marcado ou destacado.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pt-BR" sz="1700" dirty="0">
                <a:solidFill>
                  <a:schemeClr val="accent4">
                    <a:lumMod val="50000"/>
                  </a:schemeClr>
                </a:solidFill>
              </a:rPr>
              <a:t>O elemento HTML &lt;</a:t>
            </a:r>
            <a:r>
              <a:rPr lang="pt-BR" sz="1700" dirty="0" err="1">
                <a:solidFill>
                  <a:schemeClr val="accent4">
                    <a:lumMod val="50000"/>
                  </a:schemeClr>
                </a:solidFill>
              </a:rPr>
              <a:t>small</a:t>
            </a:r>
            <a:r>
              <a:rPr lang="pt-BR" sz="1700" dirty="0">
                <a:solidFill>
                  <a:schemeClr val="accent4">
                    <a:lumMod val="50000"/>
                  </a:schemeClr>
                </a:solidFill>
              </a:rPr>
              <a:t>&gt; define um texto menor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pt-BR" sz="1700" dirty="0">
                <a:solidFill>
                  <a:schemeClr val="accent4">
                    <a:lumMod val="50000"/>
                  </a:schemeClr>
                </a:solidFill>
              </a:rPr>
              <a:t>O elemento HTML &lt;sub&gt; define o texto subscrito. 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pt-PT" sz="1700" dirty="0">
                <a:solidFill>
                  <a:schemeClr val="accent4">
                    <a:lumMod val="50000"/>
                  </a:schemeClr>
                </a:solidFill>
              </a:rPr>
              <a:t>O elemento HTML &lt;sup&gt;define texto sobrescrito</a:t>
            </a: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>
                <a:solidFill>
                  <a:srgbClr val="359830"/>
                </a:solidFill>
              </a:rPr>
              <a:t>Desenvolvimento Web</a:t>
            </a:r>
            <a:br>
              <a:rPr lang="pt-BR" sz="2700" b="1" dirty="0">
                <a:solidFill>
                  <a:srgbClr val="359830"/>
                </a:solidFill>
              </a:rPr>
            </a:br>
            <a:r>
              <a:rPr lang="pt-B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HTML – Outras formatações</a:t>
            </a:r>
            <a:endParaRPr lang="pt-BR" sz="1800" dirty="0">
              <a:solidFill>
                <a:srgbClr val="359830"/>
              </a:solidFill>
            </a:endParaRPr>
          </a:p>
        </p:txBody>
      </p:sp>
      <p:pic>
        <p:nvPicPr>
          <p:cNvPr id="12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90794" y="1552409"/>
            <a:ext cx="2269948" cy="22699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27061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3" y="1554163"/>
            <a:ext cx="4248472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itchFamily="34" charset="0"/>
              <a:buChar char="•"/>
            </a:pPr>
            <a:r>
              <a:rPr lang="pt-BR" sz="1800" dirty="0"/>
              <a:t>O elemento HTML </a:t>
            </a:r>
            <a:r>
              <a:rPr lang="pt-BR" sz="1800" i="1" dirty="0"/>
              <a:t>quebra-de-linha</a:t>
            </a:r>
            <a:r>
              <a:rPr lang="pt-BR" sz="1800" dirty="0"/>
              <a:t> &lt;</a:t>
            </a:r>
            <a:r>
              <a:rPr lang="pt-BR" sz="1800" dirty="0" err="1"/>
              <a:t>br</a:t>
            </a:r>
            <a:r>
              <a:rPr lang="pt-BR" sz="1800" dirty="0"/>
              <a:t>&gt; produz uma quebra de linha em um texto (</a:t>
            </a:r>
            <a:r>
              <a:rPr lang="pt-BR" sz="1800" dirty="0" err="1"/>
              <a:t>carriage-return</a:t>
            </a:r>
            <a:r>
              <a:rPr lang="pt-BR" sz="1800" dirty="0"/>
              <a:t>).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pt-BR" sz="1800" dirty="0"/>
              <a:t>É útil para escrever divisões de linha significantes. Não precisa de fechamento.</a:t>
            </a:r>
          </a:p>
          <a:p>
            <a:pPr marL="285750" indent="-285750" algn="l">
              <a:buFont typeface="Arial" pitchFamily="34" charset="0"/>
              <a:buChar char="•"/>
            </a:pPr>
            <a:endParaRPr lang="pt-BR" sz="1800" dirty="0"/>
          </a:p>
          <a:p>
            <a:pPr algn="l"/>
            <a:r>
              <a:rPr lang="pt-BR" sz="1800" dirty="0">
                <a:solidFill>
                  <a:srgbClr val="FF0000"/>
                </a:solidFill>
              </a:rPr>
              <a:t>Você </a:t>
            </a:r>
            <a:r>
              <a:rPr lang="pt-BR" sz="1800" dirty="0" err="1">
                <a:solidFill>
                  <a:srgbClr val="FF0000"/>
                </a:solidFill>
              </a:rPr>
              <a:t>tambem</a:t>
            </a:r>
            <a:r>
              <a:rPr lang="pt-BR" sz="1800" dirty="0">
                <a:solidFill>
                  <a:srgbClr val="FF0000"/>
                </a:solidFill>
              </a:rPr>
              <a:t> pode nos visitar:&lt;</a:t>
            </a:r>
            <a:r>
              <a:rPr lang="pt-BR" sz="1800" dirty="0" err="1">
                <a:solidFill>
                  <a:srgbClr val="FF0000"/>
                </a:solidFill>
              </a:rPr>
              <a:t>br</a:t>
            </a:r>
            <a:r>
              <a:rPr lang="pt-BR" sz="1800" dirty="0">
                <a:solidFill>
                  <a:srgbClr val="FF0000"/>
                </a:solidFill>
              </a:rPr>
              <a:t>&gt;</a:t>
            </a:r>
          </a:p>
          <a:p>
            <a:pPr algn="l"/>
            <a:r>
              <a:rPr lang="pt-BR" sz="1800" dirty="0">
                <a:solidFill>
                  <a:srgbClr val="FF0000"/>
                </a:solidFill>
              </a:rPr>
              <a:t>2022&lt;</a:t>
            </a:r>
            <a:r>
              <a:rPr lang="pt-BR" sz="1800" dirty="0" err="1">
                <a:solidFill>
                  <a:srgbClr val="FF0000"/>
                </a:solidFill>
              </a:rPr>
              <a:t>br</a:t>
            </a:r>
            <a:r>
              <a:rPr lang="pt-BR" sz="1800" dirty="0">
                <a:solidFill>
                  <a:srgbClr val="FF0000"/>
                </a:solidFill>
              </a:rPr>
              <a:t>&gt;</a:t>
            </a:r>
          </a:p>
          <a:p>
            <a:pPr marL="285750" indent="-285750" algn="l">
              <a:buFont typeface="Arial" pitchFamily="34" charset="0"/>
              <a:buChar char="•"/>
            </a:pPr>
            <a:endParaRPr lang="pt-PT" sz="1800" dirty="0"/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>
                <a:solidFill>
                  <a:srgbClr val="359830"/>
                </a:solidFill>
              </a:rPr>
              <a:t>Desenvolvimento Web</a:t>
            </a:r>
            <a:br>
              <a:rPr lang="pt-BR" sz="2700" b="1" dirty="0">
                <a:solidFill>
                  <a:srgbClr val="359830"/>
                </a:solidFill>
              </a:rPr>
            </a:br>
            <a:r>
              <a:rPr lang="pt-B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HTML – Pular Linhas HTML</a:t>
            </a:r>
            <a:endParaRPr lang="pt-BR" sz="1800" dirty="0">
              <a:solidFill>
                <a:srgbClr val="359830"/>
              </a:solidFill>
            </a:endParaRPr>
          </a:p>
        </p:txBody>
      </p:sp>
      <p:pic>
        <p:nvPicPr>
          <p:cNvPr id="12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90794" y="1552409"/>
            <a:ext cx="2269948" cy="22699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010454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3" y="1554163"/>
            <a:ext cx="4248472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itchFamily="34" charset="0"/>
              <a:buChar char="•"/>
            </a:pPr>
            <a:r>
              <a:rPr lang="pt-BR" sz="1600" dirty="0"/>
              <a:t>A </a:t>
            </a:r>
            <a:r>
              <a:rPr lang="pt-BR" sz="1600" dirty="0" err="1"/>
              <a:t>tag</a:t>
            </a:r>
            <a:r>
              <a:rPr lang="pt-BR" sz="1600" dirty="0"/>
              <a:t> &lt;</a:t>
            </a:r>
            <a:r>
              <a:rPr lang="pt-BR" sz="1600" dirty="0" err="1"/>
              <a:t>hr</a:t>
            </a:r>
            <a:r>
              <a:rPr lang="pt-BR" sz="1600" dirty="0"/>
              <a:t>&gt; define uma quebra temática em uma página HTML e geralmente é exibida como uma linha horizontal. Nçao precisa de fechamento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pt-BR" sz="1600" dirty="0"/>
              <a:t>O elemento &lt;</a:t>
            </a:r>
            <a:r>
              <a:rPr lang="pt-BR" sz="1600" dirty="0" err="1"/>
              <a:t>hr</a:t>
            </a:r>
            <a:r>
              <a:rPr lang="pt-BR" sz="1600" dirty="0"/>
              <a:t>&gt; é usado para separar o conteúdo (ou definir uma alteração) em uma página HTML: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pt-BR" sz="1600" dirty="0"/>
              <a:t>Exemplo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pt-BR" sz="1600" dirty="0"/>
              <a:t>&lt;h1&gt;</a:t>
            </a:r>
            <a:r>
              <a:rPr lang="pt-BR" sz="1600" dirty="0" err="1"/>
              <a:t>This</a:t>
            </a:r>
            <a:r>
              <a:rPr lang="pt-BR" sz="1600" dirty="0"/>
              <a:t> </a:t>
            </a:r>
            <a:r>
              <a:rPr lang="pt-BR" sz="1600" dirty="0" err="1"/>
              <a:t>is</a:t>
            </a:r>
            <a:r>
              <a:rPr lang="pt-BR" sz="1600" dirty="0"/>
              <a:t> </a:t>
            </a:r>
            <a:r>
              <a:rPr lang="pt-BR" sz="1600" dirty="0" err="1"/>
              <a:t>heading</a:t>
            </a:r>
            <a:r>
              <a:rPr lang="pt-BR" sz="1600" dirty="0"/>
              <a:t> 1&lt;/h1&gt;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pt-BR" sz="1600" dirty="0"/>
              <a:t>&lt;p&gt;</a:t>
            </a:r>
            <a:r>
              <a:rPr lang="pt-BR" sz="1600" dirty="0" err="1"/>
              <a:t>This</a:t>
            </a:r>
            <a:r>
              <a:rPr lang="pt-BR" sz="1600" dirty="0"/>
              <a:t> </a:t>
            </a:r>
            <a:r>
              <a:rPr lang="pt-BR" sz="1600" dirty="0" err="1"/>
              <a:t>is</a:t>
            </a:r>
            <a:r>
              <a:rPr lang="pt-BR" sz="1600" dirty="0"/>
              <a:t> some </a:t>
            </a:r>
            <a:r>
              <a:rPr lang="pt-BR" sz="1600" dirty="0" err="1"/>
              <a:t>text</a:t>
            </a:r>
            <a:r>
              <a:rPr lang="pt-BR" sz="1600" dirty="0"/>
              <a:t>.&lt;/p&gt;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pt-BR" sz="1600" dirty="0"/>
              <a:t>&lt;</a:t>
            </a:r>
            <a:r>
              <a:rPr lang="pt-BR" sz="1600" dirty="0" err="1"/>
              <a:t>hr</a:t>
            </a:r>
            <a:r>
              <a:rPr lang="pt-BR" sz="1600" dirty="0"/>
              <a:t>&gt;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pt-BR" sz="1600" dirty="0"/>
              <a:t>&lt;h2&gt;</a:t>
            </a:r>
            <a:r>
              <a:rPr lang="pt-BR" sz="1600" dirty="0" err="1"/>
              <a:t>This</a:t>
            </a:r>
            <a:r>
              <a:rPr lang="pt-BR" sz="1600" dirty="0"/>
              <a:t> </a:t>
            </a:r>
            <a:r>
              <a:rPr lang="pt-BR" sz="1600" dirty="0" err="1"/>
              <a:t>is</a:t>
            </a:r>
            <a:r>
              <a:rPr lang="pt-BR" sz="1600" dirty="0"/>
              <a:t> </a:t>
            </a:r>
            <a:r>
              <a:rPr lang="pt-BR" sz="1600" dirty="0" err="1"/>
              <a:t>heading</a:t>
            </a:r>
            <a:r>
              <a:rPr lang="pt-BR" sz="1600" dirty="0"/>
              <a:t> 2&lt;/h2&gt;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pt-BR" sz="1600" dirty="0"/>
              <a:t>&lt;p&gt;</a:t>
            </a:r>
            <a:r>
              <a:rPr lang="pt-BR" sz="1600" dirty="0" err="1"/>
              <a:t>This</a:t>
            </a:r>
            <a:r>
              <a:rPr lang="pt-BR" sz="1600" dirty="0"/>
              <a:t> </a:t>
            </a:r>
            <a:r>
              <a:rPr lang="pt-BR" sz="1600" dirty="0" err="1"/>
              <a:t>is</a:t>
            </a:r>
            <a:r>
              <a:rPr lang="pt-BR" sz="1600" dirty="0"/>
              <a:t> some </a:t>
            </a:r>
            <a:r>
              <a:rPr lang="pt-BR" sz="1600" dirty="0" err="1"/>
              <a:t>other</a:t>
            </a:r>
            <a:r>
              <a:rPr lang="pt-BR" sz="1600" dirty="0"/>
              <a:t> </a:t>
            </a:r>
            <a:r>
              <a:rPr lang="pt-BR" sz="1600" dirty="0" err="1"/>
              <a:t>text</a:t>
            </a:r>
            <a:r>
              <a:rPr lang="pt-BR" sz="1600" dirty="0"/>
              <a:t>.&lt;/p&gt;</a:t>
            </a: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>
                <a:solidFill>
                  <a:srgbClr val="359830"/>
                </a:solidFill>
              </a:rPr>
              <a:t>Desenvolvimento Web</a:t>
            </a:r>
            <a:br>
              <a:rPr lang="pt-BR" sz="2700" b="1" dirty="0">
                <a:solidFill>
                  <a:srgbClr val="359830"/>
                </a:solidFill>
              </a:rPr>
            </a:br>
            <a:r>
              <a:rPr lang="pt-B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HTML – Linha horizontal HTML</a:t>
            </a:r>
            <a:endParaRPr lang="pt-BR" sz="1800" dirty="0">
              <a:solidFill>
                <a:srgbClr val="359830"/>
              </a:solidFill>
            </a:endParaRPr>
          </a:p>
        </p:txBody>
      </p:sp>
      <p:pic>
        <p:nvPicPr>
          <p:cNvPr id="12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90794" y="1552409"/>
            <a:ext cx="2269948" cy="22699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4279982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2" y="1554163"/>
            <a:ext cx="4590913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itchFamily="34" charset="0"/>
              <a:buChar char="•"/>
            </a:pPr>
            <a:r>
              <a:rPr lang="pt-PT" sz="1800" dirty="0"/>
              <a:t>A tag HTML &lt;img&gt; é usada para incorporar uma imagem em uma página da web. 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pt-PT" sz="1800" dirty="0"/>
              <a:t>As imagens não são tecnicamente inseridas em uma página da web; as imagens estão vinculadas a páginas da web. </a:t>
            </a: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>
                <a:solidFill>
                  <a:srgbClr val="359830"/>
                </a:solidFill>
              </a:rPr>
              <a:t>Desenvolvimento Web</a:t>
            </a:r>
            <a:br>
              <a:rPr lang="pt-BR" sz="2700" b="1" dirty="0">
                <a:solidFill>
                  <a:srgbClr val="359830"/>
                </a:solidFill>
              </a:rPr>
            </a:br>
            <a:r>
              <a:rPr lang="pt-B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Imagem</a:t>
            </a:r>
            <a:endParaRPr lang="pt-BR" sz="1800" dirty="0">
              <a:solidFill>
                <a:srgbClr val="359830"/>
              </a:solidFill>
            </a:endParaRPr>
          </a:p>
        </p:txBody>
      </p:sp>
      <p:grpSp>
        <p:nvGrpSpPr>
          <p:cNvPr id="6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0793" y="1430269"/>
            <a:ext cx="1821919" cy="24259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226066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2" y="1554163"/>
            <a:ext cx="4590913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itchFamily="34" charset="0"/>
              <a:buChar char="•"/>
            </a:pPr>
            <a:r>
              <a:rPr lang="pt-PT" sz="1800" dirty="0"/>
              <a:t>A tag &lt;img&gt; cria um espaço de retenção para a imagem referenciada. 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pt-PT" sz="1800" dirty="0"/>
              <a:t>A tag &lt;img&gt; está vazia, contém apenas atributos e não possui uma tag de fechamento. 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pt-PT" sz="1800" dirty="0"/>
              <a:t>A tag &lt;img&gt; tem dois atributos obrigatórios: src - Especifica o caminho para a imagem e alt - Especifica um texto alternativo para a imagem.</a:t>
            </a:r>
          </a:p>
          <a:p>
            <a:pPr marL="285750" indent="-285750" algn="l">
              <a:buFont typeface="Arial" pitchFamily="34" charset="0"/>
              <a:buChar char="•"/>
            </a:pPr>
            <a:endParaRPr lang="pt-BR" sz="1800" dirty="0">
              <a:solidFill>
                <a:srgbClr val="FF0000"/>
              </a:solidFill>
            </a:endParaRPr>
          </a:p>
          <a:p>
            <a:pPr algn="l"/>
            <a:r>
              <a:rPr lang="pt-BR" sz="1800" i="1" dirty="0">
                <a:solidFill>
                  <a:srgbClr val="FF0000"/>
                </a:solidFill>
              </a:rPr>
              <a:t>&lt;</a:t>
            </a:r>
            <a:r>
              <a:rPr lang="pt-BR" sz="1800" i="1" dirty="0" err="1">
                <a:solidFill>
                  <a:srgbClr val="FF0000"/>
                </a:solidFill>
              </a:rPr>
              <a:t>img</a:t>
            </a:r>
            <a:r>
              <a:rPr lang="pt-BR" sz="1800" i="1" dirty="0">
                <a:solidFill>
                  <a:srgbClr val="FF0000"/>
                </a:solidFill>
              </a:rPr>
              <a:t> </a:t>
            </a:r>
            <a:r>
              <a:rPr lang="pt-BR" sz="1800" i="1" dirty="0" err="1">
                <a:solidFill>
                  <a:srgbClr val="FF0000"/>
                </a:solidFill>
              </a:rPr>
              <a:t>src</a:t>
            </a:r>
            <a:r>
              <a:rPr lang="pt-BR" sz="1800" i="1" dirty="0">
                <a:solidFill>
                  <a:srgbClr val="FF0000"/>
                </a:solidFill>
              </a:rPr>
              <a:t>=“rex.jpg" </a:t>
            </a:r>
            <a:r>
              <a:rPr lang="pt-BR" sz="1800" i="1" dirty="0" err="1">
                <a:solidFill>
                  <a:srgbClr val="FF0000"/>
                </a:solidFill>
              </a:rPr>
              <a:t>alt</a:t>
            </a:r>
            <a:r>
              <a:rPr lang="pt-BR" sz="1800" i="1" dirty="0">
                <a:solidFill>
                  <a:srgbClr val="FF0000"/>
                </a:solidFill>
              </a:rPr>
              <a:t>=“</a:t>
            </a:r>
            <a:r>
              <a:rPr lang="pt-BR" sz="1800" i="1" dirty="0" err="1">
                <a:solidFill>
                  <a:srgbClr val="FF0000"/>
                </a:solidFill>
              </a:rPr>
              <a:t>Rex</a:t>
            </a:r>
            <a:r>
              <a:rPr lang="pt-BR" sz="1800" i="1" dirty="0">
                <a:solidFill>
                  <a:srgbClr val="FF0000"/>
                </a:solidFill>
              </a:rPr>
              <a:t>"&gt;</a:t>
            </a: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>
                <a:solidFill>
                  <a:srgbClr val="359830"/>
                </a:solidFill>
              </a:rPr>
              <a:t>Desenvolvimento Web</a:t>
            </a:r>
            <a:br>
              <a:rPr lang="pt-BR" sz="2700" b="1" dirty="0">
                <a:solidFill>
                  <a:srgbClr val="359830"/>
                </a:solidFill>
              </a:rPr>
            </a:br>
            <a:r>
              <a:rPr lang="pt-B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Imagem</a:t>
            </a:r>
            <a:endParaRPr lang="pt-BR" sz="1800" dirty="0">
              <a:solidFill>
                <a:srgbClr val="359830"/>
              </a:solidFill>
            </a:endParaRPr>
          </a:p>
        </p:txBody>
      </p:sp>
      <p:grpSp>
        <p:nvGrpSpPr>
          <p:cNvPr id="6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0793" y="1430269"/>
            <a:ext cx="1821919" cy="24259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3154166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2" y="1554163"/>
            <a:ext cx="4590913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itchFamily="34" charset="0"/>
              <a:buChar char="•"/>
            </a:pPr>
            <a:r>
              <a:rPr lang="pt-PT" sz="1800" dirty="0"/>
              <a:t>Você pode especificar a largura e a altura de uma imagem. </a:t>
            </a:r>
            <a:r>
              <a:rPr lang="pt-BR" sz="1800" dirty="0"/>
              <a:t>As imagens HTML são definidas com a &lt;</a:t>
            </a:r>
            <a:r>
              <a:rPr lang="pt-BR" sz="1800" dirty="0" err="1"/>
              <a:t>img</a:t>
            </a:r>
            <a:r>
              <a:rPr lang="pt-BR" sz="1800" dirty="0"/>
              <a:t>&gt; </a:t>
            </a:r>
            <a:r>
              <a:rPr lang="pt-BR" sz="1800" dirty="0" err="1"/>
              <a:t>tag</a:t>
            </a:r>
            <a:r>
              <a:rPr lang="pt-BR" sz="1800" dirty="0"/>
              <a:t>.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pt-BR" sz="1800" dirty="0" err="1"/>
              <a:t>width</a:t>
            </a:r>
            <a:r>
              <a:rPr lang="pt-BR" sz="1800" dirty="0"/>
              <a:t> e </a:t>
            </a:r>
            <a:r>
              <a:rPr lang="pt-BR" sz="1800" dirty="0" err="1"/>
              <a:t>height</a:t>
            </a:r>
            <a:r>
              <a:rPr lang="pt-BR" sz="1800" dirty="0"/>
              <a:t> são fornecidos como atributos:</a:t>
            </a:r>
            <a:endParaRPr lang="pt-PT" sz="1800" dirty="0"/>
          </a:p>
          <a:p>
            <a:pPr marL="285750" indent="-285750" algn="l">
              <a:buFont typeface="Arial" pitchFamily="34" charset="0"/>
              <a:buChar char="•"/>
            </a:pPr>
            <a:endParaRPr lang="pt-PT" sz="1800" dirty="0"/>
          </a:p>
          <a:p>
            <a:pPr algn="l"/>
            <a:r>
              <a:rPr lang="pt-BR" sz="1800" dirty="0">
                <a:solidFill>
                  <a:srgbClr val="FF0000"/>
                </a:solidFill>
              </a:rPr>
              <a:t> &lt;</a:t>
            </a:r>
            <a:r>
              <a:rPr lang="pt-BR" sz="1800" i="1" dirty="0">
                <a:solidFill>
                  <a:srgbClr val="FF0000"/>
                </a:solidFill>
              </a:rPr>
              <a:t> </a:t>
            </a:r>
            <a:r>
              <a:rPr lang="pt-BR" sz="1800" i="1" dirty="0" err="1">
                <a:solidFill>
                  <a:srgbClr val="FF0000"/>
                </a:solidFill>
              </a:rPr>
              <a:t>img</a:t>
            </a:r>
            <a:r>
              <a:rPr lang="pt-BR" sz="1800" i="1" dirty="0">
                <a:solidFill>
                  <a:srgbClr val="FF0000"/>
                </a:solidFill>
              </a:rPr>
              <a:t> </a:t>
            </a:r>
            <a:r>
              <a:rPr lang="pt-BR" sz="1800" i="1" dirty="0" err="1">
                <a:solidFill>
                  <a:srgbClr val="FF0000"/>
                </a:solidFill>
              </a:rPr>
              <a:t>src</a:t>
            </a:r>
            <a:r>
              <a:rPr lang="pt-BR" sz="1800" i="1" dirty="0">
                <a:solidFill>
                  <a:srgbClr val="FF0000"/>
                </a:solidFill>
              </a:rPr>
              <a:t>=“rex.jpg" </a:t>
            </a:r>
            <a:r>
              <a:rPr lang="pt-BR" sz="1800" i="1" dirty="0" err="1">
                <a:solidFill>
                  <a:srgbClr val="FF0000"/>
                </a:solidFill>
              </a:rPr>
              <a:t>alt</a:t>
            </a:r>
            <a:r>
              <a:rPr lang="pt-BR" sz="1800" i="1" dirty="0">
                <a:solidFill>
                  <a:srgbClr val="FF0000"/>
                </a:solidFill>
              </a:rPr>
              <a:t>=“</a:t>
            </a:r>
            <a:r>
              <a:rPr lang="pt-BR" sz="1800" i="1" dirty="0" err="1">
                <a:solidFill>
                  <a:srgbClr val="FF0000"/>
                </a:solidFill>
              </a:rPr>
              <a:t>Rex</a:t>
            </a:r>
            <a:r>
              <a:rPr lang="pt-BR" sz="1800" i="1" dirty="0">
                <a:solidFill>
                  <a:srgbClr val="FF0000"/>
                </a:solidFill>
              </a:rPr>
              <a:t>"</a:t>
            </a:r>
            <a:r>
              <a:rPr lang="pt-BR" sz="1800" dirty="0">
                <a:solidFill>
                  <a:srgbClr val="FF0000"/>
                </a:solidFill>
              </a:rPr>
              <a:t> </a:t>
            </a:r>
            <a:r>
              <a:rPr lang="pt-BR" sz="1800" dirty="0" err="1">
                <a:solidFill>
                  <a:srgbClr val="FF0000"/>
                </a:solidFill>
              </a:rPr>
              <a:t>width</a:t>
            </a:r>
            <a:r>
              <a:rPr lang="pt-BR" sz="1800" dirty="0">
                <a:solidFill>
                  <a:srgbClr val="FF0000"/>
                </a:solidFill>
              </a:rPr>
              <a:t>=“50px” </a:t>
            </a:r>
            <a:r>
              <a:rPr lang="pt-BR" sz="1800" dirty="0" err="1">
                <a:solidFill>
                  <a:srgbClr val="FF0000"/>
                </a:solidFill>
              </a:rPr>
              <a:t>height</a:t>
            </a:r>
            <a:r>
              <a:rPr lang="pt-BR" sz="1800" dirty="0">
                <a:solidFill>
                  <a:srgbClr val="FF0000"/>
                </a:solidFill>
              </a:rPr>
              <a:t>=“60px"&gt;</a:t>
            </a:r>
          </a:p>
          <a:p>
            <a:br>
              <a:rPr lang="pt-BR" sz="1800" dirty="0">
                <a:solidFill>
                  <a:srgbClr val="FF0000"/>
                </a:solidFill>
              </a:rPr>
            </a:br>
            <a:endParaRPr lang="pt-BR" sz="1800" dirty="0">
              <a:solidFill>
                <a:srgbClr val="FF0000"/>
              </a:solidFill>
            </a:endParaRPr>
          </a:p>
          <a:p>
            <a:pPr algn="l"/>
            <a:endParaRPr lang="pt-BR" sz="1800" i="1" dirty="0">
              <a:solidFill>
                <a:srgbClr val="FF0000"/>
              </a:solidFill>
            </a:endParaRP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>
                <a:solidFill>
                  <a:srgbClr val="359830"/>
                </a:solidFill>
              </a:rPr>
              <a:t>Desenvolvimento Web</a:t>
            </a:r>
            <a:br>
              <a:rPr lang="pt-BR" sz="2700" b="1" dirty="0">
                <a:solidFill>
                  <a:srgbClr val="359830"/>
                </a:solidFill>
              </a:rPr>
            </a:br>
            <a:r>
              <a:rPr lang="pt-B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Imagem</a:t>
            </a:r>
            <a:endParaRPr lang="pt-BR" sz="1800" dirty="0">
              <a:solidFill>
                <a:srgbClr val="359830"/>
              </a:solidFill>
            </a:endParaRPr>
          </a:p>
        </p:txBody>
      </p:sp>
      <p:grpSp>
        <p:nvGrpSpPr>
          <p:cNvPr id="6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0793" y="1430269"/>
            <a:ext cx="1821919" cy="24259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Tinta 1">
                <a:extLst>
                  <a:ext uri="{FF2B5EF4-FFF2-40B4-BE49-F238E27FC236}">
                    <a16:creationId xmlns:a16="http://schemas.microsoft.com/office/drawing/2014/main" id="{22F9473A-BF03-43D8-A758-4CD7388AC230}"/>
                  </a:ext>
                </a:extLst>
              </p14:cNvPr>
              <p14:cNvContentPartPr/>
              <p14:nvPr/>
            </p14:nvContentPartPr>
            <p14:xfrm>
              <a:off x="257760" y="1944720"/>
              <a:ext cx="8357040" cy="2382840"/>
            </p14:xfrm>
          </p:contentPart>
        </mc:Choice>
        <mc:Fallback>
          <p:pic>
            <p:nvPicPr>
              <p:cNvPr id="2" name="Tinta 1">
                <a:extLst>
                  <a:ext uri="{FF2B5EF4-FFF2-40B4-BE49-F238E27FC236}">
                    <a16:creationId xmlns:a16="http://schemas.microsoft.com/office/drawing/2014/main" id="{22F9473A-BF03-43D8-A758-4CD7388AC23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8400" y="1935360"/>
                <a:ext cx="8375760" cy="2401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4291408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2" y="1554163"/>
            <a:ext cx="4590913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itchFamily="34" charset="0"/>
              <a:buChar char="•"/>
            </a:pPr>
            <a:r>
              <a:rPr lang="pt-BR" sz="1700" dirty="0"/>
              <a:t>Existem duas maneiras de especificar o URL no </a:t>
            </a:r>
            <a:r>
              <a:rPr lang="pt-BR" sz="1700" dirty="0" err="1"/>
              <a:t>src</a:t>
            </a:r>
            <a:r>
              <a:rPr lang="pt-BR" sz="1700" dirty="0"/>
              <a:t> atributo: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pt-BR" sz="1700" dirty="0"/>
              <a:t>1. URL absoluta – Links para uma imagem externa hospedada em outro site. Ex.: </a:t>
            </a:r>
            <a:r>
              <a:rPr lang="pt-BR" sz="1700" dirty="0" err="1"/>
              <a:t>src</a:t>
            </a:r>
            <a:r>
              <a:rPr lang="pt-BR" sz="1700" dirty="0"/>
              <a:t>="https://www.w3schools.com/images/img_girl.jpg" .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pt-BR" sz="1700" dirty="0"/>
              <a:t>2. URL relativo - Links para uma imagem hospedada no site. Aqui, o URL não inclui o nome de domínio. Se o URL começar sem barra, será relativo à pasta atual. Exemplo: </a:t>
            </a:r>
            <a:r>
              <a:rPr lang="pt-BR" sz="1700" dirty="0" err="1"/>
              <a:t>src</a:t>
            </a:r>
            <a:r>
              <a:rPr lang="pt-BR" sz="1700" dirty="0"/>
              <a:t>="img_girl.jpg". </a:t>
            </a: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>
                <a:solidFill>
                  <a:srgbClr val="359830"/>
                </a:solidFill>
              </a:rPr>
              <a:t>Desenvolvimento Web</a:t>
            </a:r>
            <a:br>
              <a:rPr lang="pt-BR" sz="2700" b="1" dirty="0">
                <a:solidFill>
                  <a:srgbClr val="359830"/>
                </a:solidFill>
              </a:rPr>
            </a:br>
            <a:r>
              <a:rPr lang="pt-B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Imagem</a:t>
            </a:r>
            <a:endParaRPr lang="pt-BR" sz="1800" dirty="0">
              <a:solidFill>
                <a:srgbClr val="359830"/>
              </a:solidFill>
            </a:endParaRPr>
          </a:p>
        </p:txBody>
      </p:sp>
      <p:grpSp>
        <p:nvGrpSpPr>
          <p:cNvPr id="6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0793" y="1430269"/>
            <a:ext cx="1821919" cy="24259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Tinta 1">
                <a:extLst>
                  <a:ext uri="{FF2B5EF4-FFF2-40B4-BE49-F238E27FC236}">
                    <a16:creationId xmlns:a16="http://schemas.microsoft.com/office/drawing/2014/main" id="{F48426C8-CEB7-4D07-9096-B5D260F50234}"/>
                  </a:ext>
                </a:extLst>
              </p14:cNvPr>
              <p14:cNvContentPartPr/>
              <p14:nvPr/>
            </p14:nvContentPartPr>
            <p14:xfrm>
              <a:off x="792720" y="1265760"/>
              <a:ext cx="3967560" cy="3409920"/>
            </p14:xfrm>
          </p:contentPart>
        </mc:Choice>
        <mc:Fallback>
          <p:pic>
            <p:nvPicPr>
              <p:cNvPr id="2" name="Tinta 1">
                <a:extLst>
                  <a:ext uri="{FF2B5EF4-FFF2-40B4-BE49-F238E27FC236}">
                    <a16:creationId xmlns:a16="http://schemas.microsoft.com/office/drawing/2014/main" id="{F48426C8-CEB7-4D07-9096-B5D260F5023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83360" y="1256400"/>
                <a:ext cx="3986280" cy="3428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67089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3" y="1554163"/>
            <a:ext cx="4248472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buFont typeface="Arial" pitchFamily="34" charset="0"/>
              <a:buChar char="•"/>
            </a:pPr>
            <a:r>
              <a:rPr lang="pt-BR" sz="1800" dirty="0"/>
              <a:t>As </a:t>
            </a:r>
            <a:r>
              <a:rPr lang="pt-BR" sz="1800" dirty="0" err="1"/>
              <a:t>tags</a:t>
            </a:r>
            <a:r>
              <a:rPr lang="pt-BR" sz="1800" dirty="0"/>
              <a:t> são formadas por uma estrutura própria, iniciam com o sinal </a:t>
            </a:r>
            <a:r>
              <a:rPr lang="pt-BR" sz="1800" i="1" dirty="0"/>
              <a:t>“menor que”</a:t>
            </a:r>
            <a:r>
              <a:rPr lang="pt-BR" sz="1800" dirty="0"/>
              <a:t>, em seguida vem o nome daquele elemento e por fim, o sinal </a:t>
            </a:r>
            <a:r>
              <a:rPr lang="pt-BR" sz="1800" i="1" dirty="0"/>
              <a:t>“maior que”</a:t>
            </a:r>
            <a:r>
              <a:rPr lang="pt-BR" sz="1800" dirty="0"/>
              <a:t>. 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pt-BR" sz="1800" dirty="0"/>
              <a:t>Podem ser dispostas em </a:t>
            </a:r>
            <a:r>
              <a:rPr lang="pt-BR" sz="1800" dirty="0" err="1"/>
              <a:t>tags</a:t>
            </a:r>
            <a:r>
              <a:rPr lang="pt-BR" sz="1800" dirty="0"/>
              <a:t> que precisam de fechamento e </a:t>
            </a:r>
            <a:r>
              <a:rPr lang="pt-BR" sz="1800" dirty="0" err="1"/>
              <a:t>tags</a:t>
            </a:r>
            <a:r>
              <a:rPr lang="pt-BR" sz="1800" dirty="0"/>
              <a:t> que fecham sozinhas </a:t>
            </a:r>
            <a:r>
              <a:rPr lang="pt-BR" sz="1800" i="1" dirty="0"/>
              <a:t>(self-</a:t>
            </a:r>
            <a:r>
              <a:rPr lang="pt-BR" sz="1800" i="1" dirty="0" err="1"/>
              <a:t>closing</a:t>
            </a:r>
            <a:r>
              <a:rPr lang="pt-BR" sz="1800" i="1" dirty="0"/>
              <a:t>)</a:t>
            </a:r>
            <a:r>
              <a:rPr lang="pt-BR" sz="1800" dirty="0"/>
              <a:t>.</a:t>
            </a: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>
                <a:solidFill>
                  <a:srgbClr val="359830"/>
                </a:solidFill>
              </a:rPr>
              <a:t>Desenvolvimento Web</a:t>
            </a:r>
            <a:br>
              <a:rPr lang="pt-BR" sz="2700" b="1" dirty="0">
                <a:solidFill>
                  <a:srgbClr val="359830"/>
                </a:solidFill>
              </a:rPr>
            </a:br>
            <a:r>
              <a:rPr lang="pt-B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HTML - </a:t>
            </a:r>
            <a:r>
              <a:rPr lang="pt-BR" sz="18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Tags</a:t>
            </a:r>
            <a:endParaRPr lang="pt-BR" sz="1800" dirty="0">
              <a:solidFill>
                <a:srgbClr val="359830"/>
              </a:solidFill>
            </a:endParaRPr>
          </a:p>
        </p:txBody>
      </p:sp>
      <p:pic>
        <p:nvPicPr>
          <p:cNvPr id="12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90794" y="1552409"/>
            <a:ext cx="2269948" cy="22699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2133955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2" y="1554163"/>
            <a:ext cx="4590913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itchFamily="34" charset="0"/>
              <a:buChar char="•"/>
            </a:pPr>
            <a:r>
              <a:rPr lang="pt-BR" sz="1800" dirty="0"/>
              <a:t>Medidas Absolutas: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pt-BR" sz="1800" dirty="0"/>
              <a:t>São medidas que não dependem de um valor de referência. São unidades de medidas definidas pela física, como o </a:t>
            </a:r>
            <a:r>
              <a:rPr lang="pt-BR" sz="1800" dirty="0" err="1"/>
              <a:t>píxel</a:t>
            </a:r>
            <a:r>
              <a:rPr lang="pt-BR" sz="1800" dirty="0"/>
              <a:t>, centímetro, metro, etc...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pt-BR" sz="1800" dirty="0" err="1"/>
              <a:t>Píxels</a:t>
            </a:r>
            <a:r>
              <a:rPr lang="pt-BR" sz="1800" dirty="0"/>
              <a:t> (</a:t>
            </a:r>
            <a:r>
              <a:rPr lang="pt-BR" sz="1800" dirty="0" err="1"/>
              <a:t>px</a:t>
            </a:r>
            <a:r>
              <a:rPr lang="pt-BR" sz="1800" dirty="0"/>
              <a:t>)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pt-BR" sz="1800" dirty="0"/>
              <a:t>Points (</a:t>
            </a:r>
            <a:r>
              <a:rPr lang="pt-BR" sz="1800" dirty="0" err="1"/>
              <a:t>pt</a:t>
            </a:r>
            <a:r>
              <a:rPr lang="pt-BR" sz="1800" dirty="0"/>
              <a:t>)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pt-BR" sz="1800" dirty="0"/>
              <a:t>in (inches/polegadas)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pt-BR" sz="1800" dirty="0"/>
              <a:t>Centímetro e Milímetro (cm / mm)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pt-BR" sz="1800" dirty="0" err="1"/>
              <a:t>Paica</a:t>
            </a:r>
            <a:r>
              <a:rPr lang="pt-BR" sz="1800" dirty="0"/>
              <a:t> (</a:t>
            </a:r>
            <a:r>
              <a:rPr lang="pt-BR" sz="1800" dirty="0" err="1"/>
              <a:t>pc</a:t>
            </a:r>
            <a:r>
              <a:rPr lang="pt-BR" sz="1800" dirty="0"/>
              <a:t>)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pt-BR" sz="1800" dirty="0"/>
              <a:t>1 in = 2,54cm = 25,4mm = 72pt = 6pc</a:t>
            </a:r>
          </a:p>
          <a:p>
            <a:pPr marL="285750" indent="-285750" algn="l">
              <a:buFont typeface="Arial" pitchFamily="34" charset="0"/>
              <a:buChar char="•"/>
            </a:pPr>
            <a:endParaRPr lang="pt-BR" sz="1800" dirty="0"/>
          </a:p>
          <a:p>
            <a:pPr marL="285750" indent="-285750" algn="l">
              <a:buFont typeface="Arial" pitchFamily="34" charset="0"/>
              <a:buChar char="•"/>
            </a:pPr>
            <a:endParaRPr lang="pt-BR" sz="1800" dirty="0"/>
          </a:p>
          <a:p>
            <a:pPr marL="285750" indent="-285750" algn="l">
              <a:buFont typeface="Arial" pitchFamily="34" charset="0"/>
              <a:buChar char="•"/>
            </a:pPr>
            <a:r>
              <a:rPr lang="pt-BR" sz="1800" dirty="0"/>
              <a:t>Medidas Relativas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pt-BR" sz="1800" dirty="0"/>
              <a:t>Essas são as que normalmente não estamos habituados. Essas medidas são calculadas tendo como base uma outra unidade de medida definida, como por exemplo em e o rem.</a:t>
            </a:r>
          </a:p>
          <a:p>
            <a:pPr marL="285750" indent="-285750" algn="l">
              <a:buFont typeface="Arial" pitchFamily="34" charset="0"/>
              <a:buChar char="•"/>
            </a:pPr>
            <a:endParaRPr lang="pt-BR" sz="1800" dirty="0"/>
          </a:p>
          <a:p>
            <a:pPr marL="285750" indent="-285750" algn="l">
              <a:buFont typeface="Arial" pitchFamily="34" charset="0"/>
              <a:buChar char="•"/>
            </a:pPr>
            <a:r>
              <a:rPr lang="pt-BR" sz="1800" dirty="0"/>
              <a:t>EM - Essa unidade muda para os elementos filhos de acordo com o tamanho da fonte (</a:t>
            </a:r>
            <a:r>
              <a:rPr lang="pt-BR" sz="1800" dirty="0" err="1"/>
              <a:t>font</a:t>
            </a:r>
            <a:r>
              <a:rPr lang="pt-BR" sz="1800" dirty="0"/>
              <a:t>-size) do elemento pai.</a:t>
            </a:r>
          </a:p>
          <a:p>
            <a:pPr marL="285750" indent="-285750" algn="l">
              <a:buFont typeface="Arial" pitchFamily="34" charset="0"/>
              <a:buChar char="•"/>
            </a:pPr>
            <a:endParaRPr lang="pt-BR" sz="1800" dirty="0"/>
          </a:p>
          <a:p>
            <a:pPr marL="285750" indent="-285750" algn="l">
              <a:buFont typeface="Arial" pitchFamily="34" charset="0"/>
              <a:buChar char="•"/>
            </a:pPr>
            <a:r>
              <a:rPr lang="pt-BR" sz="1800" dirty="0"/>
              <a:t>REM - O REM vem como sucessor do EM e ambos compartilham a mesma lógica de funcionamento (</a:t>
            </a:r>
            <a:r>
              <a:rPr lang="pt-BR" sz="1800" dirty="0" err="1"/>
              <a:t>font</a:t>
            </a:r>
            <a:r>
              <a:rPr lang="pt-BR" sz="1800" dirty="0"/>
              <a:t>-size), porém a forma de implementação é diferente. Enquanto o em está diretamente relacionado ao tamanho da fonte do elemento pai, o rem está relacionado com o tamanho da fonte do elemento root (raiz), no caso, a </a:t>
            </a:r>
            <a:r>
              <a:rPr lang="pt-BR" sz="1800" dirty="0" err="1"/>
              <a:t>tag</a:t>
            </a:r>
            <a:r>
              <a:rPr lang="pt-BR" sz="1800" dirty="0"/>
              <a:t>.</a:t>
            </a:r>
            <a:endParaRPr lang="pt-BR" sz="1800" i="1" dirty="0">
              <a:solidFill>
                <a:srgbClr val="FF0000"/>
              </a:solidFill>
            </a:endParaRP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>
                <a:solidFill>
                  <a:srgbClr val="359830"/>
                </a:solidFill>
              </a:rPr>
              <a:t>Desenvolvimento Web</a:t>
            </a:r>
            <a:br>
              <a:rPr lang="pt-BR" sz="2700" b="1" dirty="0">
                <a:solidFill>
                  <a:srgbClr val="359830"/>
                </a:solidFill>
              </a:rPr>
            </a:br>
            <a:r>
              <a:rPr lang="pt-B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Medidas</a:t>
            </a:r>
            <a:endParaRPr lang="pt-BR" sz="1800" dirty="0">
              <a:solidFill>
                <a:srgbClr val="359830"/>
              </a:solidFill>
            </a:endParaRPr>
          </a:p>
        </p:txBody>
      </p:sp>
      <p:grpSp>
        <p:nvGrpSpPr>
          <p:cNvPr id="6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0793" y="1430269"/>
            <a:ext cx="1821919" cy="24259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Tinta 1">
                <a:extLst>
                  <a:ext uri="{FF2B5EF4-FFF2-40B4-BE49-F238E27FC236}">
                    <a16:creationId xmlns:a16="http://schemas.microsoft.com/office/drawing/2014/main" id="{B1EF6B9C-3ED9-4264-8CE1-842CBC0D251E}"/>
                  </a:ext>
                </a:extLst>
              </p14:cNvPr>
              <p14:cNvContentPartPr/>
              <p14:nvPr/>
            </p14:nvContentPartPr>
            <p14:xfrm>
              <a:off x="897480" y="493200"/>
              <a:ext cx="6922440" cy="3522960"/>
            </p14:xfrm>
          </p:contentPart>
        </mc:Choice>
        <mc:Fallback>
          <p:pic>
            <p:nvPicPr>
              <p:cNvPr id="2" name="Tinta 1">
                <a:extLst>
                  <a:ext uri="{FF2B5EF4-FFF2-40B4-BE49-F238E27FC236}">
                    <a16:creationId xmlns:a16="http://schemas.microsoft.com/office/drawing/2014/main" id="{B1EF6B9C-3ED9-4264-8CE1-842CBC0D251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88120" y="483840"/>
                <a:ext cx="6941160" cy="3541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6186612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2" y="1554163"/>
            <a:ext cx="4590913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itchFamily="34" charset="0"/>
              <a:buChar char="•"/>
            </a:pPr>
            <a:r>
              <a:rPr lang="pt-BR" sz="1800" dirty="0"/>
              <a:t>Medidas Relativas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pt-BR" sz="1800" dirty="0"/>
              <a:t>Essas são as que normalmente não estamos habituados. Essas medidas são calculadas tendo como base uma outra unidade de medida definida, como por exemplo em e o rem.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pt-BR" sz="1800" dirty="0"/>
              <a:t>EM - Essa unidade muda para os elementos filhos de acordo com o tamanho da fonte do elemento pai.</a:t>
            </a: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>
                <a:solidFill>
                  <a:srgbClr val="359830"/>
                </a:solidFill>
              </a:rPr>
              <a:t>Desenvolvimento Web</a:t>
            </a:r>
            <a:br>
              <a:rPr lang="pt-BR" sz="2700" b="1" dirty="0">
                <a:solidFill>
                  <a:srgbClr val="359830"/>
                </a:solidFill>
              </a:rPr>
            </a:br>
            <a:r>
              <a:rPr lang="pt-B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Medidas</a:t>
            </a:r>
            <a:endParaRPr lang="pt-BR" sz="1800" dirty="0">
              <a:solidFill>
                <a:srgbClr val="359830"/>
              </a:solidFill>
            </a:endParaRPr>
          </a:p>
        </p:txBody>
      </p:sp>
      <p:grpSp>
        <p:nvGrpSpPr>
          <p:cNvPr id="6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0793" y="1430269"/>
            <a:ext cx="1821919" cy="24259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6697813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2" y="1554163"/>
            <a:ext cx="4590913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itchFamily="34" charset="0"/>
              <a:buChar char="•"/>
            </a:pPr>
            <a:r>
              <a:rPr lang="pt-BR" sz="1800" dirty="0"/>
              <a:t>REM - Vem como sucessor do EM e ambos compartilham a mesma lógica de funcionamento (</a:t>
            </a:r>
            <a:r>
              <a:rPr lang="pt-BR" sz="1800" dirty="0" err="1"/>
              <a:t>font</a:t>
            </a:r>
            <a:r>
              <a:rPr lang="pt-BR" sz="1800" dirty="0"/>
              <a:t>-size), porém a forma de implementação é diferente. 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pt-BR" sz="1800" dirty="0"/>
              <a:t>Enquanto o em está diretamente relacionado ao tamanho da fonte do elemento pai, o rem está relacionado com o tamanho da fonte do elemento root (raiz), no caso, a </a:t>
            </a:r>
            <a:r>
              <a:rPr lang="pt-BR" sz="1800" dirty="0" err="1"/>
              <a:t>tag</a:t>
            </a:r>
            <a:r>
              <a:rPr lang="pt-BR" sz="1800" dirty="0"/>
              <a:t>.</a:t>
            </a:r>
          </a:p>
          <a:p>
            <a:pPr marL="285750" indent="-285750" algn="l">
              <a:buFont typeface="Arial" pitchFamily="34" charset="0"/>
              <a:buChar char="•"/>
            </a:pPr>
            <a:endParaRPr lang="pt-BR" sz="1800" i="1" dirty="0">
              <a:solidFill>
                <a:srgbClr val="FF0000"/>
              </a:solidFill>
            </a:endParaRPr>
          </a:p>
          <a:p>
            <a:pPr marL="285750" indent="-285750" algn="l">
              <a:buFont typeface="Arial" pitchFamily="34" charset="0"/>
              <a:buChar char="•"/>
            </a:pPr>
            <a:r>
              <a:rPr lang="pt-BR" sz="1800" i="1" dirty="0">
                <a:solidFill>
                  <a:srgbClr val="FF0000"/>
                </a:solidFill>
              </a:rPr>
              <a:t>Veremos melhor no CSS</a:t>
            </a: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>
                <a:solidFill>
                  <a:srgbClr val="359830"/>
                </a:solidFill>
              </a:rPr>
              <a:t>Desenvolvimento Web</a:t>
            </a:r>
            <a:br>
              <a:rPr lang="pt-BR" sz="2700" b="1" dirty="0">
                <a:solidFill>
                  <a:srgbClr val="359830"/>
                </a:solidFill>
              </a:rPr>
            </a:br>
            <a:r>
              <a:rPr lang="pt-B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Medidas</a:t>
            </a:r>
            <a:endParaRPr lang="pt-BR" sz="1800" dirty="0">
              <a:solidFill>
                <a:srgbClr val="359830"/>
              </a:solidFill>
            </a:endParaRPr>
          </a:p>
        </p:txBody>
      </p:sp>
      <p:grpSp>
        <p:nvGrpSpPr>
          <p:cNvPr id="6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0793" y="1430269"/>
            <a:ext cx="1821919" cy="24259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Tinta 1">
                <a:extLst>
                  <a:ext uri="{FF2B5EF4-FFF2-40B4-BE49-F238E27FC236}">
                    <a16:creationId xmlns:a16="http://schemas.microsoft.com/office/drawing/2014/main" id="{D3F3E3C1-D58C-4C7D-A334-35C26D890406}"/>
                  </a:ext>
                </a:extLst>
              </p14:cNvPr>
              <p14:cNvContentPartPr/>
              <p14:nvPr/>
            </p14:nvContentPartPr>
            <p14:xfrm>
              <a:off x="646200" y="4318920"/>
              <a:ext cx="960840" cy="45720"/>
            </p14:xfrm>
          </p:contentPart>
        </mc:Choice>
        <mc:Fallback>
          <p:pic>
            <p:nvPicPr>
              <p:cNvPr id="2" name="Tinta 1">
                <a:extLst>
                  <a:ext uri="{FF2B5EF4-FFF2-40B4-BE49-F238E27FC236}">
                    <a16:creationId xmlns:a16="http://schemas.microsoft.com/office/drawing/2014/main" id="{D3F3E3C1-D58C-4C7D-A334-35C26D89040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36840" y="4309560"/>
                <a:ext cx="979560" cy="64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7271651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2" y="1554163"/>
            <a:ext cx="4590913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itchFamily="34" charset="0"/>
              <a:buChar char="•"/>
            </a:pPr>
            <a:r>
              <a:rPr lang="pt-PT" sz="1800" dirty="0"/>
              <a:t>As tabelas HTML permitem que os desenvolvedores da Web organizem os dados em linhas e colunas. 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pt-PT" sz="1800" dirty="0"/>
              <a:t>Consiste em células de tabela dentro de linhas e colunas.</a:t>
            </a:r>
          </a:p>
          <a:p>
            <a:pPr algn="l"/>
            <a:endParaRPr lang="pt-PT" sz="1800" dirty="0">
              <a:solidFill>
                <a:srgbClr val="FF0000"/>
              </a:solidFill>
            </a:endParaRPr>
          </a:p>
          <a:p>
            <a:br>
              <a:rPr lang="pt-BR" sz="1800" dirty="0">
                <a:solidFill>
                  <a:srgbClr val="FF0000"/>
                </a:solidFill>
              </a:rPr>
            </a:br>
            <a:endParaRPr lang="pt-BR" sz="1800" dirty="0">
              <a:solidFill>
                <a:srgbClr val="FF0000"/>
              </a:solidFill>
            </a:endParaRPr>
          </a:p>
          <a:p>
            <a:pPr algn="l"/>
            <a:endParaRPr lang="pt-BR" sz="1800" i="1" dirty="0">
              <a:solidFill>
                <a:srgbClr val="FF0000"/>
              </a:solidFill>
            </a:endParaRP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>
                <a:solidFill>
                  <a:srgbClr val="359830"/>
                </a:solidFill>
              </a:rPr>
              <a:t>Desenvolvimento Web</a:t>
            </a:r>
            <a:br>
              <a:rPr lang="pt-BR" sz="2700" b="1" dirty="0">
                <a:solidFill>
                  <a:srgbClr val="359830"/>
                </a:solidFill>
              </a:rPr>
            </a:br>
            <a:r>
              <a:rPr lang="pt-B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Tabelas</a:t>
            </a:r>
            <a:endParaRPr lang="pt-BR" sz="1800" dirty="0">
              <a:solidFill>
                <a:srgbClr val="359830"/>
              </a:solidFill>
            </a:endParaRPr>
          </a:p>
        </p:txBody>
      </p:sp>
      <p:grpSp>
        <p:nvGrpSpPr>
          <p:cNvPr id="6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9647" y="2129791"/>
            <a:ext cx="2804211" cy="771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4255870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2" y="1419622"/>
            <a:ext cx="4590913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i="1" dirty="0">
                <a:solidFill>
                  <a:srgbClr val="FF0000"/>
                </a:solidFill>
              </a:rPr>
              <a:t>&lt;table  border = “1”&gt;</a:t>
            </a:r>
          </a:p>
          <a:p>
            <a:pPr algn="l"/>
            <a:r>
              <a:rPr lang="en-US" sz="1400" i="1" dirty="0">
                <a:solidFill>
                  <a:srgbClr val="FF0000"/>
                </a:solidFill>
              </a:rPr>
              <a:t>        &lt;</a:t>
            </a:r>
            <a:r>
              <a:rPr lang="en-US" sz="1400" i="1" dirty="0" err="1">
                <a:solidFill>
                  <a:srgbClr val="FF0000"/>
                </a:solidFill>
              </a:rPr>
              <a:t>tr</a:t>
            </a:r>
            <a:r>
              <a:rPr lang="en-US" sz="1400" i="1" dirty="0">
                <a:solidFill>
                  <a:srgbClr val="FF0000"/>
                </a:solidFill>
              </a:rPr>
              <a:t>&gt;</a:t>
            </a:r>
          </a:p>
          <a:p>
            <a:pPr algn="l"/>
            <a:r>
              <a:rPr lang="en-US" sz="1400" i="1" dirty="0">
                <a:solidFill>
                  <a:srgbClr val="FF0000"/>
                </a:solidFill>
              </a:rPr>
              <a:t>            &lt;</a:t>
            </a:r>
            <a:r>
              <a:rPr lang="en-US" sz="1400" i="1" dirty="0" err="1">
                <a:solidFill>
                  <a:srgbClr val="FF0000"/>
                </a:solidFill>
              </a:rPr>
              <a:t>th</a:t>
            </a:r>
            <a:r>
              <a:rPr lang="en-US" sz="1400" i="1" dirty="0">
                <a:solidFill>
                  <a:srgbClr val="FF0000"/>
                </a:solidFill>
              </a:rPr>
              <a:t>&gt;</a:t>
            </a:r>
            <a:r>
              <a:rPr lang="en-US" sz="1400" i="1" dirty="0" err="1">
                <a:solidFill>
                  <a:srgbClr val="FF0000"/>
                </a:solidFill>
              </a:rPr>
              <a:t>Empresa</a:t>
            </a:r>
            <a:r>
              <a:rPr lang="en-US" sz="1400" i="1" dirty="0">
                <a:solidFill>
                  <a:srgbClr val="FF0000"/>
                </a:solidFill>
              </a:rPr>
              <a:t>&lt;/</a:t>
            </a:r>
            <a:r>
              <a:rPr lang="en-US" sz="1400" i="1" dirty="0" err="1">
                <a:solidFill>
                  <a:srgbClr val="FF0000"/>
                </a:solidFill>
              </a:rPr>
              <a:t>th</a:t>
            </a:r>
            <a:r>
              <a:rPr lang="en-US" sz="1400" i="1" dirty="0">
                <a:solidFill>
                  <a:srgbClr val="FF0000"/>
                </a:solidFill>
              </a:rPr>
              <a:t>&gt;</a:t>
            </a:r>
          </a:p>
          <a:p>
            <a:pPr algn="l"/>
            <a:r>
              <a:rPr lang="en-US" sz="1400" i="1" dirty="0">
                <a:solidFill>
                  <a:srgbClr val="FF0000"/>
                </a:solidFill>
              </a:rPr>
              <a:t>            &lt;</a:t>
            </a:r>
            <a:r>
              <a:rPr lang="en-US" sz="1400" i="1" dirty="0" err="1">
                <a:solidFill>
                  <a:srgbClr val="FF0000"/>
                </a:solidFill>
              </a:rPr>
              <a:t>th</a:t>
            </a:r>
            <a:r>
              <a:rPr lang="en-US" sz="1400" i="1" dirty="0">
                <a:solidFill>
                  <a:srgbClr val="FF0000"/>
                </a:solidFill>
              </a:rPr>
              <a:t>&gt;</a:t>
            </a:r>
            <a:r>
              <a:rPr lang="en-US" sz="1400" i="1" dirty="0" err="1">
                <a:solidFill>
                  <a:srgbClr val="FF0000"/>
                </a:solidFill>
              </a:rPr>
              <a:t>Contato</a:t>
            </a:r>
            <a:r>
              <a:rPr lang="en-US" sz="1400" i="1" dirty="0">
                <a:solidFill>
                  <a:srgbClr val="FF0000"/>
                </a:solidFill>
              </a:rPr>
              <a:t>&lt;/</a:t>
            </a:r>
            <a:r>
              <a:rPr lang="en-US" sz="1400" i="1" dirty="0" err="1">
                <a:solidFill>
                  <a:srgbClr val="FF0000"/>
                </a:solidFill>
              </a:rPr>
              <a:t>th</a:t>
            </a:r>
            <a:r>
              <a:rPr lang="en-US" sz="1400" i="1" dirty="0">
                <a:solidFill>
                  <a:srgbClr val="FF0000"/>
                </a:solidFill>
              </a:rPr>
              <a:t>&gt;</a:t>
            </a:r>
          </a:p>
          <a:p>
            <a:pPr algn="l"/>
            <a:r>
              <a:rPr lang="en-US" sz="1400" i="1" dirty="0">
                <a:solidFill>
                  <a:srgbClr val="FF0000"/>
                </a:solidFill>
              </a:rPr>
              <a:t>            &lt;</a:t>
            </a:r>
            <a:r>
              <a:rPr lang="en-US" sz="1400" i="1" dirty="0" err="1">
                <a:solidFill>
                  <a:srgbClr val="FF0000"/>
                </a:solidFill>
              </a:rPr>
              <a:t>th</a:t>
            </a:r>
            <a:r>
              <a:rPr lang="en-US" sz="1400" i="1" dirty="0">
                <a:solidFill>
                  <a:srgbClr val="FF0000"/>
                </a:solidFill>
              </a:rPr>
              <a:t>&gt;País&lt;/</a:t>
            </a:r>
            <a:r>
              <a:rPr lang="en-US" sz="1400" i="1" dirty="0" err="1">
                <a:solidFill>
                  <a:srgbClr val="FF0000"/>
                </a:solidFill>
              </a:rPr>
              <a:t>th</a:t>
            </a:r>
            <a:r>
              <a:rPr lang="en-US" sz="1400" i="1" dirty="0">
                <a:solidFill>
                  <a:srgbClr val="FF0000"/>
                </a:solidFill>
              </a:rPr>
              <a:t>&gt;</a:t>
            </a:r>
          </a:p>
          <a:p>
            <a:pPr algn="l"/>
            <a:r>
              <a:rPr lang="en-US" sz="1400" i="1" dirty="0">
                <a:solidFill>
                  <a:srgbClr val="FF0000"/>
                </a:solidFill>
              </a:rPr>
              <a:t>        &lt;/</a:t>
            </a:r>
            <a:r>
              <a:rPr lang="en-US" sz="1400" i="1" dirty="0" err="1">
                <a:solidFill>
                  <a:srgbClr val="FF0000"/>
                </a:solidFill>
              </a:rPr>
              <a:t>tr</a:t>
            </a:r>
            <a:r>
              <a:rPr lang="en-US" sz="1400" i="1" dirty="0">
                <a:solidFill>
                  <a:srgbClr val="FF0000"/>
                </a:solidFill>
              </a:rPr>
              <a:t>&gt;</a:t>
            </a:r>
          </a:p>
          <a:p>
            <a:pPr algn="l"/>
            <a:r>
              <a:rPr lang="en-US" sz="1400" i="1" dirty="0">
                <a:solidFill>
                  <a:srgbClr val="FF0000"/>
                </a:solidFill>
              </a:rPr>
              <a:t>        &lt;</a:t>
            </a:r>
            <a:r>
              <a:rPr lang="en-US" sz="1400" i="1" dirty="0" err="1">
                <a:solidFill>
                  <a:srgbClr val="FF0000"/>
                </a:solidFill>
              </a:rPr>
              <a:t>tr</a:t>
            </a:r>
            <a:r>
              <a:rPr lang="en-US" sz="1400" i="1" dirty="0">
                <a:solidFill>
                  <a:srgbClr val="FF0000"/>
                </a:solidFill>
              </a:rPr>
              <a:t>&gt;</a:t>
            </a:r>
          </a:p>
          <a:p>
            <a:pPr algn="l"/>
            <a:r>
              <a:rPr lang="en-US" sz="1400" i="1" dirty="0">
                <a:solidFill>
                  <a:srgbClr val="FF0000"/>
                </a:solidFill>
              </a:rPr>
              <a:t>            &lt;td&gt;</a:t>
            </a:r>
            <a:r>
              <a:rPr lang="en-US" sz="1400" i="1" dirty="0" err="1">
                <a:solidFill>
                  <a:srgbClr val="FF0000"/>
                </a:solidFill>
              </a:rPr>
              <a:t>Senac</a:t>
            </a:r>
            <a:r>
              <a:rPr lang="en-US" sz="1400" i="1" dirty="0">
                <a:solidFill>
                  <a:srgbClr val="FF0000"/>
                </a:solidFill>
              </a:rPr>
              <a:t>&lt;/td&gt;</a:t>
            </a:r>
          </a:p>
          <a:p>
            <a:pPr algn="l"/>
            <a:r>
              <a:rPr lang="en-US" sz="1400" i="1" dirty="0">
                <a:solidFill>
                  <a:srgbClr val="FF0000"/>
                </a:solidFill>
              </a:rPr>
              <a:t>            &lt;td&gt;Ederson&lt;/td&gt;</a:t>
            </a:r>
          </a:p>
          <a:p>
            <a:pPr algn="l"/>
            <a:r>
              <a:rPr lang="en-US" sz="1400" i="1" dirty="0">
                <a:solidFill>
                  <a:srgbClr val="FF0000"/>
                </a:solidFill>
              </a:rPr>
              <a:t>            &lt;td&gt;</a:t>
            </a:r>
            <a:r>
              <a:rPr lang="en-US" sz="1400" i="1" dirty="0" err="1">
                <a:solidFill>
                  <a:srgbClr val="FF0000"/>
                </a:solidFill>
              </a:rPr>
              <a:t>Brasil</a:t>
            </a:r>
            <a:r>
              <a:rPr lang="en-US" sz="1400" i="1" dirty="0">
                <a:solidFill>
                  <a:srgbClr val="FF0000"/>
                </a:solidFill>
              </a:rPr>
              <a:t>&lt;/td&gt;</a:t>
            </a:r>
          </a:p>
          <a:p>
            <a:pPr algn="l"/>
            <a:r>
              <a:rPr lang="en-US" sz="1400" i="1" dirty="0">
                <a:solidFill>
                  <a:srgbClr val="FF0000"/>
                </a:solidFill>
              </a:rPr>
              <a:t>        &lt;/</a:t>
            </a:r>
            <a:r>
              <a:rPr lang="en-US" sz="1400" i="1" dirty="0" err="1">
                <a:solidFill>
                  <a:srgbClr val="FF0000"/>
                </a:solidFill>
              </a:rPr>
              <a:t>tr</a:t>
            </a:r>
            <a:r>
              <a:rPr lang="en-US" sz="1400" i="1" dirty="0">
                <a:solidFill>
                  <a:srgbClr val="FF0000"/>
                </a:solidFill>
              </a:rPr>
              <a:t>&gt;</a:t>
            </a:r>
          </a:p>
          <a:p>
            <a:pPr algn="l"/>
            <a:r>
              <a:rPr lang="en-US" sz="1400" i="1" dirty="0">
                <a:solidFill>
                  <a:srgbClr val="FF0000"/>
                </a:solidFill>
              </a:rPr>
              <a:t>    &lt;/table&gt;</a:t>
            </a:r>
          </a:p>
          <a:p>
            <a:pPr algn="l"/>
            <a:br>
              <a:rPr lang="en-US" sz="1400" dirty="0"/>
            </a:br>
            <a:endParaRPr lang="en-US" sz="1400" dirty="0"/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>
                <a:solidFill>
                  <a:srgbClr val="359830"/>
                </a:solidFill>
              </a:rPr>
              <a:t>Desenvolvimento Web</a:t>
            </a:r>
            <a:br>
              <a:rPr lang="pt-BR" sz="2700" b="1" dirty="0">
                <a:solidFill>
                  <a:srgbClr val="359830"/>
                </a:solidFill>
              </a:rPr>
            </a:br>
            <a:r>
              <a:rPr lang="pt-B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Tabelas</a:t>
            </a:r>
            <a:endParaRPr lang="pt-BR" sz="1800" dirty="0">
              <a:solidFill>
                <a:srgbClr val="359830"/>
              </a:solidFill>
            </a:endParaRPr>
          </a:p>
        </p:txBody>
      </p:sp>
      <p:grpSp>
        <p:nvGrpSpPr>
          <p:cNvPr id="6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9647" y="2129791"/>
            <a:ext cx="2804211" cy="771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Tinta 1">
                <a:extLst>
                  <a:ext uri="{FF2B5EF4-FFF2-40B4-BE49-F238E27FC236}">
                    <a16:creationId xmlns:a16="http://schemas.microsoft.com/office/drawing/2014/main" id="{B5A3ACD5-72A8-4030-AA11-D2623DEC9D18}"/>
                  </a:ext>
                </a:extLst>
              </p14:cNvPr>
              <p14:cNvContentPartPr/>
              <p14:nvPr/>
            </p14:nvContentPartPr>
            <p14:xfrm>
              <a:off x="87120" y="1042200"/>
              <a:ext cx="6501240" cy="3435840"/>
            </p14:xfrm>
          </p:contentPart>
        </mc:Choice>
        <mc:Fallback>
          <p:pic>
            <p:nvPicPr>
              <p:cNvPr id="2" name="Tinta 1">
                <a:extLst>
                  <a:ext uri="{FF2B5EF4-FFF2-40B4-BE49-F238E27FC236}">
                    <a16:creationId xmlns:a16="http://schemas.microsoft.com/office/drawing/2014/main" id="{B5A3ACD5-72A8-4030-AA11-D2623DEC9D1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7760" y="1032840"/>
                <a:ext cx="6519960" cy="3454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1693396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2" y="1554163"/>
            <a:ext cx="4590913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itchFamily="34" charset="0"/>
              <a:buChar char="•"/>
            </a:pPr>
            <a:r>
              <a:rPr lang="pt-PT" sz="1800" dirty="0"/>
              <a:t>Tudo entre &lt;td&gt; e &lt;/td&gt; é o conteúdo da célula da tabela.</a:t>
            </a:r>
          </a:p>
          <a:p>
            <a:pPr marL="285750" indent="-285750" algn="l">
              <a:buFont typeface="Arial" pitchFamily="34" charset="0"/>
              <a:buChar char="•"/>
            </a:pPr>
            <a:endParaRPr lang="pt-BR" sz="1800" i="1" dirty="0">
              <a:solidFill>
                <a:srgbClr val="FF0000"/>
              </a:solidFill>
            </a:endParaRPr>
          </a:p>
          <a:p>
            <a:pPr marL="285750" indent="-285750" algn="l">
              <a:buFont typeface="Arial" pitchFamily="34" charset="0"/>
              <a:buChar char="•"/>
            </a:pPr>
            <a:r>
              <a:rPr lang="pt-PT" sz="1800" dirty="0"/>
              <a:t>Cada linha da tabela começa com um &lt;tr&gt; e termina com uma tag &lt;/tr&gt;.</a:t>
            </a:r>
          </a:p>
          <a:p>
            <a:pPr marL="285750" indent="-285750" algn="l">
              <a:buFont typeface="Arial" pitchFamily="34" charset="0"/>
              <a:buChar char="•"/>
            </a:pPr>
            <a:endParaRPr lang="pt-PT" sz="1800" dirty="0"/>
          </a:p>
          <a:p>
            <a:pPr marL="285750" indent="-285750" algn="l">
              <a:buFont typeface="Arial" pitchFamily="34" charset="0"/>
              <a:buChar char="•"/>
            </a:pPr>
            <a:r>
              <a:rPr lang="pt-PT" sz="1800" dirty="0"/>
              <a:t>Pode-se adicionar em suas células cabeçalhos, nesses casos use a tag &lt;th&gt; em vez da tag &lt;td&gt;:</a:t>
            </a:r>
          </a:p>
          <a:p>
            <a:pPr marL="285750" indent="-285750" algn="l">
              <a:buFont typeface="Arial" pitchFamily="34" charset="0"/>
              <a:buChar char="•"/>
            </a:pPr>
            <a:endParaRPr lang="pt-PT" sz="1800" i="1" dirty="0">
              <a:solidFill>
                <a:srgbClr val="FF0000"/>
              </a:solidFill>
            </a:endParaRPr>
          </a:p>
          <a:p>
            <a:pPr marL="285750" indent="-285750" algn="l">
              <a:buFont typeface="Arial" pitchFamily="34" charset="0"/>
              <a:buChar char="•"/>
            </a:pPr>
            <a:endParaRPr lang="pt-BR" sz="1800" i="1" dirty="0">
              <a:solidFill>
                <a:srgbClr val="FF0000"/>
              </a:solidFill>
            </a:endParaRP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>
                <a:solidFill>
                  <a:srgbClr val="359830"/>
                </a:solidFill>
              </a:rPr>
              <a:t>Desenvolvimento Web</a:t>
            </a:r>
            <a:br>
              <a:rPr lang="pt-BR" sz="2700" b="1" dirty="0">
                <a:solidFill>
                  <a:srgbClr val="359830"/>
                </a:solidFill>
              </a:rPr>
            </a:br>
            <a:r>
              <a:rPr lang="pt-B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Tabelas</a:t>
            </a:r>
            <a:endParaRPr lang="pt-BR" sz="1800" dirty="0">
              <a:solidFill>
                <a:srgbClr val="359830"/>
              </a:solidFill>
            </a:endParaRPr>
          </a:p>
        </p:txBody>
      </p:sp>
      <p:grpSp>
        <p:nvGrpSpPr>
          <p:cNvPr id="6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9647" y="2129791"/>
            <a:ext cx="2804211" cy="771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8944521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2" y="1554163"/>
            <a:ext cx="4590913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itchFamily="34" charset="0"/>
              <a:buChar char="•"/>
            </a:pPr>
            <a:r>
              <a:rPr lang="pt-PT" sz="1800" dirty="0"/>
              <a:t>Podemos alterar manualmente a altura e largura das linhas: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en-US" sz="1800" dirty="0"/>
              <a:t>&lt;td height="100“ width="200"&gt;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en-US" sz="1800" dirty="0"/>
              <a:t>Ederson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en-US" sz="1800" dirty="0"/>
              <a:t>&lt;/td&gt;</a:t>
            </a:r>
            <a:endParaRPr lang="pt-BR" sz="1800" i="1" dirty="0">
              <a:solidFill>
                <a:srgbClr val="FF0000"/>
              </a:solidFill>
            </a:endParaRP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>
                <a:solidFill>
                  <a:srgbClr val="359830"/>
                </a:solidFill>
              </a:rPr>
              <a:t>Desenvolvimento Web</a:t>
            </a:r>
            <a:br>
              <a:rPr lang="pt-BR" sz="2700" b="1" dirty="0">
                <a:solidFill>
                  <a:srgbClr val="359830"/>
                </a:solidFill>
              </a:rPr>
            </a:br>
            <a:r>
              <a:rPr lang="pt-B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Tabelas – Largura e Altura</a:t>
            </a:r>
            <a:endParaRPr lang="pt-BR" sz="1800" dirty="0">
              <a:solidFill>
                <a:srgbClr val="359830"/>
              </a:solidFill>
            </a:endParaRPr>
          </a:p>
        </p:txBody>
      </p:sp>
      <p:grpSp>
        <p:nvGrpSpPr>
          <p:cNvPr id="6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9647" y="2129791"/>
            <a:ext cx="2804211" cy="771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Tinta 1">
                <a:extLst>
                  <a:ext uri="{FF2B5EF4-FFF2-40B4-BE49-F238E27FC236}">
                    <a16:creationId xmlns:a16="http://schemas.microsoft.com/office/drawing/2014/main" id="{B852ECB7-5A0B-4218-9B38-12A8B8E4C386}"/>
                  </a:ext>
                </a:extLst>
              </p14:cNvPr>
              <p14:cNvContentPartPr/>
              <p14:nvPr/>
            </p14:nvContentPartPr>
            <p14:xfrm>
              <a:off x="2540880" y="2115000"/>
              <a:ext cx="1445400" cy="138960"/>
            </p14:xfrm>
          </p:contentPart>
        </mc:Choice>
        <mc:Fallback>
          <p:pic>
            <p:nvPicPr>
              <p:cNvPr id="2" name="Tinta 1">
                <a:extLst>
                  <a:ext uri="{FF2B5EF4-FFF2-40B4-BE49-F238E27FC236}">
                    <a16:creationId xmlns:a16="http://schemas.microsoft.com/office/drawing/2014/main" id="{B852ECB7-5A0B-4218-9B38-12A8B8E4C38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31520" y="2105640"/>
                <a:ext cx="1464120" cy="157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6960638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2" y="1554163"/>
            <a:ext cx="4590913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800" dirty="0"/>
              <a:t>As listas HTML permitem agrupar um conjunto de itens relacionados em listas.</a:t>
            </a:r>
          </a:p>
          <a:p>
            <a:pPr algn="l"/>
            <a:endParaRPr lang="pt-BR" sz="1800" dirty="0"/>
          </a:p>
          <a:p>
            <a:pPr algn="l"/>
            <a:r>
              <a:rPr lang="en-US" sz="1800" dirty="0" err="1">
                <a:solidFill>
                  <a:schemeClr val="bg1">
                    <a:lumMod val="50000"/>
                  </a:schemeClr>
                </a:solidFill>
              </a:rPr>
              <a:t>Lista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</a:rPr>
              <a:t>sem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</a:rPr>
              <a:t>ordenação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: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Item 1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Item 2</a:t>
            </a:r>
          </a:p>
          <a:p>
            <a:pPr algn="l"/>
            <a:endParaRPr lang="en-US" sz="1800" dirty="0">
              <a:solidFill>
                <a:schemeClr val="bg1">
                  <a:lumMod val="50000"/>
                </a:schemeClr>
              </a:solidFill>
            </a:endParaRPr>
          </a:p>
          <a:p>
            <a:pPr algn="l"/>
            <a:r>
              <a:rPr lang="en-US" sz="1800" dirty="0" err="1">
                <a:solidFill>
                  <a:schemeClr val="bg1">
                    <a:lumMod val="50000"/>
                  </a:schemeClr>
                </a:solidFill>
              </a:rPr>
              <a:t>Lista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</a:rPr>
              <a:t>ordenada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: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Item 1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Item 2</a:t>
            </a:r>
            <a:endParaRPr lang="pt-BR" sz="1800" dirty="0">
              <a:solidFill>
                <a:schemeClr val="bg1">
                  <a:lumMod val="50000"/>
                </a:schemeClr>
              </a:solidFill>
            </a:endParaRPr>
          </a:p>
          <a:p>
            <a:pPr algn="l"/>
            <a:br>
              <a:rPr lang="pt-BR" sz="1800" dirty="0"/>
            </a:br>
            <a:endParaRPr lang="pt-BR" sz="1800" i="1" dirty="0">
              <a:solidFill>
                <a:srgbClr val="FF0000"/>
              </a:solidFill>
            </a:endParaRP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>
                <a:solidFill>
                  <a:srgbClr val="359830"/>
                </a:solidFill>
              </a:rPr>
              <a:t>Desenvolvimento Web</a:t>
            </a:r>
            <a:br>
              <a:rPr lang="pt-BR" sz="2700" b="1" dirty="0">
                <a:solidFill>
                  <a:srgbClr val="359830"/>
                </a:solidFill>
              </a:rPr>
            </a:br>
            <a:r>
              <a:rPr lang="pt-B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Listas</a:t>
            </a:r>
            <a:endParaRPr lang="pt-BR" sz="1800" dirty="0">
              <a:solidFill>
                <a:srgbClr val="359830"/>
              </a:solidFill>
            </a:endParaRPr>
          </a:p>
        </p:txBody>
      </p:sp>
      <p:grpSp>
        <p:nvGrpSpPr>
          <p:cNvPr id="6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AutoShape 2" descr="Dicas de Informática: Criar Listas em HTM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8736" y="1543663"/>
            <a:ext cx="3058278" cy="184131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Tinta 3">
                <a:extLst>
                  <a:ext uri="{FF2B5EF4-FFF2-40B4-BE49-F238E27FC236}">
                    <a16:creationId xmlns:a16="http://schemas.microsoft.com/office/drawing/2014/main" id="{BBCEA8E4-503D-4B33-8354-AB0C48FDC7F9}"/>
                  </a:ext>
                </a:extLst>
              </p14:cNvPr>
              <p14:cNvContentPartPr/>
              <p14:nvPr/>
            </p14:nvContentPartPr>
            <p14:xfrm>
              <a:off x="423360" y="2847960"/>
              <a:ext cx="448560" cy="2003760"/>
            </p14:xfrm>
          </p:contentPart>
        </mc:Choice>
        <mc:Fallback>
          <p:pic>
            <p:nvPicPr>
              <p:cNvPr id="4" name="Tinta 3">
                <a:extLst>
                  <a:ext uri="{FF2B5EF4-FFF2-40B4-BE49-F238E27FC236}">
                    <a16:creationId xmlns:a16="http://schemas.microsoft.com/office/drawing/2014/main" id="{BBCEA8E4-503D-4B33-8354-AB0C48FDC7F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14000" y="2838600"/>
                <a:ext cx="467280" cy="2022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6541663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2" y="1554163"/>
            <a:ext cx="4590913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1800" dirty="0"/>
              <a:t>Uma lista não ordenada começa com a tag &lt;ul&gt;. Cada item da lista começa com a tag &lt;li&gt;.</a:t>
            </a:r>
          </a:p>
          <a:p>
            <a:pPr algn="l"/>
            <a:endParaRPr lang="pt-PT" sz="1800" i="1" dirty="0">
              <a:solidFill>
                <a:srgbClr val="FF0000"/>
              </a:solidFill>
            </a:endParaRPr>
          </a:p>
          <a:p>
            <a:pPr algn="l"/>
            <a:r>
              <a:rPr lang="it-IT" sz="1800" i="1" dirty="0">
                <a:solidFill>
                  <a:srgbClr val="FF0000"/>
                </a:solidFill>
              </a:rPr>
              <a:t>&lt;ul&gt;</a:t>
            </a:r>
            <a:br>
              <a:rPr lang="it-IT" sz="1800" i="1" dirty="0">
                <a:solidFill>
                  <a:srgbClr val="FF0000"/>
                </a:solidFill>
              </a:rPr>
            </a:br>
            <a:r>
              <a:rPr lang="it-IT" sz="1800" i="1" dirty="0">
                <a:solidFill>
                  <a:srgbClr val="FF0000"/>
                </a:solidFill>
              </a:rPr>
              <a:t>  &lt;li&gt;Segunda&lt;/li&gt;</a:t>
            </a:r>
            <a:br>
              <a:rPr lang="it-IT" sz="1800" i="1" dirty="0">
                <a:solidFill>
                  <a:srgbClr val="FF0000"/>
                </a:solidFill>
              </a:rPr>
            </a:br>
            <a:r>
              <a:rPr lang="it-IT" sz="1800" i="1" dirty="0">
                <a:solidFill>
                  <a:srgbClr val="FF0000"/>
                </a:solidFill>
              </a:rPr>
              <a:t>  &lt;li&gt;Terça&lt;/li&gt;</a:t>
            </a:r>
            <a:br>
              <a:rPr lang="it-IT" sz="1800" i="1" dirty="0">
                <a:solidFill>
                  <a:srgbClr val="FF0000"/>
                </a:solidFill>
              </a:rPr>
            </a:br>
            <a:r>
              <a:rPr lang="it-IT" sz="1800" i="1" dirty="0">
                <a:solidFill>
                  <a:srgbClr val="FF0000"/>
                </a:solidFill>
              </a:rPr>
              <a:t>  &lt;li&gt;Quarta&lt;/li&gt;</a:t>
            </a:r>
            <a:br>
              <a:rPr lang="it-IT" sz="1800" i="1" dirty="0">
                <a:solidFill>
                  <a:srgbClr val="FF0000"/>
                </a:solidFill>
              </a:rPr>
            </a:br>
            <a:r>
              <a:rPr lang="it-IT" sz="1800" i="1" dirty="0">
                <a:solidFill>
                  <a:srgbClr val="FF0000"/>
                </a:solidFill>
              </a:rPr>
              <a:t>&lt;/ul&gt;</a:t>
            </a:r>
            <a:endParaRPr lang="pt-BR" sz="1800" i="1" dirty="0">
              <a:solidFill>
                <a:srgbClr val="FF0000"/>
              </a:solidFill>
            </a:endParaRP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>
                <a:solidFill>
                  <a:srgbClr val="359830"/>
                </a:solidFill>
              </a:rPr>
              <a:t>Desenvolvimento Web</a:t>
            </a:r>
            <a:br>
              <a:rPr lang="pt-BR" sz="2700" b="1" dirty="0">
                <a:solidFill>
                  <a:srgbClr val="359830"/>
                </a:solidFill>
              </a:rPr>
            </a:br>
            <a:r>
              <a:rPr lang="pt-B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Listas</a:t>
            </a:r>
            <a:endParaRPr lang="pt-BR" sz="1800" dirty="0">
              <a:solidFill>
                <a:srgbClr val="359830"/>
              </a:solidFill>
            </a:endParaRPr>
          </a:p>
        </p:txBody>
      </p:sp>
      <p:grpSp>
        <p:nvGrpSpPr>
          <p:cNvPr id="6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AutoShape 2" descr="Dicas de Informática: Criar Listas em HTM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1580" y="1779662"/>
            <a:ext cx="2780346" cy="12036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Tinta 2">
                <a:extLst>
                  <a:ext uri="{FF2B5EF4-FFF2-40B4-BE49-F238E27FC236}">
                    <a16:creationId xmlns:a16="http://schemas.microsoft.com/office/drawing/2014/main" id="{F3A882C4-7079-49E7-A9CC-A650634DCD26}"/>
                  </a:ext>
                </a:extLst>
              </p14:cNvPr>
              <p14:cNvContentPartPr/>
              <p14:nvPr/>
            </p14:nvContentPartPr>
            <p14:xfrm>
              <a:off x="31320" y="1899360"/>
              <a:ext cx="6124320" cy="2183040"/>
            </p14:xfrm>
          </p:contentPart>
        </mc:Choice>
        <mc:Fallback>
          <p:pic>
            <p:nvPicPr>
              <p:cNvPr id="3" name="Tinta 2">
                <a:extLst>
                  <a:ext uri="{FF2B5EF4-FFF2-40B4-BE49-F238E27FC236}">
                    <a16:creationId xmlns:a16="http://schemas.microsoft.com/office/drawing/2014/main" id="{F3A882C4-7079-49E7-A9CC-A650634DCD2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960" y="1890000"/>
                <a:ext cx="6143040" cy="2201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3157724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2" y="1554163"/>
            <a:ext cx="4590913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1800" dirty="0"/>
              <a:t>Uma lista ordenada começa com a tag &lt;ol&gt;. Cada item da lista começa com a tag &lt;li&gt;.</a:t>
            </a:r>
          </a:p>
          <a:p>
            <a:pPr algn="l"/>
            <a:endParaRPr lang="pt-PT" sz="1800" i="1" dirty="0">
              <a:solidFill>
                <a:srgbClr val="FF0000"/>
              </a:solidFill>
            </a:endParaRPr>
          </a:p>
          <a:p>
            <a:pPr algn="l"/>
            <a:r>
              <a:rPr lang="it-IT" sz="1800" i="1" dirty="0">
                <a:solidFill>
                  <a:srgbClr val="FF0000"/>
                </a:solidFill>
              </a:rPr>
              <a:t>&lt;ol&gt;</a:t>
            </a:r>
            <a:br>
              <a:rPr lang="it-IT" sz="1800" i="1" dirty="0">
                <a:solidFill>
                  <a:srgbClr val="FF0000"/>
                </a:solidFill>
              </a:rPr>
            </a:br>
            <a:r>
              <a:rPr lang="it-IT" sz="1800" i="1" dirty="0">
                <a:solidFill>
                  <a:srgbClr val="FF0000"/>
                </a:solidFill>
              </a:rPr>
              <a:t>  &lt;li&gt;Segunda&lt;/li&gt;</a:t>
            </a:r>
            <a:br>
              <a:rPr lang="it-IT" sz="1800" i="1" dirty="0">
                <a:solidFill>
                  <a:srgbClr val="FF0000"/>
                </a:solidFill>
              </a:rPr>
            </a:br>
            <a:r>
              <a:rPr lang="it-IT" sz="1800" i="1" dirty="0">
                <a:solidFill>
                  <a:srgbClr val="FF0000"/>
                </a:solidFill>
              </a:rPr>
              <a:t>  &lt;li&gt;Terça&lt;/li&gt;</a:t>
            </a:r>
            <a:br>
              <a:rPr lang="it-IT" sz="1800" i="1" dirty="0">
                <a:solidFill>
                  <a:srgbClr val="FF0000"/>
                </a:solidFill>
              </a:rPr>
            </a:br>
            <a:r>
              <a:rPr lang="it-IT" sz="1800" i="1" dirty="0">
                <a:solidFill>
                  <a:srgbClr val="FF0000"/>
                </a:solidFill>
              </a:rPr>
              <a:t>  &lt;li&gt;Quarta&lt;/li&gt;</a:t>
            </a:r>
            <a:br>
              <a:rPr lang="it-IT" sz="1800" i="1" dirty="0">
                <a:solidFill>
                  <a:srgbClr val="FF0000"/>
                </a:solidFill>
              </a:rPr>
            </a:br>
            <a:r>
              <a:rPr lang="it-IT" sz="1800" i="1" dirty="0">
                <a:solidFill>
                  <a:srgbClr val="FF0000"/>
                </a:solidFill>
              </a:rPr>
              <a:t>&lt;/ol&gt;</a:t>
            </a:r>
            <a:endParaRPr lang="pt-BR" sz="1800" i="1" dirty="0">
              <a:solidFill>
                <a:srgbClr val="FF0000"/>
              </a:solidFill>
            </a:endParaRP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>
                <a:solidFill>
                  <a:srgbClr val="359830"/>
                </a:solidFill>
              </a:rPr>
              <a:t>Desenvolvimento Web</a:t>
            </a:r>
            <a:br>
              <a:rPr lang="pt-BR" sz="2700" b="1" dirty="0">
                <a:solidFill>
                  <a:srgbClr val="359830"/>
                </a:solidFill>
              </a:rPr>
            </a:br>
            <a:r>
              <a:rPr lang="pt-B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Listas</a:t>
            </a:r>
            <a:endParaRPr lang="pt-BR" sz="1800" dirty="0">
              <a:solidFill>
                <a:srgbClr val="359830"/>
              </a:solidFill>
            </a:endParaRPr>
          </a:p>
        </p:txBody>
      </p:sp>
      <p:grpSp>
        <p:nvGrpSpPr>
          <p:cNvPr id="6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AutoShape 2" descr="Dicas de Informática: Criar Listas em HTM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0772" y="2022492"/>
            <a:ext cx="2634208" cy="1251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Tinta 2">
                <a:extLst>
                  <a:ext uri="{FF2B5EF4-FFF2-40B4-BE49-F238E27FC236}">
                    <a16:creationId xmlns:a16="http://schemas.microsoft.com/office/drawing/2014/main" id="{E363E13B-705E-4364-8A22-E80D41879694}"/>
                  </a:ext>
                </a:extLst>
              </p14:cNvPr>
              <p14:cNvContentPartPr/>
              <p14:nvPr/>
            </p14:nvContentPartPr>
            <p14:xfrm>
              <a:off x="157680" y="2970360"/>
              <a:ext cx="467280" cy="1050840"/>
            </p14:xfrm>
          </p:contentPart>
        </mc:Choice>
        <mc:Fallback>
          <p:pic>
            <p:nvPicPr>
              <p:cNvPr id="3" name="Tinta 2">
                <a:extLst>
                  <a:ext uri="{FF2B5EF4-FFF2-40B4-BE49-F238E27FC236}">
                    <a16:creationId xmlns:a16="http://schemas.microsoft.com/office/drawing/2014/main" id="{E363E13B-705E-4364-8A22-E80D4187969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8320" y="2961000"/>
                <a:ext cx="486000" cy="1069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30904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3" y="1554163"/>
            <a:ext cx="4248472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buFont typeface="Arial" pitchFamily="34" charset="0"/>
              <a:buChar char="•"/>
            </a:pPr>
            <a:r>
              <a:rPr lang="pt-BR" sz="1800" dirty="0"/>
              <a:t>O fechamento de uma </a:t>
            </a:r>
            <a:r>
              <a:rPr lang="pt-BR" sz="1800" dirty="0" err="1"/>
              <a:t>tag</a:t>
            </a:r>
            <a:r>
              <a:rPr lang="pt-BR" sz="1800" dirty="0"/>
              <a:t> será definido com uma barra </a:t>
            </a:r>
            <a:r>
              <a:rPr lang="pt-BR" sz="1800" i="1" dirty="0"/>
              <a:t>(/)</a:t>
            </a:r>
            <a:r>
              <a:rPr lang="pt-BR" sz="1800" dirty="0"/>
              <a:t>, sendo que no caso das </a:t>
            </a:r>
            <a:r>
              <a:rPr lang="pt-BR" sz="1800" dirty="0" err="1"/>
              <a:t>tags</a:t>
            </a:r>
            <a:r>
              <a:rPr lang="pt-BR" sz="1800" dirty="0"/>
              <a:t> de auto fechamento, não há necessidade da presença desse caractere.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pt-BR" sz="1800" i="1" dirty="0"/>
              <a:t>&lt;!--</a:t>
            </a:r>
            <a:r>
              <a:rPr lang="pt-BR" sz="1800" i="1" dirty="0" err="1"/>
              <a:t>Tag</a:t>
            </a:r>
            <a:r>
              <a:rPr lang="pt-BR" sz="1800" i="1" dirty="0"/>
              <a:t> com fechamento--&gt;</a:t>
            </a:r>
            <a:r>
              <a:rPr lang="pt-BR" sz="1800" dirty="0"/>
              <a:t> 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pt-BR" sz="1800" dirty="0"/>
              <a:t>&lt;h1&gt;Olá Alunos!&lt;/h1&gt;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pt-BR" sz="1800" i="1" dirty="0"/>
              <a:t>&lt;!--</a:t>
            </a:r>
            <a:r>
              <a:rPr lang="pt-BR" sz="1800" i="1" dirty="0" err="1"/>
              <a:t>Tag</a:t>
            </a:r>
            <a:r>
              <a:rPr lang="pt-BR" sz="1800" i="1" dirty="0"/>
              <a:t> de auto fechamento--&gt;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pt-BR" sz="1800" dirty="0"/>
              <a:t> &lt;</a:t>
            </a:r>
            <a:r>
              <a:rPr lang="pt-BR" sz="1800" dirty="0" err="1"/>
              <a:t>img</a:t>
            </a:r>
            <a:r>
              <a:rPr lang="pt-BR" sz="1800" dirty="0"/>
              <a:t> </a:t>
            </a:r>
            <a:r>
              <a:rPr lang="pt-BR" sz="1800" dirty="0" err="1"/>
              <a:t>src</a:t>
            </a:r>
            <a:r>
              <a:rPr lang="pt-BR" sz="1800" dirty="0"/>
              <a:t>=“senac.jpg"&gt;</a:t>
            </a:r>
            <a:endParaRPr lang="pt-PT" sz="1800" dirty="0"/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>
                <a:solidFill>
                  <a:srgbClr val="359830"/>
                </a:solidFill>
              </a:rPr>
              <a:t>Desenvolvimento Web</a:t>
            </a:r>
            <a:br>
              <a:rPr lang="pt-BR" sz="2700" b="1" dirty="0">
                <a:solidFill>
                  <a:srgbClr val="359830"/>
                </a:solidFill>
              </a:rPr>
            </a:br>
            <a:r>
              <a:rPr lang="pt-B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HTML - </a:t>
            </a:r>
            <a:r>
              <a:rPr lang="pt-BR" sz="18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Tags</a:t>
            </a:r>
            <a:endParaRPr lang="pt-BR" sz="1800" dirty="0">
              <a:solidFill>
                <a:srgbClr val="359830"/>
              </a:solidFill>
            </a:endParaRPr>
          </a:p>
        </p:txBody>
      </p:sp>
      <p:pic>
        <p:nvPicPr>
          <p:cNvPr id="12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90794" y="1552409"/>
            <a:ext cx="2269948" cy="22699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7853918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p3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50</a:t>
            </a:fld>
            <a:endParaRPr/>
          </a:p>
        </p:txBody>
      </p:sp>
      <p:sp>
        <p:nvSpPr>
          <p:cNvPr id="752" name="Google Shape;752;p34"/>
          <p:cNvSpPr txBox="1">
            <a:spLocks noGrp="1"/>
          </p:cNvSpPr>
          <p:nvPr>
            <p:ph type="ctrTitle" idx="4294967295"/>
          </p:nvPr>
        </p:nvSpPr>
        <p:spPr>
          <a:xfrm>
            <a:off x="3563888" y="1203598"/>
            <a:ext cx="3228975" cy="116046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THANKS!</a:t>
            </a:r>
            <a:endParaRPr sz="6000" dirty="0"/>
          </a:p>
        </p:txBody>
      </p:sp>
      <p:sp>
        <p:nvSpPr>
          <p:cNvPr id="753" name="Google Shape;753;p34"/>
          <p:cNvSpPr txBox="1">
            <a:spLocks noGrp="1"/>
          </p:cNvSpPr>
          <p:nvPr>
            <p:ph type="body" idx="4294967295"/>
          </p:nvPr>
        </p:nvSpPr>
        <p:spPr>
          <a:xfrm>
            <a:off x="3437865" y="2283718"/>
            <a:ext cx="3722687" cy="24606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/>
              <a:t>Alguma pergunta?</a:t>
            </a:r>
            <a:endParaRPr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✘"/>
            </a:pPr>
            <a:r>
              <a:rPr lang="en" sz="2000" dirty="0"/>
              <a:t>edersondacosta@hotmail.com</a:t>
            </a:r>
            <a:endParaRPr sz="2000" dirty="0"/>
          </a:p>
        </p:txBody>
      </p:sp>
      <p:sp>
        <p:nvSpPr>
          <p:cNvPr id="754" name="Google Shape;754;p34"/>
          <p:cNvSpPr/>
          <p:nvPr/>
        </p:nvSpPr>
        <p:spPr>
          <a:xfrm>
            <a:off x="2257757" y="1402659"/>
            <a:ext cx="1180108" cy="1089975"/>
          </a:xfrm>
          <a:custGeom>
            <a:avLst/>
            <a:gdLst/>
            <a:ahLst/>
            <a:cxnLst/>
            <a:rect l="l" t="t" r="r" b="b"/>
            <a:pathLst>
              <a:path w="17204" h="15890" extrusionOk="0">
                <a:moveTo>
                  <a:pt x="1241" y="6108"/>
                </a:moveTo>
                <a:lnTo>
                  <a:pt x="1022" y="6376"/>
                </a:lnTo>
                <a:lnTo>
                  <a:pt x="852" y="6644"/>
                </a:lnTo>
                <a:lnTo>
                  <a:pt x="755" y="6765"/>
                </a:lnTo>
                <a:lnTo>
                  <a:pt x="730" y="6425"/>
                </a:lnTo>
                <a:lnTo>
                  <a:pt x="682" y="6108"/>
                </a:lnTo>
                <a:close/>
                <a:moveTo>
                  <a:pt x="3188" y="6181"/>
                </a:moveTo>
                <a:lnTo>
                  <a:pt x="3918" y="6206"/>
                </a:lnTo>
                <a:lnTo>
                  <a:pt x="3772" y="6327"/>
                </a:lnTo>
                <a:lnTo>
                  <a:pt x="3626" y="6498"/>
                </a:lnTo>
                <a:lnTo>
                  <a:pt x="3382" y="6814"/>
                </a:lnTo>
                <a:lnTo>
                  <a:pt x="3236" y="7009"/>
                </a:lnTo>
                <a:lnTo>
                  <a:pt x="3115" y="6936"/>
                </a:lnTo>
                <a:lnTo>
                  <a:pt x="2969" y="6911"/>
                </a:lnTo>
                <a:lnTo>
                  <a:pt x="2896" y="6887"/>
                </a:lnTo>
                <a:lnTo>
                  <a:pt x="2798" y="6863"/>
                </a:lnTo>
                <a:lnTo>
                  <a:pt x="2725" y="6863"/>
                </a:lnTo>
                <a:lnTo>
                  <a:pt x="2969" y="6546"/>
                </a:lnTo>
                <a:lnTo>
                  <a:pt x="3188" y="6230"/>
                </a:lnTo>
                <a:lnTo>
                  <a:pt x="3188" y="6181"/>
                </a:lnTo>
                <a:close/>
                <a:moveTo>
                  <a:pt x="4112" y="6206"/>
                </a:moveTo>
                <a:lnTo>
                  <a:pt x="4064" y="6376"/>
                </a:lnTo>
                <a:lnTo>
                  <a:pt x="4039" y="6546"/>
                </a:lnTo>
                <a:lnTo>
                  <a:pt x="4039" y="6863"/>
                </a:lnTo>
                <a:lnTo>
                  <a:pt x="3991" y="7398"/>
                </a:lnTo>
                <a:lnTo>
                  <a:pt x="3796" y="7617"/>
                </a:lnTo>
                <a:lnTo>
                  <a:pt x="3626" y="7860"/>
                </a:lnTo>
                <a:lnTo>
                  <a:pt x="3650" y="7714"/>
                </a:lnTo>
                <a:lnTo>
                  <a:pt x="3650" y="7568"/>
                </a:lnTo>
                <a:lnTo>
                  <a:pt x="3626" y="7447"/>
                </a:lnTo>
                <a:lnTo>
                  <a:pt x="3577" y="7325"/>
                </a:lnTo>
                <a:lnTo>
                  <a:pt x="3504" y="7203"/>
                </a:lnTo>
                <a:lnTo>
                  <a:pt x="3820" y="6717"/>
                </a:lnTo>
                <a:lnTo>
                  <a:pt x="3966" y="6473"/>
                </a:lnTo>
                <a:lnTo>
                  <a:pt x="4088" y="6206"/>
                </a:lnTo>
                <a:close/>
                <a:moveTo>
                  <a:pt x="2701" y="7301"/>
                </a:moveTo>
                <a:lnTo>
                  <a:pt x="2750" y="7325"/>
                </a:lnTo>
                <a:lnTo>
                  <a:pt x="2823" y="7325"/>
                </a:lnTo>
                <a:lnTo>
                  <a:pt x="2969" y="7374"/>
                </a:lnTo>
                <a:lnTo>
                  <a:pt x="3090" y="7447"/>
                </a:lnTo>
                <a:lnTo>
                  <a:pt x="3163" y="7568"/>
                </a:lnTo>
                <a:lnTo>
                  <a:pt x="3188" y="7690"/>
                </a:lnTo>
                <a:lnTo>
                  <a:pt x="3188" y="7836"/>
                </a:lnTo>
                <a:lnTo>
                  <a:pt x="3139" y="7982"/>
                </a:lnTo>
                <a:lnTo>
                  <a:pt x="3042" y="8104"/>
                </a:lnTo>
                <a:lnTo>
                  <a:pt x="2920" y="8201"/>
                </a:lnTo>
                <a:lnTo>
                  <a:pt x="2847" y="8225"/>
                </a:lnTo>
                <a:lnTo>
                  <a:pt x="2774" y="8250"/>
                </a:lnTo>
                <a:lnTo>
                  <a:pt x="2677" y="8225"/>
                </a:lnTo>
                <a:lnTo>
                  <a:pt x="2604" y="8201"/>
                </a:lnTo>
                <a:lnTo>
                  <a:pt x="2531" y="8152"/>
                </a:lnTo>
                <a:lnTo>
                  <a:pt x="2482" y="8079"/>
                </a:lnTo>
                <a:lnTo>
                  <a:pt x="2433" y="8031"/>
                </a:lnTo>
                <a:lnTo>
                  <a:pt x="2409" y="7958"/>
                </a:lnTo>
                <a:lnTo>
                  <a:pt x="2385" y="7836"/>
                </a:lnTo>
                <a:lnTo>
                  <a:pt x="2385" y="7714"/>
                </a:lnTo>
                <a:lnTo>
                  <a:pt x="2433" y="7593"/>
                </a:lnTo>
                <a:lnTo>
                  <a:pt x="2482" y="7495"/>
                </a:lnTo>
                <a:lnTo>
                  <a:pt x="2579" y="7374"/>
                </a:lnTo>
                <a:lnTo>
                  <a:pt x="2701" y="7301"/>
                </a:lnTo>
                <a:close/>
                <a:moveTo>
                  <a:pt x="1582" y="6133"/>
                </a:moveTo>
                <a:lnTo>
                  <a:pt x="1898" y="6157"/>
                </a:lnTo>
                <a:lnTo>
                  <a:pt x="2239" y="6157"/>
                </a:lnTo>
                <a:lnTo>
                  <a:pt x="3042" y="6181"/>
                </a:lnTo>
                <a:lnTo>
                  <a:pt x="2823" y="6303"/>
                </a:lnTo>
                <a:lnTo>
                  <a:pt x="2628" y="6473"/>
                </a:lnTo>
                <a:lnTo>
                  <a:pt x="2458" y="6692"/>
                </a:lnTo>
                <a:lnTo>
                  <a:pt x="2287" y="6911"/>
                </a:lnTo>
                <a:lnTo>
                  <a:pt x="1995" y="7398"/>
                </a:lnTo>
                <a:lnTo>
                  <a:pt x="1728" y="7836"/>
                </a:lnTo>
                <a:lnTo>
                  <a:pt x="1485" y="8225"/>
                </a:lnTo>
                <a:lnTo>
                  <a:pt x="1193" y="8639"/>
                </a:lnTo>
                <a:lnTo>
                  <a:pt x="925" y="9053"/>
                </a:lnTo>
                <a:lnTo>
                  <a:pt x="657" y="9466"/>
                </a:lnTo>
                <a:lnTo>
                  <a:pt x="633" y="8639"/>
                </a:lnTo>
                <a:lnTo>
                  <a:pt x="755" y="8566"/>
                </a:lnTo>
                <a:lnTo>
                  <a:pt x="852" y="8469"/>
                </a:lnTo>
                <a:lnTo>
                  <a:pt x="1047" y="8225"/>
                </a:lnTo>
                <a:lnTo>
                  <a:pt x="1193" y="7982"/>
                </a:lnTo>
                <a:lnTo>
                  <a:pt x="1314" y="7714"/>
                </a:lnTo>
                <a:lnTo>
                  <a:pt x="1436" y="7544"/>
                </a:lnTo>
                <a:lnTo>
                  <a:pt x="1582" y="7349"/>
                </a:lnTo>
                <a:lnTo>
                  <a:pt x="1874" y="6984"/>
                </a:lnTo>
                <a:lnTo>
                  <a:pt x="1995" y="6790"/>
                </a:lnTo>
                <a:lnTo>
                  <a:pt x="2141" y="6619"/>
                </a:lnTo>
                <a:lnTo>
                  <a:pt x="2239" y="6425"/>
                </a:lnTo>
                <a:lnTo>
                  <a:pt x="2312" y="6206"/>
                </a:lnTo>
                <a:lnTo>
                  <a:pt x="2312" y="6181"/>
                </a:lnTo>
                <a:lnTo>
                  <a:pt x="2287" y="6181"/>
                </a:lnTo>
                <a:lnTo>
                  <a:pt x="2117" y="6279"/>
                </a:lnTo>
                <a:lnTo>
                  <a:pt x="1971" y="6400"/>
                </a:lnTo>
                <a:lnTo>
                  <a:pt x="1825" y="6546"/>
                </a:lnTo>
                <a:lnTo>
                  <a:pt x="1703" y="6692"/>
                </a:lnTo>
                <a:lnTo>
                  <a:pt x="1460" y="7009"/>
                </a:lnTo>
                <a:lnTo>
                  <a:pt x="1217" y="7325"/>
                </a:lnTo>
                <a:lnTo>
                  <a:pt x="925" y="7714"/>
                </a:lnTo>
                <a:lnTo>
                  <a:pt x="657" y="8152"/>
                </a:lnTo>
                <a:lnTo>
                  <a:pt x="657" y="8128"/>
                </a:lnTo>
                <a:lnTo>
                  <a:pt x="730" y="7398"/>
                </a:lnTo>
                <a:lnTo>
                  <a:pt x="828" y="7276"/>
                </a:lnTo>
                <a:lnTo>
                  <a:pt x="901" y="7130"/>
                </a:lnTo>
                <a:lnTo>
                  <a:pt x="1047" y="6887"/>
                </a:lnTo>
                <a:lnTo>
                  <a:pt x="1339" y="6522"/>
                </a:lnTo>
                <a:lnTo>
                  <a:pt x="1460" y="6327"/>
                </a:lnTo>
                <a:lnTo>
                  <a:pt x="1582" y="6133"/>
                </a:lnTo>
                <a:close/>
                <a:moveTo>
                  <a:pt x="1971" y="7982"/>
                </a:moveTo>
                <a:lnTo>
                  <a:pt x="1995" y="8104"/>
                </a:lnTo>
                <a:lnTo>
                  <a:pt x="2044" y="8225"/>
                </a:lnTo>
                <a:lnTo>
                  <a:pt x="2117" y="8323"/>
                </a:lnTo>
                <a:lnTo>
                  <a:pt x="2190" y="8396"/>
                </a:lnTo>
                <a:lnTo>
                  <a:pt x="1533" y="9369"/>
                </a:lnTo>
                <a:lnTo>
                  <a:pt x="682" y="10658"/>
                </a:lnTo>
                <a:lnTo>
                  <a:pt x="682" y="10512"/>
                </a:lnTo>
                <a:lnTo>
                  <a:pt x="657" y="10123"/>
                </a:lnTo>
                <a:lnTo>
                  <a:pt x="1241" y="9150"/>
                </a:lnTo>
                <a:lnTo>
                  <a:pt x="1849" y="8201"/>
                </a:lnTo>
                <a:lnTo>
                  <a:pt x="1971" y="7982"/>
                </a:lnTo>
                <a:close/>
                <a:moveTo>
                  <a:pt x="3188" y="8566"/>
                </a:moveTo>
                <a:lnTo>
                  <a:pt x="2312" y="9928"/>
                </a:lnTo>
                <a:lnTo>
                  <a:pt x="1436" y="11242"/>
                </a:lnTo>
                <a:lnTo>
                  <a:pt x="1047" y="11753"/>
                </a:lnTo>
                <a:lnTo>
                  <a:pt x="828" y="11997"/>
                </a:lnTo>
                <a:lnTo>
                  <a:pt x="657" y="12264"/>
                </a:lnTo>
                <a:lnTo>
                  <a:pt x="657" y="11242"/>
                </a:lnTo>
                <a:lnTo>
                  <a:pt x="974" y="10780"/>
                </a:lnTo>
                <a:lnTo>
                  <a:pt x="1922" y="9369"/>
                </a:lnTo>
                <a:lnTo>
                  <a:pt x="2458" y="8590"/>
                </a:lnTo>
                <a:lnTo>
                  <a:pt x="2579" y="8639"/>
                </a:lnTo>
                <a:lnTo>
                  <a:pt x="2725" y="8663"/>
                </a:lnTo>
                <a:lnTo>
                  <a:pt x="2871" y="8663"/>
                </a:lnTo>
                <a:lnTo>
                  <a:pt x="2993" y="8639"/>
                </a:lnTo>
                <a:lnTo>
                  <a:pt x="3090" y="8615"/>
                </a:lnTo>
                <a:lnTo>
                  <a:pt x="3188" y="8566"/>
                </a:lnTo>
                <a:close/>
                <a:moveTo>
                  <a:pt x="3991" y="7787"/>
                </a:moveTo>
                <a:lnTo>
                  <a:pt x="3991" y="8834"/>
                </a:lnTo>
                <a:lnTo>
                  <a:pt x="3820" y="8980"/>
                </a:lnTo>
                <a:lnTo>
                  <a:pt x="3650" y="9174"/>
                </a:lnTo>
                <a:lnTo>
                  <a:pt x="3358" y="9588"/>
                </a:lnTo>
                <a:lnTo>
                  <a:pt x="2823" y="10342"/>
                </a:lnTo>
                <a:lnTo>
                  <a:pt x="2555" y="10707"/>
                </a:lnTo>
                <a:lnTo>
                  <a:pt x="2287" y="11096"/>
                </a:lnTo>
                <a:lnTo>
                  <a:pt x="1436" y="12143"/>
                </a:lnTo>
                <a:lnTo>
                  <a:pt x="1022" y="12654"/>
                </a:lnTo>
                <a:lnTo>
                  <a:pt x="633" y="13189"/>
                </a:lnTo>
                <a:lnTo>
                  <a:pt x="633" y="12946"/>
                </a:lnTo>
                <a:lnTo>
                  <a:pt x="633" y="12775"/>
                </a:lnTo>
                <a:lnTo>
                  <a:pt x="755" y="12654"/>
                </a:lnTo>
                <a:lnTo>
                  <a:pt x="876" y="12532"/>
                </a:lnTo>
                <a:lnTo>
                  <a:pt x="1120" y="12264"/>
                </a:lnTo>
                <a:lnTo>
                  <a:pt x="1509" y="11680"/>
                </a:lnTo>
                <a:lnTo>
                  <a:pt x="2020" y="10975"/>
                </a:lnTo>
                <a:lnTo>
                  <a:pt x="2506" y="10245"/>
                </a:lnTo>
                <a:lnTo>
                  <a:pt x="2993" y="9490"/>
                </a:lnTo>
                <a:lnTo>
                  <a:pt x="3455" y="8736"/>
                </a:lnTo>
                <a:lnTo>
                  <a:pt x="3723" y="8274"/>
                </a:lnTo>
                <a:lnTo>
                  <a:pt x="3869" y="8031"/>
                </a:lnTo>
                <a:lnTo>
                  <a:pt x="3991" y="7787"/>
                </a:lnTo>
                <a:close/>
                <a:moveTo>
                  <a:pt x="4039" y="14065"/>
                </a:moveTo>
                <a:lnTo>
                  <a:pt x="4039" y="14430"/>
                </a:lnTo>
                <a:lnTo>
                  <a:pt x="3820" y="14430"/>
                </a:lnTo>
                <a:lnTo>
                  <a:pt x="4015" y="14089"/>
                </a:lnTo>
                <a:lnTo>
                  <a:pt x="4039" y="14065"/>
                </a:lnTo>
                <a:close/>
                <a:moveTo>
                  <a:pt x="4039" y="12921"/>
                </a:moveTo>
                <a:lnTo>
                  <a:pt x="4039" y="13140"/>
                </a:lnTo>
                <a:lnTo>
                  <a:pt x="4039" y="13554"/>
                </a:lnTo>
                <a:lnTo>
                  <a:pt x="3918" y="13724"/>
                </a:lnTo>
                <a:lnTo>
                  <a:pt x="3820" y="13870"/>
                </a:lnTo>
                <a:lnTo>
                  <a:pt x="3577" y="14235"/>
                </a:lnTo>
                <a:lnTo>
                  <a:pt x="3431" y="14454"/>
                </a:lnTo>
                <a:lnTo>
                  <a:pt x="2993" y="14454"/>
                </a:lnTo>
                <a:lnTo>
                  <a:pt x="3431" y="13797"/>
                </a:lnTo>
                <a:lnTo>
                  <a:pt x="3747" y="13359"/>
                </a:lnTo>
                <a:lnTo>
                  <a:pt x="4039" y="12921"/>
                </a:lnTo>
                <a:close/>
                <a:moveTo>
                  <a:pt x="4039" y="11826"/>
                </a:moveTo>
                <a:lnTo>
                  <a:pt x="4039" y="12483"/>
                </a:lnTo>
                <a:lnTo>
                  <a:pt x="3845" y="12678"/>
                </a:lnTo>
                <a:lnTo>
                  <a:pt x="3650" y="12873"/>
                </a:lnTo>
                <a:lnTo>
                  <a:pt x="3334" y="13311"/>
                </a:lnTo>
                <a:lnTo>
                  <a:pt x="2896" y="13895"/>
                </a:lnTo>
                <a:lnTo>
                  <a:pt x="2677" y="14187"/>
                </a:lnTo>
                <a:lnTo>
                  <a:pt x="2482" y="14503"/>
                </a:lnTo>
                <a:lnTo>
                  <a:pt x="2312" y="14503"/>
                </a:lnTo>
                <a:lnTo>
                  <a:pt x="2433" y="14333"/>
                </a:lnTo>
                <a:lnTo>
                  <a:pt x="2555" y="14162"/>
                </a:lnTo>
                <a:lnTo>
                  <a:pt x="2871" y="13651"/>
                </a:lnTo>
                <a:lnTo>
                  <a:pt x="3188" y="13116"/>
                </a:lnTo>
                <a:lnTo>
                  <a:pt x="3504" y="12581"/>
                </a:lnTo>
                <a:lnTo>
                  <a:pt x="3845" y="12070"/>
                </a:lnTo>
                <a:lnTo>
                  <a:pt x="4039" y="11826"/>
                </a:lnTo>
                <a:close/>
                <a:moveTo>
                  <a:pt x="4015" y="10391"/>
                </a:moveTo>
                <a:lnTo>
                  <a:pt x="4015" y="11218"/>
                </a:lnTo>
                <a:lnTo>
                  <a:pt x="4039" y="11364"/>
                </a:lnTo>
                <a:lnTo>
                  <a:pt x="3869" y="11486"/>
                </a:lnTo>
                <a:lnTo>
                  <a:pt x="3723" y="11656"/>
                </a:lnTo>
                <a:lnTo>
                  <a:pt x="3577" y="11826"/>
                </a:lnTo>
                <a:lnTo>
                  <a:pt x="3455" y="12021"/>
                </a:lnTo>
                <a:lnTo>
                  <a:pt x="3236" y="12386"/>
                </a:lnTo>
                <a:lnTo>
                  <a:pt x="3042" y="12702"/>
                </a:lnTo>
                <a:lnTo>
                  <a:pt x="2725" y="13238"/>
                </a:lnTo>
                <a:lnTo>
                  <a:pt x="2409" y="13773"/>
                </a:lnTo>
                <a:lnTo>
                  <a:pt x="2263" y="13968"/>
                </a:lnTo>
                <a:lnTo>
                  <a:pt x="2117" y="14138"/>
                </a:lnTo>
                <a:lnTo>
                  <a:pt x="1971" y="14333"/>
                </a:lnTo>
                <a:lnTo>
                  <a:pt x="1849" y="14527"/>
                </a:lnTo>
                <a:lnTo>
                  <a:pt x="1047" y="14600"/>
                </a:lnTo>
                <a:lnTo>
                  <a:pt x="1460" y="14089"/>
                </a:lnTo>
                <a:lnTo>
                  <a:pt x="1825" y="13554"/>
                </a:lnTo>
                <a:lnTo>
                  <a:pt x="2214" y="13019"/>
                </a:lnTo>
                <a:lnTo>
                  <a:pt x="2604" y="12508"/>
                </a:lnTo>
                <a:lnTo>
                  <a:pt x="2823" y="12240"/>
                </a:lnTo>
                <a:lnTo>
                  <a:pt x="3017" y="11972"/>
                </a:lnTo>
                <a:lnTo>
                  <a:pt x="3382" y="11388"/>
                </a:lnTo>
                <a:lnTo>
                  <a:pt x="3723" y="10902"/>
                </a:lnTo>
                <a:lnTo>
                  <a:pt x="3869" y="10634"/>
                </a:lnTo>
                <a:lnTo>
                  <a:pt x="4015" y="10391"/>
                </a:lnTo>
                <a:close/>
                <a:moveTo>
                  <a:pt x="4015" y="9271"/>
                </a:moveTo>
                <a:lnTo>
                  <a:pt x="4015" y="10147"/>
                </a:lnTo>
                <a:lnTo>
                  <a:pt x="3893" y="10220"/>
                </a:lnTo>
                <a:lnTo>
                  <a:pt x="3796" y="10318"/>
                </a:lnTo>
                <a:lnTo>
                  <a:pt x="3626" y="10512"/>
                </a:lnTo>
                <a:lnTo>
                  <a:pt x="3455" y="10731"/>
                </a:lnTo>
                <a:lnTo>
                  <a:pt x="3285" y="10975"/>
                </a:lnTo>
                <a:lnTo>
                  <a:pt x="2847" y="11632"/>
                </a:lnTo>
                <a:lnTo>
                  <a:pt x="2628" y="11972"/>
                </a:lnTo>
                <a:lnTo>
                  <a:pt x="2385" y="12289"/>
                </a:lnTo>
                <a:lnTo>
                  <a:pt x="1947" y="12873"/>
                </a:lnTo>
                <a:lnTo>
                  <a:pt x="1509" y="13481"/>
                </a:lnTo>
                <a:lnTo>
                  <a:pt x="1071" y="14065"/>
                </a:lnTo>
                <a:lnTo>
                  <a:pt x="828" y="14333"/>
                </a:lnTo>
                <a:lnTo>
                  <a:pt x="584" y="14625"/>
                </a:lnTo>
                <a:lnTo>
                  <a:pt x="609" y="14430"/>
                </a:lnTo>
                <a:lnTo>
                  <a:pt x="609" y="14235"/>
                </a:lnTo>
                <a:lnTo>
                  <a:pt x="609" y="13895"/>
                </a:lnTo>
                <a:lnTo>
                  <a:pt x="1120" y="13213"/>
                </a:lnTo>
                <a:lnTo>
                  <a:pt x="1631" y="12556"/>
                </a:lnTo>
                <a:lnTo>
                  <a:pt x="2677" y="11242"/>
                </a:lnTo>
                <a:lnTo>
                  <a:pt x="3090" y="10658"/>
                </a:lnTo>
                <a:lnTo>
                  <a:pt x="3480" y="10050"/>
                </a:lnTo>
                <a:lnTo>
                  <a:pt x="3747" y="9661"/>
                </a:lnTo>
                <a:lnTo>
                  <a:pt x="4015" y="9271"/>
                </a:lnTo>
                <a:close/>
                <a:moveTo>
                  <a:pt x="10341" y="488"/>
                </a:moveTo>
                <a:lnTo>
                  <a:pt x="10536" y="512"/>
                </a:lnTo>
                <a:lnTo>
                  <a:pt x="10755" y="536"/>
                </a:lnTo>
                <a:lnTo>
                  <a:pt x="10950" y="585"/>
                </a:lnTo>
                <a:lnTo>
                  <a:pt x="11071" y="609"/>
                </a:lnTo>
                <a:lnTo>
                  <a:pt x="11169" y="658"/>
                </a:lnTo>
                <a:lnTo>
                  <a:pt x="11266" y="731"/>
                </a:lnTo>
                <a:lnTo>
                  <a:pt x="11339" y="828"/>
                </a:lnTo>
                <a:lnTo>
                  <a:pt x="11485" y="999"/>
                </a:lnTo>
                <a:lnTo>
                  <a:pt x="11582" y="1217"/>
                </a:lnTo>
                <a:lnTo>
                  <a:pt x="11655" y="1436"/>
                </a:lnTo>
                <a:lnTo>
                  <a:pt x="11704" y="1680"/>
                </a:lnTo>
                <a:lnTo>
                  <a:pt x="11728" y="1923"/>
                </a:lnTo>
                <a:lnTo>
                  <a:pt x="11728" y="2385"/>
                </a:lnTo>
                <a:lnTo>
                  <a:pt x="11680" y="2848"/>
                </a:lnTo>
                <a:lnTo>
                  <a:pt x="11582" y="3310"/>
                </a:lnTo>
                <a:lnTo>
                  <a:pt x="11461" y="3772"/>
                </a:lnTo>
                <a:lnTo>
                  <a:pt x="11315" y="4210"/>
                </a:lnTo>
                <a:lnTo>
                  <a:pt x="10974" y="5111"/>
                </a:lnTo>
                <a:lnTo>
                  <a:pt x="10804" y="5549"/>
                </a:lnTo>
                <a:lnTo>
                  <a:pt x="10658" y="5987"/>
                </a:lnTo>
                <a:lnTo>
                  <a:pt x="10658" y="6084"/>
                </a:lnTo>
                <a:lnTo>
                  <a:pt x="10658" y="6181"/>
                </a:lnTo>
                <a:lnTo>
                  <a:pt x="10731" y="6254"/>
                </a:lnTo>
                <a:lnTo>
                  <a:pt x="10779" y="6303"/>
                </a:lnTo>
                <a:lnTo>
                  <a:pt x="10877" y="6327"/>
                </a:lnTo>
                <a:lnTo>
                  <a:pt x="10950" y="6327"/>
                </a:lnTo>
                <a:lnTo>
                  <a:pt x="11047" y="6303"/>
                </a:lnTo>
                <a:lnTo>
                  <a:pt x="11120" y="6279"/>
                </a:lnTo>
                <a:lnTo>
                  <a:pt x="11388" y="6303"/>
                </a:lnTo>
                <a:lnTo>
                  <a:pt x="11655" y="6327"/>
                </a:lnTo>
                <a:lnTo>
                  <a:pt x="12215" y="6352"/>
                </a:lnTo>
                <a:lnTo>
                  <a:pt x="12775" y="6327"/>
                </a:lnTo>
                <a:lnTo>
                  <a:pt x="13310" y="6327"/>
                </a:lnTo>
                <a:lnTo>
                  <a:pt x="13748" y="6352"/>
                </a:lnTo>
                <a:lnTo>
                  <a:pt x="14210" y="6425"/>
                </a:lnTo>
                <a:lnTo>
                  <a:pt x="14673" y="6498"/>
                </a:lnTo>
                <a:lnTo>
                  <a:pt x="15111" y="6595"/>
                </a:lnTo>
                <a:lnTo>
                  <a:pt x="15476" y="6668"/>
                </a:lnTo>
                <a:lnTo>
                  <a:pt x="15841" y="6790"/>
                </a:lnTo>
                <a:lnTo>
                  <a:pt x="16011" y="6887"/>
                </a:lnTo>
                <a:lnTo>
                  <a:pt x="16157" y="6960"/>
                </a:lnTo>
                <a:lnTo>
                  <a:pt x="16327" y="7082"/>
                </a:lnTo>
                <a:lnTo>
                  <a:pt x="16449" y="7203"/>
                </a:lnTo>
                <a:lnTo>
                  <a:pt x="16546" y="7301"/>
                </a:lnTo>
                <a:lnTo>
                  <a:pt x="16619" y="7398"/>
                </a:lnTo>
                <a:lnTo>
                  <a:pt x="16644" y="7520"/>
                </a:lnTo>
                <a:lnTo>
                  <a:pt x="16668" y="7641"/>
                </a:lnTo>
                <a:lnTo>
                  <a:pt x="16692" y="7763"/>
                </a:lnTo>
                <a:lnTo>
                  <a:pt x="16668" y="7885"/>
                </a:lnTo>
                <a:lnTo>
                  <a:pt x="16644" y="8031"/>
                </a:lnTo>
                <a:lnTo>
                  <a:pt x="16595" y="8152"/>
                </a:lnTo>
                <a:lnTo>
                  <a:pt x="16473" y="8371"/>
                </a:lnTo>
                <a:lnTo>
                  <a:pt x="16303" y="8566"/>
                </a:lnTo>
                <a:lnTo>
                  <a:pt x="16206" y="8663"/>
                </a:lnTo>
                <a:lnTo>
                  <a:pt x="16108" y="8736"/>
                </a:lnTo>
                <a:lnTo>
                  <a:pt x="15987" y="8785"/>
                </a:lnTo>
                <a:lnTo>
                  <a:pt x="15889" y="8834"/>
                </a:lnTo>
                <a:lnTo>
                  <a:pt x="15792" y="8882"/>
                </a:lnTo>
                <a:lnTo>
                  <a:pt x="15719" y="8955"/>
                </a:lnTo>
                <a:lnTo>
                  <a:pt x="15695" y="9053"/>
                </a:lnTo>
                <a:lnTo>
                  <a:pt x="15719" y="9150"/>
                </a:lnTo>
                <a:lnTo>
                  <a:pt x="15743" y="9247"/>
                </a:lnTo>
                <a:lnTo>
                  <a:pt x="15816" y="9296"/>
                </a:lnTo>
                <a:lnTo>
                  <a:pt x="15914" y="9344"/>
                </a:lnTo>
                <a:lnTo>
                  <a:pt x="16035" y="9344"/>
                </a:lnTo>
                <a:lnTo>
                  <a:pt x="16157" y="9296"/>
                </a:lnTo>
                <a:lnTo>
                  <a:pt x="16279" y="9393"/>
                </a:lnTo>
                <a:lnTo>
                  <a:pt x="16376" y="9490"/>
                </a:lnTo>
                <a:lnTo>
                  <a:pt x="16425" y="9636"/>
                </a:lnTo>
                <a:lnTo>
                  <a:pt x="16473" y="9782"/>
                </a:lnTo>
                <a:lnTo>
                  <a:pt x="16473" y="9953"/>
                </a:lnTo>
                <a:lnTo>
                  <a:pt x="16449" y="10123"/>
                </a:lnTo>
                <a:lnTo>
                  <a:pt x="16376" y="10415"/>
                </a:lnTo>
                <a:lnTo>
                  <a:pt x="16303" y="10610"/>
                </a:lnTo>
                <a:lnTo>
                  <a:pt x="16206" y="10756"/>
                </a:lnTo>
                <a:lnTo>
                  <a:pt x="16084" y="10902"/>
                </a:lnTo>
                <a:lnTo>
                  <a:pt x="15938" y="11023"/>
                </a:lnTo>
                <a:lnTo>
                  <a:pt x="15743" y="11145"/>
                </a:lnTo>
                <a:lnTo>
                  <a:pt x="15670" y="11194"/>
                </a:lnTo>
                <a:lnTo>
                  <a:pt x="15622" y="11315"/>
                </a:lnTo>
                <a:lnTo>
                  <a:pt x="15622" y="11388"/>
                </a:lnTo>
                <a:lnTo>
                  <a:pt x="15646" y="11437"/>
                </a:lnTo>
                <a:lnTo>
                  <a:pt x="15670" y="11486"/>
                </a:lnTo>
                <a:lnTo>
                  <a:pt x="15719" y="11510"/>
                </a:lnTo>
                <a:lnTo>
                  <a:pt x="15792" y="11559"/>
                </a:lnTo>
                <a:lnTo>
                  <a:pt x="15889" y="11583"/>
                </a:lnTo>
                <a:lnTo>
                  <a:pt x="15962" y="11753"/>
                </a:lnTo>
                <a:lnTo>
                  <a:pt x="15987" y="11924"/>
                </a:lnTo>
                <a:lnTo>
                  <a:pt x="16011" y="12070"/>
                </a:lnTo>
                <a:lnTo>
                  <a:pt x="15987" y="12410"/>
                </a:lnTo>
                <a:lnTo>
                  <a:pt x="15962" y="12678"/>
                </a:lnTo>
                <a:lnTo>
                  <a:pt x="15914" y="12824"/>
                </a:lnTo>
                <a:lnTo>
                  <a:pt x="15865" y="12994"/>
                </a:lnTo>
                <a:lnTo>
                  <a:pt x="15792" y="13140"/>
                </a:lnTo>
                <a:lnTo>
                  <a:pt x="15719" y="13262"/>
                </a:lnTo>
                <a:lnTo>
                  <a:pt x="15622" y="13335"/>
                </a:lnTo>
                <a:lnTo>
                  <a:pt x="15549" y="13359"/>
                </a:lnTo>
                <a:lnTo>
                  <a:pt x="15500" y="13359"/>
                </a:lnTo>
                <a:lnTo>
                  <a:pt x="15403" y="13384"/>
                </a:lnTo>
                <a:lnTo>
                  <a:pt x="15330" y="13432"/>
                </a:lnTo>
                <a:lnTo>
                  <a:pt x="15281" y="13505"/>
                </a:lnTo>
                <a:lnTo>
                  <a:pt x="15257" y="13578"/>
                </a:lnTo>
                <a:lnTo>
                  <a:pt x="15257" y="13676"/>
                </a:lnTo>
                <a:lnTo>
                  <a:pt x="15281" y="13749"/>
                </a:lnTo>
                <a:lnTo>
                  <a:pt x="15354" y="13797"/>
                </a:lnTo>
                <a:lnTo>
                  <a:pt x="15427" y="13846"/>
                </a:lnTo>
                <a:lnTo>
                  <a:pt x="15524" y="13846"/>
                </a:lnTo>
                <a:lnTo>
                  <a:pt x="15573" y="14089"/>
                </a:lnTo>
                <a:lnTo>
                  <a:pt x="15622" y="14357"/>
                </a:lnTo>
                <a:lnTo>
                  <a:pt x="15622" y="14479"/>
                </a:lnTo>
                <a:lnTo>
                  <a:pt x="15622" y="14600"/>
                </a:lnTo>
                <a:lnTo>
                  <a:pt x="15597" y="14722"/>
                </a:lnTo>
                <a:lnTo>
                  <a:pt x="15549" y="14868"/>
                </a:lnTo>
                <a:lnTo>
                  <a:pt x="15476" y="14965"/>
                </a:lnTo>
                <a:lnTo>
                  <a:pt x="15403" y="15063"/>
                </a:lnTo>
                <a:lnTo>
                  <a:pt x="15305" y="15136"/>
                </a:lnTo>
                <a:lnTo>
                  <a:pt x="15208" y="15184"/>
                </a:lnTo>
                <a:lnTo>
                  <a:pt x="15208" y="15184"/>
                </a:lnTo>
                <a:lnTo>
                  <a:pt x="15257" y="14917"/>
                </a:lnTo>
                <a:lnTo>
                  <a:pt x="15330" y="14625"/>
                </a:lnTo>
                <a:lnTo>
                  <a:pt x="15330" y="14600"/>
                </a:lnTo>
                <a:lnTo>
                  <a:pt x="15330" y="14552"/>
                </a:lnTo>
                <a:lnTo>
                  <a:pt x="15281" y="14527"/>
                </a:lnTo>
                <a:lnTo>
                  <a:pt x="15208" y="14503"/>
                </a:lnTo>
                <a:lnTo>
                  <a:pt x="15184" y="14527"/>
                </a:lnTo>
                <a:lnTo>
                  <a:pt x="15159" y="14552"/>
                </a:lnTo>
                <a:lnTo>
                  <a:pt x="15013" y="14917"/>
                </a:lnTo>
                <a:lnTo>
                  <a:pt x="14965" y="15087"/>
                </a:lnTo>
                <a:lnTo>
                  <a:pt x="14965" y="15282"/>
                </a:lnTo>
                <a:lnTo>
                  <a:pt x="14648" y="15355"/>
                </a:lnTo>
                <a:lnTo>
                  <a:pt x="14721" y="15038"/>
                </a:lnTo>
                <a:lnTo>
                  <a:pt x="14819" y="14673"/>
                </a:lnTo>
                <a:lnTo>
                  <a:pt x="14867" y="14308"/>
                </a:lnTo>
                <a:lnTo>
                  <a:pt x="14867" y="14284"/>
                </a:lnTo>
                <a:lnTo>
                  <a:pt x="14843" y="14235"/>
                </a:lnTo>
                <a:lnTo>
                  <a:pt x="14794" y="14211"/>
                </a:lnTo>
                <a:lnTo>
                  <a:pt x="14721" y="14235"/>
                </a:lnTo>
                <a:lnTo>
                  <a:pt x="14673" y="14260"/>
                </a:lnTo>
                <a:lnTo>
                  <a:pt x="14673" y="14284"/>
                </a:lnTo>
                <a:lnTo>
                  <a:pt x="14551" y="14625"/>
                </a:lnTo>
                <a:lnTo>
                  <a:pt x="14454" y="14965"/>
                </a:lnTo>
                <a:lnTo>
                  <a:pt x="14356" y="15184"/>
                </a:lnTo>
                <a:lnTo>
                  <a:pt x="14332" y="15306"/>
                </a:lnTo>
                <a:lnTo>
                  <a:pt x="14332" y="15403"/>
                </a:lnTo>
                <a:lnTo>
                  <a:pt x="14064" y="15428"/>
                </a:lnTo>
                <a:lnTo>
                  <a:pt x="14064" y="15428"/>
                </a:lnTo>
                <a:lnTo>
                  <a:pt x="14089" y="15379"/>
                </a:lnTo>
                <a:lnTo>
                  <a:pt x="14089" y="15330"/>
                </a:lnTo>
                <a:lnTo>
                  <a:pt x="14113" y="15063"/>
                </a:lnTo>
                <a:lnTo>
                  <a:pt x="14162" y="14771"/>
                </a:lnTo>
                <a:lnTo>
                  <a:pt x="14235" y="14503"/>
                </a:lnTo>
                <a:lnTo>
                  <a:pt x="14356" y="14260"/>
                </a:lnTo>
                <a:lnTo>
                  <a:pt x="14356" y="14211"/>
                </a:lnTo>
                <a:lnTo>
                  <a:pt x="14332" y="14162"/>
                </a:lnTo>
                <a:lnTo>
                  <a:pt x="14283" y="14138"/>
                </a:lnTo>
                <a:lnTo>
                  <a:pt x="14235" y="14162"/>
                </a:lnTo>
                <a:lnTo>
                  <a:pt x="14064" y="14430"/>
                </a:lnTo>
                <a:lnTo>
                  <a:pt x="13918" y="14722"/>
                </a:lnTo>
                <a:lnTo>
                  <a:pt x="13845" y="14868"/>
                </a:lnTo>
                <a:lnTo>
                  <a:pt x="13821" y="15014"/>
                </a:lnTo>
                <a:lnTo>
                  <a:pt x="13797" y="15160"/>
                </a:lnTo>
                <a:lnTo>
                  <a:pt x="13797" y="15330"/>
                </a:lnTo>
                <a:lnTo>
                  <a:pt x="13821" y="15379"/>
                </a:lnTo>
                <a:lnTo>
                  <a:pt x="13845" y="15428"/>
                </a:lnTo>
                <a:lnTo>
                  <a:pt x="13383" y="15428"/>
                </a:lnTo>
                <a:lnTo>
                  <a:pt x="13432" y="15209"/>
                </a:lnTo>
                <a:lnTo>
                  <a:pt x="13456" y="14990"/>
                </a:lnTo>
                <a:lnTo>
                  <a:pt x="13505" y="14771"/>
                </a:lnTo>
                <a:lnTo>
                  <a:pt x="13578" y="14552"/>
                </a:lnTo>
                <a:lnTo>
                  <a:pt x="13748" y="14114"/>
                </a:lnTo>
                <a:lnTo>
                  <a:pt x="13748" y="14089"/>
                </a:lnTo>
                <a:lnTo>
                  <a:pt x="13748" y="14065"/>
                </a:lnTo>
                <a:lnTo>
                  <a:pt x="13699" y="14016"/>
                </a:lnTo>
                <a:lnTo>
                  <a:pt x="13651" y="14016"/>
                </a:lnTo>
                <a:lnTo>
                  <a:pt x="13602" y="14065"/>
                </a:lnTo>
                <a:lnTo>
                  <a:pt x="13456" y="14260"/>
                </a:lnTo>
                <a:lnTo>
                  <a:pt x="13334" y="14454"/>
                </a:lnTo>
                <a:lnTo>
                  <a:pt x="13237" y="14673"/>
                </a:lnTo>
                <a:lnTo>
                  <a:pt x="13140" y="14917"/>
                </a:lnTo>
                <a:lnTo>
                  <a:pt x="13067" y="15136"/>
                </a:lnTo>
                <a:lnTo>
                  <a:pt x="13042" y="15282"/>
                </a:lnTo>
                <a:lnTo>
                  <a:pt x="13042" y="15403"/>
                </a:lnTo>
                <a:lnTo>
                  <a:pt x="12556" y="15330"/>
                </a:lnTo>
                <a:lnTo>
                  <a:pt x="12604" y="15038"/>
                </a:lnTo>
                <a:lnTo>
                  <a:pt x="12677" y="14746"/>
                </a:lnTo>
                <a:lnTo>
                  <a:pt x="12775" y="14479"/>
                </a:lnTo>
                <a:lnTo>
                  <a:pt x="12921" y="14211"/>
                </a:lnTo>
                <a:lnTo>
                  <a:pt x="12921" y="14162"/>
                </a:lnTo>
                <a:lnTo>
                  <a:pt x="12896" y="14114"/>
                </a:lnTo>
                <a:lnTo>
                  <a:pt x="12799" y="14114"/>
                </a:lnTo>
                <a:lnTo>
                  <a:pt x="12702" y="14235"/>
                </a:lnTo>
                <a:lnTo>
                  <a:pt x="12604" y="14357"/>
                </a:lnTo>
                <a:lnTo>
                  <a:pt x="12507" y="14479"/>
                </a:lnTo>
                <a:lnTo>
                  <a:pt x="12410" y="14649"/>
                </a:lnTo>
                <a:lnTo>
                  <a:pt x="12337" y="14795"/>
                </a:lnTo>
                <a:lnTo>
                  <a:pt x="12288" y="14965"/>
                </a:lnTo>
                <a:lnTo>
                  <a:pt x="12239" y="15136"/>
                </a:lnTo>
                <a:lnTo>
                  <a:pt x="12239" y="15282"/>
                </a:lnTo>
                <a:lnTo>
                  <a:pt x="11801" y="15233"/>
                </a:lnTo>
                <a:lnTo>
                  <a:pt x="11753" y="15209"/>
                </a:lnTo>
                <a:lnTo>
                  <a:pt x="11874" y="14941"/>
                </a:lnTo>
                <a:lnTo>
                  <a:pt x="11947" y="14673"/>
                </a:lnTo>
                <a:lnTo>
                  <a:pt x="12118" y="14114"/>
                </a:lnTo>
                <a:lnTo>
                  <a:pt x="12118" y="14089"/>
                </a:lnTo>
                <a:lnTo>
                  <a:pt x="12118" y="14065"/>
                </a:lnTo>
                <a:lnTo>
                  <a:pt x="12093" y="14065"/>
                </a:lnTo>
                <a:lnTo>
                  <a:pt x="12069" y="14089"/>
                </a:lnTo>
                <a:lnTo>
                  <a:pt x="11874" y="14357"/>
                </a:lnTo>
                <a:lnTo>
                  <a:pt x="11680" y="14600"/>
                </a:lnTo>
                <a:lnTo>
                  <a:pt x="11509" y="14868"/>
                </a:lnTo>
                <a:lnTo>
                  <a:pt x="11363" y="15136"/>
                </a:lnTo>
                <a:lnTo>
                  <a:pt x="11363" y="15160"/>
                </a:lnTo>
                <a:lnTo>
                  <a:pt x="10974" y="15087"/>
                </a:lnTo>
                <a:lnTo>
                  <a:pt x="11096" y="14990"/>
                </a:lnTo>
                <a:lnTo>
                  <a:pt x="11169" y="14868"/>
                </a:lnTo>
                <a:lnTo>
                  <a:pt x="11290" y="14600"/>
                </a:lnTo>
                <a:lnTo>
                  <a:pt x="11655" y="13870"/>
                </a:lnTo>
                <a:lnTo>
                  <a:pt x="11680" y="13846"/>
                </a:lnTo>
                <a:lnTo>
                  <a:pt x="11680" y="13822"/>
                </a:lnTo>
                <a:lnTo>
                  <a:pt x="11631" y="13773"/>
                </a:lnTo>
                <a:lnTo>
                  <a:pt x="11558" y="13773"/>
                </a:lnTo>
                <a:lnTo>
                  <a:pt x="11534" y="13797"/>
                </a:lnTo>
                <a:lnTo>
                  <a:pt x="11144" y="14406"/>
                </a:lnTo>
                <a:lnTo>
                  <a:pt x="10974" y="14722"/>
                </a:lnTo>
                <a:lnTo>
                  <a:pt x="10901" y="14868"/>
                </a:lnTo>
                <a:lnTo>
                  <a:pt x="10877" y="14941"/>
                </a:lnTo>
                <a:lnTo>
                  <a:pt x="10877" y="15038"/>
                </a:lnTo>
                <a:lnTo>
                  <a:pt x="10901" y="15063"/>
                </a:lnTo>
                <a:lnTo>
                  <a:pt x="10341" y="14941"/>
                </a:lnTo>
                <a:lnTo>
                  <a:pt x="10487" y="14625"/>
                </a:lnTo>
                <a:lnTo>
                  <a:pt x="10633" y="14333"/>
                </a:lnTo>
                <a:lnTo>
                  <a:pt x="10804" y="14041"/>
                </a:lnTo>
                <a:lnTo>
                  <a:pt x="10998" y="13773"/>
                </a:lnTo>
                <a:lnTo>
                  <a:pt x="11023" y="13724"/>
                </a:lnTo>
                <a:lnTo>
                  <a:pt x="10998" y="13700"/>
                </a:lnTo>
                <a:lnTo>
                  <a:pt x="10950" y="13676"/>
                </a:lnTo>
                <a:lnTo>
                  <a:pt x="10901" y="13700"/>
                </a:lnTo>
                <a:lnTo>
                  <a:pt x="10658" y="13943"/>
                </a:lnTo>
                <a:lnTo>
                  <a:pt x="10414" y="14211"/>
                </a:lnTo>
                <a:lnTo>
                  <a:pt x="10317" y="14357"/>
                </a:lnTo>
                <a:lnTo>
                  <a:pt x="10220" y="14503"/>
                </a:lnTo>
                <a:lnTo>
                  <a:pt x="10147" y="14673"/>
                </a:lnTo>
                <a:lnTo>
                  <a:pt x="10098" y="14844"/>
                </a:lnTo>
                <a:lnTo>
                  <a:pt x="10098" y="14892"/>
                </a:lnTo>
                <a:lnTo>
                  <a:pt x="9709" y="14771"/>
                </a:lnTo>
                <a:lnTo>
                  <a:pt x="9757" y="14576"/>
                </a:lnTo>
                <a:lnTo>
                  <a:pt x="9830" y="14381"/>
                </a:lnTo>
                <a:lnTo>
                  <a:pt x="10001" y="13968"/>
                </a:lnTo>
                <a:lnTo>
                  <a:pt x="10147" y="13530"/>
                </a:lnTo>
                <a:lnTo>
                  <a:pt x="10147" y="13505"/>
                </a:lnTo>
                <a:lnTo>
                  <a:pt x="10122" y="13530"/>
                </a:lnTo>
                <a:lnTo>
                  <a:pt x="9879" y="13919"/>
                </a:lnTo>
                <a:lnTo>
                  <a:pt x="9636" y="14308"/>
                </a:lnTo>
                <a:lnTo>
                  <a:pt x="9539" y="14503"/>
                </a:lnTo>
                <a:lnTo>
                  <a:pt x="9466" y="14698"/>
                </a:lnTo>
                <a:lnTo>
                  <a:pt x="8906" y="14527"/>
                </a:lnTo>
                <a:lnTo>
                  <a:pt x="8979" y="14430"/>
                </a:lnTo>
                <a:lnTo>
                  <a:pt x="9028" y="14308"/>
                </a:lnTo>
                <a:lnTo>
                  <a:pt x="9149" y="14089"/>
                </a:lnTo>
                <a:lnTo>
                  <a:pt x="9344" y="13724"/>
                </a:lnTo>
                <a:lnTo>
                  <a:pt x="9417" y="13554"/>
                </a:lnTo>
                <a:lnTo>
                  <a:pt x="9490" y="13359"/>
                </a:lnTo>
                <a:lnTo>
                  <a:pt x="9490" y="13311"/>
                </a:lnTo>
                <a:lnTo>
                  <a:pt x="9441" y="13286"/>
                </a:lnTo>
                <a:lnTo>
                  <a:pt x="9393" y="13262"/>
                </a:lnTo>
                <a:lnTo>
                  <a:pt x="9368" y="13311"/>
                </a:lnTo>
                <a:lnTo>
                  <a:pt x="9247" y="13481"/>
                </a:lnTo>
                <a:lnTo>
                  <a:pt x="9149" y="13627"/>
                </a:lnTo>
                <a:lnTo>
                  <a:pt x="8906" y="13943"/>
                </a:lnTo>
                <a:lnTo>
                  <a:pt x="8736" y="14162"/>
                </a:lnTo>
                <a:lnTo>
                  <a:pt x="8663" y="14284"/>
                </a:lnTo>
                <a:lnTo>
                  <a:pt x="8638" y="14430"/>
                </a:lnTo>
                <a:lnTo>
                  <a:pt x="8419" y="14333"/>
                </a:lnTo>
                <a:lnTo>
                  <a:pt x="8492" y="14065"/>
                </a:lnTo>
                <a:lnTo>
                  <a:pt x="8541" y="13846"/>
                </a:lnTo>
                <a:lnTo>
                  <a:pt x="8711" y="13384"/>
                </a:lnTo>
                <a:lnTo>
                  <a:pt x="8833" y="13165"/>
                </a:lnTo>
                <a:lnTo>
                  <a:pt x="8955" y="12946"/>
                </a:lnTo>
                <a:lnTo>
                  <a:pt x="8955" y="12897"/>
                </a:lnTo>
                <a:lnTo>
                  <a:pt x="8930" y="12848"/>
                </a:lnTo>
                <a:lnTo>
                  <a:pt x="8882" y="12848"/>
                </a:lnTo>
                <a:lnTo>
                  <a:pt x="8833" y="12873"/>
                </a:lnTo>
                <a:lnTo>
                  <a:pt x="8687" y="13092"/>
                </a:lnTo>
                <a:lnTo>
                  <a:pt x="8565" y="13286"/>
                </a:lnTo>
                <a:lnTo>
                  <a:pt x="8444" y="13505"/>
                </a:lnTo>
                <a:lnTo>
                  <a:pt x="8322" y="13749"/>
                </a:lnTo>
                <a:lnTo>
                  <a:pt x="8225" y="13968"/>
                </a:lnTo>
                <a:lnTo>
                  <a:pt x="8176" y="14089"/>
                </a:lnTo>
                <a:lnTo>
                  <a:pt x="8152" y="14211"/>
                </a:lnTo>
                <a:lnTo>
                  <a:pt x="7762" y="14041"/>
                </a:lnTo>
                <a:lnTo>
                  <a:pt x="7908" y="13627"/>
                </a:lnTo>
                <a:lnTo>
                  <a:pt x="8103" y="13213"/>
                </a:lnTo>
                <a:lnTo>
                  <a:pt x="8322" y="12800"/>
                </a:lnTo>
                <a:lnTo>
                  <a:pt x="8322" y="12751"/>
                </a:lnTo>
                <a:lnTo>
                  <a:pt x="8298" y="12727"/>
                </a:lnTo>
                <a:lnTo>
                  <a:pt x="8249" y="12727"/>
                </a:lnTo>
                <a:lnTo>
                  <a:pt x="7908" y="13140"/>
                </a:lnTo>
                <a:lnTo>
                  <a:pt x="7762" y="13335"/>
                </a:lnTo>
                <a:lnTo>
                  <a:pt x="7616" y="13578"/>
                </a:lnTo>
                <a:lnTo>
                  <a:pt x="7543" y="13700"/>
                </a:lnTo>
                <a:lnTo>
                  <a:pt x="7470" y="13870"/>
                </a:lnTo>
                <a:lnTo>
                  <a:pt x="7130" y="13700"/>
                </a:lnTo>
                <a:lnTo>
                  <a:pt x="7154" y="13554"/>
                </a:lnTo>
                <a:lnTo>
                  <a:pt x="7178" y="13408"/>
                </a:lnTo>
                <a:lnTo>
                  <a:pt x="7300" y="13165"/>
                </a:lnTo>
                <a:lnTo>
                  <a:pt x="7495" y="12751"/>
                </a:lnTo>
                <a:lnTo>
                  <a:pt x="7689" y="12313"/>
                </a:lnTo>
                <a:lnTo>
                  <a:pt x="7689" y="12289"/>
                </a:lnTo>
                <a:lnTo>
                  <a:pt x="7665" y="12264"/>
                </a:lnTo>
                <a:lnTo>
                  <a:pt x="7641" y="12264"/>
                </a:lnTo>
                <a:lnTo>
                  <a:pt x="7616" y="12289"/>
                </a:lnTo>
                <a:lnTo>
                  <a:pt x="7397" y="12581"/>
                </a:lnTo>
                <a:lnTo>
                  <a:pt x="7178" y="12873"/>
                </a:lnTo>
                <a:lnTo>
                  <a:pt x="7081" y="13043"/>
                </a:lnTo>
                <a:lnTo>
                  <a:pt x="7008" y="13189"/>
                </a:lnTo>
                <a:lnTo>
                  <a:pt x="6935" y="13359"/>
                </a:lnTo>
                <a:lnTo>
                  <a:pt x="6886" y="13530"/>
                </a:lnTo>
                <a:lnTo>
                  <a:pt x="6570" y="13335"/>
                </a:lnTo>
                <a:lnTo>
                  <a:pt x="6692" y="13043"/>
                </a:lnTo>
                <a:lnTo>
                  <a:pt x="6813" y="12751"/>
                </a:lnTo>
                <a:lnTo>
                  <a:pt x="7105" y="12216"/>
                </a:lnTo>
                <a:lnTo>
                  <a:pt x="7130" y="12191"/>
                </a:lnTo>
                <a:lnTo>
                  <a:pt x="7105" y="12167"/>
                </a:lnTo>
                <a:lnTo>
                  <a:pt x="7057" y="12167"/>
                </a:lnTo>
                <a:lnTo>
                  <a:pt x="6838" y="12386"/>
                </a:lnTo>
                <a:lnTo>
                  <a:pt x="6619" y="12629"/>
                </a:lnTo>
                <a:lnTo>
                  <a:pt x="6448" y="12897"/>
                </a:lnTo>
                <a:lnTo>
                  <a:pt x="6327" y="13165"/>
                </a:lnTo>
                <a:lnTo>
                  <a:pt x="6254" y="13165"/>
                </a:lnTo>
                <a:lnTo>
                  <a:pt x="6181" y="13189"/>
                </a:lnTo>
                <a:lnTo>
                  <a:pt x="6132" y="13238"/>
                </a:lnTo>
                <a:lnTo>
                  <a:pt x="6083" y="13286"/>
                </a:lnTo>
                <a:lnTo>
                  <a:pt x="5937" y="13238"/>
                </a:lnTo>
                <a:lnTo>
                  <a:pt x="5791" y="13213"/>
                </a:lnTo>
                <a:lnTo>
                  <a:pt x="5816" y="13140"/>
                </a:lnTo>
                <a:lnTo>
                  <a:pt x="6059" y="12654"/>
                </a:lnTo>
                <a:lnTo>
                  <a:pt x="6254" y="12264"/>
                </a:lnTo>
                <a:lnTo>
                  <a:pt x="6351" y="12045"/>
                </a:lnTo>
                <a:lnTo>
                  <a:pt x="6424" y="11851"/>
                </a:lnTo>
                <a:lnTo>
                  <a:pt x="6424" y="11826"/>
                </a:lnTo>
                <a:lnTo>
                  <a:pt x="6400" y="11802"/>
                </a:lnTo>
                <a:lnTo>
                  <a:pt x="6375" y="11802"/>
                </a:lnTo>
                <a:lnTo>
                  <a:pt x="6351" y="11826"/>
                </a:lnTo>
                <a:lnTo>
                  <a:pt x="6108" y="12143"/>
                </a:lnTo>
                <a:lnTo>
                  <a:pt x="5864" y="12459"/>
                </a:lnTo>
                <a:lnTo>
                  <a:pt x="5743" y="12654"/>
                </a:lnTo>
                <a:lnTo>
                  <a:pt x="5621" y="12824"/>
                </a:lnTo>
                <a:lnTo>
                  <a:pt x="5548" y="13019"/>
                </a:lnTo>
                <a:lnTo>
                  <a:pt x="5475" y="13213"/>
                </a:lnTo>
                <a:lnTo>
                  <a:pt x="5451" y="13213"/>
                </a:lnTo>
                <a:lnTo>
                  <a:pt x="5183" y="13189"/>
                </a:lnTo>
                <a:lnTo>
                  <a:pt x="4891" y="13213"/>
                </a:lnTo>
                <a:lnTo>
                  <a:pt x="5037" y="12921"/>
                </a:lnTo>
                <a:lnTo>
                  <a:pt x="5353" y="12410"/>
                </a:lnTo>
                <a:lnTo>
                  <a:pt x="5451" y="12240"/>
                </a:lnTo>
                <a:lnTo>
                  <a:pt x="5524" y="12070"/>
                </a:lnTo>
                <a:lnTo>
                  <a:pt x="5548" y="11972"/>
                </a:lnTo>
                <a:lnTo>
                  <a:pt x="5548" y="11899"/>
                </a:lnTo>
                <a:lnTo>
                  <a:pt x="5524" y="11802"/>
                </a:lnTo>
                <a:lnTo>
                  <a:pt x="5475" y="11729"/>
                </a:lnTo>
                <a:lnTo>
                  <a:pt x="5451" y="11729"/>
                </a:lnTo>
                <a:lnTo>
                  <a:pt x="5451" y="11753"/>
                </a:lnTo>
                <a:lnTo>
                  <a:pt x="5426" y="11802"/>
                </a:lnTo>
                <a:lnTo>
                  <a:pt x="5378" y="11875"/>
                </a:lnTo>
                <a:lnTo>
                  <a:pt x="5280" y="11997"/>
                </a:lnTo>
                <a:lnTo>
                  <a:pt x="4988" y="12435"/>
                </a:lnTo>
                <a:lnTo>
                  <a:pt x="4745" y="12800"/>
                </a:lnTo>
                <a:lnTo>
                  <a:pt x="4623" y="13019"/>
                </a:lnTo>
                <a:lnTo>
                  <a:pt x="4599" y="13140"/>
                </a:lnTo>
                <a:lnTo>
                  <a:pt x="4599" y="13238"/>
                </a:lnTo>
                <a:lnTo>
                  <a:pt x="4599" y="13262"/>
                </a:lnTo>
                <a:lnTo>
                  <a:pt x="4575" y="13262"/>
                </a:lnTo>
                <a:lnTo>
                  <a:pt x="4550" y="11802"/>
                </a:lnTo>
                <a:lnTo>
                  <a:pt x="4550" y="10537"/>
                </a:lnTo>
                <a:lnTo>
                  <a:pt x="4526" y="9271"/>
                </a:lnTo>
                <a:lnTo>
                  <a:pt x="4477" y="8396"/>
                </a:lnTo>
                <a:lnTo>
                  <a:pt x="4477" y="7520"/>
                </a:lnTo>
                <a:lnTo>
                  <a:pt x="4453" y="7130"/>
                </a:lnTo>
                <a:lnTo>
                  <a:pt x="4453" y="6863"/>
                </a:lnTo>
                <a:lnTo>
                  <a:pt x="4453" y="6595"/>
                </a:lnTo>
                <a:lnTo>
                  <a:pt x="4648" y="6619"/>
                </a:lnTo>
                <a:lnTo>
                  <a:pt x="4818" y="6619"/>
                </a:lnTo>
                <a:lnTo>
                  <a:pt x="5183" y="6595"/>
                </a:lnTo>
                <a:lnTo>
                  <a:pt x="5791" y="6595"/>
                </a:lnTo>
                <a:lnTo>
                  <a:pt x="6010" y="6571"/>
                </a:lnTo>
                <a:lnTo>
                  <a:pt x="6108" y="6522"/>
                </a:lnTo>
                <a:lnTo>
                  <a:pt x="6156" y="6449"/>
                </a:lnTo>
                <a:lnTo>
                  <a:pt x="6546" y="6230"/>
                </a:lnTo>
                <a:lnTo>
                  <a:pt x="6935" y="5962"/>
                </a:lnTo>
                <a:lnTo>
                  <a:pt x="7300" y="5646"/>
                </a:lnTo>
                <a:lnTo>
                  <a:pt x="7665" y="5330"/>
                </a:lnTo>
                <a:lnTo>
                  <a:pt x="8006" y="4989"/>
                </a:lnTo>
                <a:lnTo>
                  <a:pt x="8322" y="4648"/>
                </a:lnTo>
                <a:lnTo>
                  <a:pt x="8930" y="3943"/>
                </a:lnTo>
                <a:lnTo>
                  <a:pt x="9003" y="3870"/>
                </a:lnTo>
                <a:lnTo>
                  <a:pt x="9003" y="3797"/>
                </a:lnTo>
                <a:lnTo>
                  <a:pt x="9003" y="3699"/>
                </a:lnTo>
                <a:lnTo>
                  <a:pt x="8979" y="3626"/>
                </a:lnTo>
                <a:lnTo>
                  <a:pt x="9125" y="3456"/>
                </a:lnTo>
                <a:lnTo>
                  <a:pt x="9247" y="3286"/>
                </a:lnTo>
                <a:lnTo>
                  <a:pt x="9514" y="2872"/>
                </a:lnTo>
                <a:lnTo>
                  <a:pt x="9709" y="2434"/>
                </a:lnTo>
                <a:lnTo>
                  <a:pt x="9855" y="2020"/>
                </a:lnTo>
                <a:lnTo>
                  <a:pt x="10074" y="1266"/>
                </a:lnTo>
                <a:lnTo>
                  <a:pt x="10195" y="877"/>
                </a:lnTo>
                <a:lnTo>
                  <a:pt x="10341" y="512"/>
                </a:lnTo>
                <a:lnTo>
                  <a:pt x="10341" y="488"/>
                </a:lnTo>
                <a:close/>
                <a:moveTo>
                  <a:pt x="10536" y="1"/>
                </a:moveTo>
                <a:lnTo>
                  <a:pt x="10366" y="25"/>
                </a:lnTo>
                <a:lnTo>
                  <a:pt x="10195" y="74"/>
                </a:lnTo>
                <a:lnTo>
                  <a:pt x="10049" y="171"/>
                </a:lnTo>
                <a:lnTo>
                  <a:pt x="10025" y="196"/>
                </a:lnTo>
                <a:lnTo>
                  <a:pt x="9952" y="244"/>
                </a:lnTo>
                <a:lnTo>
                  <a:pt x="9903" y="293"/>
                </a:lnTo>
                <a:lnTo>
                  <a:pt x="9782" y="415"/>
                </a:lnTo>
                <a:lnTo>
                  <a:pt x="9709" y="585"/>
                </a:lnTo>
                <a:lnTo>
                  <a:pt x="9636" y="780"/>
                </a:lnTo>
                <a:lnTo>
                  <a:pt x="9539" y="1169"/>
                </a:lnTo>
                <a:lnTo>
                  <a:pt x="9466" y="1509"/>
                </a:lnTo>
                <a:lnTo>
                  <a:pt x="9320" y="1972"/>
                </a:lnTo>
                <a:lnTo>
                  <a:pt x="9247" y="2215"/>
                </a:lnTo>
                <a:lnTo>
                  <a:pt x="9149" y="2458"/>
                </a:lnTo>
                <a:lnTo>
                  <a:pt x="9003" y="2726"/>
                </a:lnTo>
                <a:lnTo>
                  <a:pt x="8833" y="2994"/>
                </a:lnTo>
                <a:lnTo>
                  <a:pt x="8663" y="3286"/>
                </a:lnTo>
                <a:lnTo>
                  <a:pt x="8614" y="3407"/>
                </a:lnTo>
                <a:lnTo>
                  <a:pt x="8565" y="3578"/>
                </a:lnTo>
                <a:lnTo>
                  <a:pt x="7324" y="4867"/>
                </a:lnTo>
                <a:lnTo>
                  <a:pt x="6692" y="5500"/>
                </a:lnTo>
                <a:lnTo>
                  <a:pt x="6035" y="6108"/>
                </a:lnTo>
                <a:lnTo>
                  <a:pt x="5937" y="6084"/>
                </a:lnTo>
                <a:lnTo>
                  <a:pt x="5524" y="6084"/>
                </a:lnTo>
                <a:lnTo>
                  <a:pt x="5110" y="6133"/>
                </a:lnTo>
                <a:lnTo>
                  <a:pt x="4867" y="6133"/>
                </a:lnTo>
                <a:lnTo>
                  <a:pt x="4599" y="6157"/>
                </a:lnTo>
                <a:lnTo>
                  <a:pt x="4599" y="6157"/>
                </a:lnTo>
                <a:lnTo>
                  <a:pt x="4623" y="6133"/>
                </a:lnTo>
                <a:lnTo>
                  <a:pt x="4623" y="6084"/>
                </a:lnTo>
                <a:lnTo>
                  <a:pt x="4599" y="5987"/>
                </a:lnTo>
                <a:lnTo>
                  <a:pt x="4526" y="5914"/>
                </a:lnTo>
                <a:lnTo>
                  <a:pt x="4453" y="5889"/>
                </a:lnTo>
                <a:lnTo>
                  <a:pt x="4404" y="5816"/>
                </a:lnTo>
                <a:lnTo>
                  <a:pt x="4331" y="5768"/>
                </a:lnTo>
                <a:lnTo>
                  <a:pt x="4112" y="5670"/>
                </a:lnTo>
                <a:lnTo>
                  <a:pt x="3869" y="5622"/>
                </a:lnTo>
                <a:lnTo>
                  <a:pt x="3626" y="5597"/>
                </a:lnTo>
                <a:lnTo>
                  <a:pt x="2871" y="5597"/>
                </a:lnTo>
                <a:lnTo>
                  <a:pt x="2385" y="5646"/>
                </a:lnTo>
                <a:lnTo>
                  <a:pt x="2166" y="5646"/>
                </a:lnTo>
                <a:lnTo>
                  <a:pt x="1922" y="5622"/>
                </a:lnTo>
                <a:lnTo>
                  <a:pt x="1412" y="5597"/>
                </a:lnTo>
                <a:lnTo>
                  <a:pt x="1144" y="5597"/>
                </a:lnTo>
                <a:lnTo>
                  <a:pt x="901" y="5622"/>
                </a:lnTo>
                <a:lnTo>
                  <a:pt x="682" y="5670"/>
                </a:lnTo>
                <a:lnTo>
                  <a:pt x="463" y="5792"/>
                </a:lnTo>
                <a:lnTo>
                  <a:pt x="365" y="5792"/>
                </a:lnTo>
                <a:lnTo>
                  <a:pt x="317" y="5841"/>
                </a:lnTo>
                <a:lnTo>
                  <a:pt x="292" y="5889"/>
                </a:lnTo>
                <a:lnTo>
                  <a:pt x="244" y="6133"/>
                </a:lnTo>
                <a:lnTo>
                  <a:pt x="219" y="6400"/>
                </a:lnTo>
                <a:lnTo>
                  <a:pt x="219" y="6911"/>
                </a:lnTo>
                <a:lnTo>
                  <a:pt x="195" y="7422"/>
                </a:lnTo>
                <a:lnTo>
                  <a:pt x="171" y="7933"/>
                </a:lnTo>
                <a:lnTo>
                  <a:pt x="146" y="8493"/>
                </a:lnTo>
                <a:lnTo>
                  <a:pt x="146" y="9028"/>
                </a:lnTo>
                <a:lnTo>
                  <a:pt x="146" y="10123"/>
                </a:lnTo>
                <a:lnTo>
                  <a:pt x="171" y="10707"/>
                </a:lnTo>
                <a:lnTo>
                  <a:pt x="171" y="11267"/>
                </a:lnTo>
                <a:lnTo>
                  <a:pt x="122" y="12386"/>
                </a:lnTo>
                <a:lnTo>
                  <a:pt x="98" y="13530"/>
                </a:lnTo>
                <a:lnTo>
                  <a:pt x="98" y="14162"/>
                </a:lnTo>
                <a:lnTo>
                  <a:pt x="73" y="14479"/>
                </a:lnTo>
                <a:lnTo>
                  <a:pt x="25" y="14795"/>
                </a:lnTo>
                <a:lnTo>
                  <a:pt x="0" y="14868"/>
                </a:lnTo>
                <a:lnTo>
                  <a:pt x="25" y="14965"/>
                </a:lnTo>
                <a:lnTo>
                  <a:pt x="73" y="15014"/>
                </a:lnTo>
                <a:lnTo>
                  <a:pt x="122" y="15063"/>
                </a:lnTo>
                <a:lnTo>
                  <a:pt x="195" y="15087"/>
                </a:lnTo>
                <a:lnTo>
                  <a:pt x="268" y="15111"/>
                </a:lnTo>
                <a:lnTo>
                  <a:pt x="341" y="15087"/>
                </a:lnTo>
                <a:lnTo>
                  <a:pt x="414" y="15038"/>
                </a:lnTo>
                <a:lnTo>
                  <a:pt x="463" y="15087"/>
                </a:lnTo>
                <a:lnTo>
                  <a:pt x="536" y="15111"/>
                </a:lnTo>
                <a:lnTo>
                  <a:pt x="998" y="15136"/>
                </a:lnTo>
                <a:lnTo>
                  <a:pt x="1460" y="15136"/>
                </a:lnTo>
                <a:lnTo>
                  <a:pt x="1922" y="15111"/>
                </a:lnTo>
                <a:lnTo>
                  <a:pt x="2385" y="15087"/>
                </a:lnTo>
                <a:lnTo>
                  <a:pt x="2482" y="15087"/>
                </a:lnTo>
                <a:lnTo>
                  <a:pt x="3309" y="15014"/>
                </a:lnTo>
                <a:lnTo>
                  <a:pt x="3723" y="14990"/>
                </a:lnTo>
                <a:lnTo>
                  <a:pt x="4112" y="14965"/>
                </a:lnTo>
                <a:lnTo>
                  <a:pt x="4137" y="14965"/>
                </a:lnTo>
                <a:lnTo>
                  <a:pt x="4185" y="14990"/>
                </a:lnTo>
                <a:lnTo>
                  <a:pt x="4234" y="15014"/>
                </a:lnTo>
                <a:lnTo>
                  <a:pt x="4356" y="15014"/>
                </a:lnTo>
                <a:lnTo>
                  <a:pt x="4453" y="14941"/>
                </a:lnTo>
                <a:lnTo>
                  <a:pt x="4502" y="14917"/>
                </a:lnTo>
                <a:lnTo>
                  <a:pt x="4526" y="14868"/>
                </a:lnTo>
                <a:lnTo>
                  <a:pt x="4575" y="14746"/>
                </a:lnTo>
                <a:lnTo>
                  <a:pt x="4599" y="14600"/>
                </a:lnTo>
                <a:lnTo>
                  <a:pt x="4599" y="14333"/>
                </a:lnTo>
                <a:lnTo>
                  <a:pt x="4599" y="14065"/>
                </a:lnTo>
                <a:lnTo>
                  <a:pt x="4575" y="13797"/>
                </a:lnTo>
                <a:lnTo>
                  <a:pt x="4599" y="13773"/>
                </a:lnTo>
                <a:lnTo>
                  <a:pt x="5037" y="13724"/>
                </a:lnTo>
                <a:lnTo>
                  <a:pt x="5451" y="13676"/>
                </a:lnTo>
                <a:lnTo>
                  <a:pt x="5791" y="13700"/>
                </a:lnTo>
                <a:lnTo>
                  <a:pt x="5986" y="13676"/>
                </a:lnTo>
                <a:lnTo>
                  <a:pt x="6132" y="13627"/>
                </a:lnTo>
                <a:lnTo>
                  <a:pt x="6156" y="13651"/>
                </a:lnTo>
                <a:lnTo>
                  <a:pt x="6521" y="13895"/>
                </a:lnTo>
                <a:lnTo>
                  <a:pt x="6886" y="14138"/>
                </a:lnTo>
                <a:lnTo>
                  <a:pt x="7276" y="14357"/>
                </a:lnTo>
                <a:lnTo>
                  <a:pt x="7665" y="14552"/>
                </a:lnTo>
                <a:lnTo>
                  <a:pt x="8054" y="14722"/>
                </a:lnTo>
                <a:lnTo>
                  <a:pt x="8444" y="14892"/>
                </a:lnTo>
                <a:lnTo>
                  <a:pt x="8833" y="15038"/>
                </a:lnTo>
                <a:lnTo>
                  <a:pt x="9247" y="15160"/>
                </a:lnTo>
                <a:lnTo>
                  <a:pt x="10074" y="15403"/>
                </a:lnTo>
                <a:lnTo>
                  <a:pt x="10925" y="15574"/>
                </a:lnTo>
                <a:lnTo>
                  <a:pt x="11777" y="15695"/>
                </a:lnTo>
                <a:lnTo>
                  <a:pt x="12653" y="15817"/>
                </a:lnTo>
                <a:lnTo>
                  <a:pt x="13310" y="15866"/>
                </a:lnTo>
                <a:lnTo>
                  <a:pt x="13651" y="15890"/>
                </a:lnTo>
                <a:lnTo>
                  <a:pt x="14016" y="15866"/>
                </a:lnTo>
                <a:lnTo>
                  <a:pt x="14356" y="15866"/>
                </a:lnTo>
                <a:lnTo>
                  <a:pt x="14697" y="15793"/>
                </a:lnTo>
                <a:lnTo>
                  <a:pt x="15013" y="15720"/>
                </a:lnTo>
                <a:lnTo>
                  <a:pt x="15330" y="15598"/>
                </a:lnTo>
                <a:lnTo>
                  <a:pt x="15476" y="15525"/>
                </a:lnTo>
                <a:lnTo>
                  <a:pt x="15597" y="15452"/>
                </a:lnTo>
                <a:lnTo>
                  <a:pt x="15719" y="15355"/>
                </a:lnTo>
                <a:lnTo>
                  <a:pt x="15792" y="15257"/>
                </a:lnTo>
                <a:lnTo>
                  <a:pt x="15865" y="15160"/>
                </a:lnTo>
                <a:lnTo>
                  <a:pt x="15914" y="15038"/>
                </a:lnTo>
                <a:lnTo>
                  <a:pt x="15962" y="14941"/>
                </a:lnTo>
                <a:lnTo>
                  <a:pt x="15987" y="14819"/>
                </a:lnTo>
                <a:lnTo>
                  <a:pt x="16011" y="14552"/>
                </a:lnTo>
                <a:lnTo>
                  <a:pt x="15987" y="14284"/>
                </a:lnTo>
                <a:lnTo>
                  <a:pt x="15938" y="14016"/>
                </a:lnTo>
                <a:lnTo>
                  <a:pt x="15865" y="13749"/>
                </a:lnTo>
                <a:lnTo>
                  <a:pt x="15987" y="13651"/>
                </a:lnTo>
                <a:lnTo>
                  <a:pt x="16084" y="13530"/>
                </a:lnTo>
                <a:lnTo>
                  <a:pt x="16181" y="13408"/>
                </a:lnTo>
                <a:lnTo>
                  <a:pt x="16254" y="13262"/>
                </a:lnTo>
                <a:lnTo>
                  <a:pt x="16376" y="12946"/>
                </a:lnTo>
                <a:lnTo>
                  <a:pt x="16425" y="12654"/>
                </a:lnTo>
                <a:lnTo>
                  <a:pt x="16449" y="12410"/>
                </a:lnTo>
                <a:lnTo>
                  <a:pt x="16449" y="12070"/>
                </a:lnTo>
                <a:lnTo>
                  <a:pt x="16425" y="11875"/>
                </a:lnTo>
                <a:lnTo>
                  <a:pt x="16400" y="11680"/>
                </a:lnTo>
                <a:lnTo>
                  <a:pt x="16352" y="11534"/>
                </a:lnTo>
                <a:lnTo>
                  <a:pt x="16279" y="11388"/>
                </a:lnTo>
                <a:lnTo>
                  <a:pt x="16425" y="11267"/>
                </a:lnTo>
                <a:lnTo>
                  <a:pt x="16546" y="11096"/>
                </a:lnTo>
                <a:lnTo>
                  <a:pt x="16668" y="10926"/>
                </a:lnTo>
                <a:lnTo>
                  <a:pt x="16765" y="10756"/>
                </a:lnTo>
                <a:lnTo>
                  <a:pt x="16838" y="10561"/>
                </a:lnTo>
                <a:lnTo>
                  <a:pt x="16887" y="10342"/>
                </a:lnTo>
                <a:lnTo>
                  <a:pt x="16911" y="10147"/>
                </a:lnTo>
                <a:lnTo>
                  <a:pt x="16936" y="9953"/>
                </a:lnTo>
                <a:lnTo>
                  <a:pt x="16911" y="9758"/>
                </a:lnTo>
                <a:lnTo>
                  <a:pt x="16838" y="9515"/>
                </a:lnTo>
                <a:lnTo>
                  <a:pt x="16717" y="9271"/>
                </a:lnTo>
                <a:lnTo>
                  <a:pt x="16571" y="9053"/>
                </a:lnTo>
                <a:lnTo>
                  <a:pt x="16717" y="8931"/>
                </a:lnTo>
                <a:lnTo>
                  <a:pt x="16838" y="8785"/>
                </a:lnTo>
                <a:lnTo>
                  <a:pt x="16936" y="8615"/>
                </a:lnTo>
                <a:lnTo>
                  <a:pt x="17033" y="8444"/>
                </a:lnTo>
                <a:lnTo>
                  <a:pt x="17106" y="8274"/>
                </a:lnTo>
                <a:lnTo>
                  <a:pt x="17155" y="8079"/>
                </a:lnTo>
                <a:lnTo>
                  <a:pt x="17179" y="7885"/>
                </a:lnTo>
                <a:lnTo>
                  <a:pt x="17203" y="7690"/>
                </a:lnTo>
                <a:lnTo>
                  <a:pt x="17179" y="7447"/>
                </a:lnTo>
                <a:lnTo>
                  <a:pt x="17106" y="7252"/>
                </a:lnTo>
                <a:lnTo>
                  <a:pt x="17009" y="7057"/>
                </a:lnTo>
                <a:lnTo>
                  <a:pt x="16887" y="6887"/>
                </a:lnTo>
                <a:lnTo>
                  <a:pt x="16717" y="6741"/>
                </a:lnTo>
                <a:lnTo>
                  <a:pt x="16546" y="6619"/>
                </a:lnTo>
                <a:lnTo>
                  <a:pt x="16352" y="6498"/>
                </a:lnTo>
                <a:lnTo>
                  <a:pt x="16157" y="6400"/>
                </a:lnTo>
                <a:lnTo>
                  <a:pt x="15938" y="6303"/>
                </a:lnTo>
                <a:lnTo>
                  <a:pt x="15719" y="6206"/>
                </a:lnTo>
                <a:lnTo>
                  <a:pt x="15232" y="6084"/>
                </a:lnTo>
                <a:lnTo>
                  <a:pt x="14746" y="5987"/>
                </a:lnTo>
                <a:lnTo>
                  <a:pt x="14259" y="5938"/>
                </a:lnTo>
                <a:lnTo>
                  <a:pt x="13845" y="5889"/>
                </a:lnTo>
                <a:lnTo>
                  <a:pt x="13432" y="5865"/>
                </a:lnTo>
                <a:lnTo>
                  <a:pt x="12604" y="5841"/>
                </a:lnTo>
                <a:lnTo>
                  <a:pt x="11607" y="5841"/>
                </a:lnTo>
                <a:lnTo>
                  <a:pt x="11266" y="5865"/>
                </a:lnTo>
                <a:lnTo>
                  <a:pt x="11461" y="5354"/>
                </a:lnTo>
                <a:lnTo>
                  <a:pt x="11655" y="4843"/>
                </a:lnTo>
                <a:lnTo>
                  <a:pt x="11826" y="4308"/>
                </a:lnTo>
                <a:lnTo>
                  <a:pt x="11996" y="3797"/>
                </a:lnTo>
                <a:lnTo>
                  <a:pt x="12142" y="3261"/>
                </a:lnTo>
                <a:lnTo>
                  <a:pt x="12239" y="2726"/>
                </a:lnTo>
                <a:lnTo>
                  <a:pt x="12264" y="2458"/>
                </a:lnTo>
                <a:lnTo>
                  <a:pt x="12264" y="2191"/>
                </a:lnTo>
                <a:lnTo>
                  <a:pt x="12239" y="1899"/>
                </a:lnTo>
                <a:lnTo>
                  <a:pt x="12215" y="1631"/>
                </a:lnTo>
                <a:lnTo>
                  <a:pt x="12166" y="1412"/>
                </a:lnTo>
                <a:lnTo>
                  <a:pt x="12118" y="1217"/>
                </a:lnTo>
                <a:lnTo>
                  <a:pt x="12045" y="1023"/>
                </a:lnTo>
                <a:lnTo>
                  <a:pt x="11972" y="853"/>
                </a:lnTo>
                <a:lnTo>
                  <a:pt x="11850" y="682"/>
                </a:lnTo>
                <a:lnTo>
                  <a:pt x="11728" y="512"/>
                </a:lnTo>
                <a:lnTo>
                  <a:pt x="11582" y="366"/>
                </a:lnTo>
                <a:lnTo>
                  <a:pt x="11412" y="220"/>
                </a:lnTo>
                <a:lnTo>
                  <a:pt x="11266" y="147"/>
                </a:lnTo>
                <a:lnTo>
                  <a:pt x="11120" y="74"/>
                </a:lnTo>
                <a:lnTo>
                  <a:pt x="10925" y="25"/>
                </a:lnTo>
                <a:lnTo>
                  <a:pt x="10731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C78D8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3" y="1554163"/>
            <a:ext cx="4248472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itchFamily="34" charset="0"/>
              <a:buChar char="•"/>
            </a:pPr>
            <a:r>
              <a:rPr lang="pt-PT" sz="1800" dirty="0"/>
              <a:t>A tag comentário é usada para inserir comentários no código-fonte. 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pt-PT" sz="1800" dirty="0"/>
              <a:t>Os comentários não são exibidos nos navegadores. 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pt-PT" sz="1800" dirty="0"/>
              <a:t>Você pode usar comentários para explicar seu código, o que pode ajudá-lo a editar o código-fonte posteriormente. 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pt-PT" sz="1800" dirty="0"/>
              <a:t>Isso é especialmente útil se você tiver muito código.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en-US" sz="1800" dirty="0">
                <a:solidFill>
                  <a:srgbClr val="FF0000"/>
                </a:solidFill>
              </a:rPr>
              <a:t>&lt;!--. </a:t>
            </a:r>
            <a:r>
              <a:rPr lang="en-US" sz="1800" dirty="0" err="1">
                <a:solidFill>
                  <a:srgbClr val="FF0000"/>
                </a:solidFill>
              </a:rPr>
              <a:t>Comentário</a:t>
            </a:r>
            <a:r>
              <a:rPr lang="en-US" sz="1800" dirty="0">
                <a:solidFill>
                  <a:srgbClr val="FF0000"/>
                </a:solidFill>
              </a:rPr>
              <a:t>--&gt;</a:t>
            </a:r>
            <a:endParaRPr lang="pt-PT" sz="1800" dirty="0">
              <a:solidFill>
                <a:srgbClr val="FF0000"/>
              </a:solidFill>
            </a:endParaRP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>
                <a:solidFill>
                  <a:srgbClr val="359830"/>
                </a:solidFill>
              </a:rPr>
              <a:t>Desenvolvimento Web</a:t>
            </a:r>
            <a:br>
              <a:rPr lang="pt-BR" sz="2700" b="1" dirty="0">
                <a:solidFill>
                  <a:srgbClr val="359830"/>
                </a:solidFill>
              </a:rPr>
            </a:br>
            <a:r>
              <a:rPr lang="pt-B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HTML - Comentários</a:t>
            </a:r>
            <a:endParaRPr lang="pt-BR" sz="1800" dirty="0">
              <a:solidFill>
                <a:srgbClr val="359830"/>
              </a:solidFill>
            </a:endParaRPr>
          </a:p>
        </p:txBody>
      </p:sp>
      <p:pic>
        <p:nvPicPr>
          <p:cNvPr id="12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90794" y="1552409"/>
            <a:ext cx="2269948" cy="22699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931843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3" y="1554163"/>
            <a:ext cx="4248472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buFont typeface="Arial" pitchFamily="34" charset="0"/>
              <a:buChar char="•"/>
            </a:pPr>
            <a:r>
              <a:rPr lang="pt-PT" sz="1800" dirty="0"/>
              <a:t>A declaração não é uma tag HTML.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pt-PT" sz="1800" dirty="0"/>
              <a:t>É uma "informação" para o navegador sobre qual tipo de documento esperar. 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pt-PT" sz="1800" dirty="0"/>
              <a:t>Em HTML 5, a declaração é simples:</a:t>
            </a:r>
          </a:p>
          <a:p>
            <a:pPr algn="just"/>
            <a:r>
              <a:rPr lang="pt-BR" sz="1800" i="1" dirty="0">
                <a:solidFill>
                  <a:srgbClr val="FF0000"/>
                </a:solidFill>
              </a:rPr>
              <a:t>&lt;!DOCTYPE </a:t>
            </a:r>
            <a:r>
              <a:rPr lang="pt-BR" sz="1800" i="1" dirty="0" err="1">
                <a:solidFill>
                  <a:srgbClr val="FF0000"/>
                </a:solidFill>
              </a:rPr>
              <a:t>html</a:t>
            </a:r>
            <a:r>
              <a:rPr lang="pt-BR" sz="1800" i="1" dirty="0">
                <a:solidFill>
                  <a:srgbClr val="FF0000"/>
                </a:solidFill>
              </a:rPr>
              <a:t>&gt;</a:t>
            </a:r>
            <a:endParaRPr lang="pt-PT" sz="1800" i="1" dirty="0">
              <a:solidFill>
                <a:srgbClr val="FF0000"/>
              </a:solidFill>
            </a:endParaRP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>
                <a:solidFill>
                  <a:srgbClr val="359830"/>
                </a:solidFill>
              </a:rPr>
              <a:t>Desenvolvimento Web</a:t>
            </a:r>
            <a:br>
              <a:rPr lang="pt-BR" sz="2700" b="1" dirty="0">
                <a:solidFill>
                  <a:srgbClr val="359830"/>
                </a:solidFill>
              </a:rPr>
            </a:br>
            <a:r>
              <a:rPr lang="pt-B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HTML - </a:t>
            </a:r>
            <a:r>
              <a:rPr lang="pt-BR" sz="18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Doctype</a:t>
            </a:r>
            <a:endParaRPr lang="pt-BR" sz="1800" dirty="0">
              <a:solidFill>
                <a:srgbClr val="359830"/>
              </a:solidFill>
            </a:endParaRPr>
          </a:p>
        </p:txBody>
      </p:sp>
      <p:pic>
        <p:nvPicPr>
          <p:cNvPr id="12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90794" y="1552409"/>
            <a:ext cx="2269948" cy="22699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88465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3" y="1554163"/>
            <a:ext cx="4248472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1800" i="1" dirty="0">
                <a:solidFill>
                  <a:srgbClr val="FF0000"/>
                </a:solidFill>
              </a:rPr>
              <a:t>&lt;!DOCTYPE </a:t>
            </a:r>
            <a:r>
              <a:rPr lang="pt-BR" sz="1800" i="1" dirty="0" err="1">
                <a:solidFill>
                  <a:srgbClr val="FF0000"/>
                </a:solidFill>
              </a:rPr>
              <a:t>html</a:t>
            </a:r>
            <a:r>
              <a:rPr lang="pt-BR" sz="1800" i="1" dirty="0">
                <a:solidFill>
                  <a:srgbClr val="FF0000"/>
                </a:solidFill>
              </a:rPr>
              <a:t>&gt;</a:t>
            </a:r>
          </a:p>
          <a:p>
            <a:pPr algn="just"/>
            <a:r>
              <a:rPr lang="pt-BR" sz="1800" i="1" dirty="0">
                <a:solidFill>
                  <a:srgbClr val="FF0000"/>
                </a:solidFill>
              </a:rPr>
              <a:t>&lt;</a:t>
            </a:r>
            <a:r>
              <a:rPr lang="pt-BR" sz="1800" i="1" dirty="0" err="1">
                <a:solidFill>
                  <a:srgbClr val="FF0000"/>
                </a:solidFill>
              </a:rPr>
              <a:t>html</a:t>
            </a:r>
            <a:r>
              <a:rPr lang="pt-BR" sz="1800" i="1" dirty="0">
                <a:solidFill>
                  <a:srgbClr val="FF0000"/>
                </a:solidFill>
              </a:rPr>
              <a:t>&gt; </a:t>
            </a:r>
          </a:p>
          <a:p>
            <a:pPr algn="just"/>
            <a:r>
              <a:rPr lang="pt-BR" sz="1800" i="1" dirty="0">
                <a:solidFill>
                  <a:srgbClr val="FF0000"/>
                </a:solidFill>
              </a:rPr>
              <a:t>	&lt;</a:t>
            </a:r>
            <a:r>
              <a:rPr lang="pt-BR" sz="1800" i="1" dirty="0" err="1">
                <a:solidFill>
                  <a:srgbClr val="FF0000"/>
                </a:solidFill>
              </a:rPr>
              <a:t>head</a:t>
            </a:r>
            <a:r>
              <a:rPr lang="pt-BR" sz="1800" i="1" dirty="0">
                <a:solidFill>
                  <a:srgbClr val="FF0000"/>
                </a:solidFill>
              </a:rPr>
              <a:t>&gt;</a:t>
            </a:r>
          </a:p>
          <a:p>
            <a:pPr algn="just"/>
            <a:r>
              <a:rPr lang="pt-BR" sz="1800" i="1" dirty="0">
                <a:solidFill>
                  <a:srgbClr val="FF0000"/>
                </a:solidFill>
              </a:rPr>
              <a:t>	 &lt;/</a:t>
            </a:r>
            <a:r>
              <a:rPr lang="pt-BR" sz="1800" i="1" dirty="0" err="1">
                <a:solidFill>
                  <a:srgbClr val="FF0000"/>
                </a:solidFill>
              </a:rPr>
              <a:t>head</a:t>
            </a:r>
            <a:r>
              <a:rPr lang="pt-BR" sz="1800" i="1" dirty="0">
                <a:solidFill>
                  <a:srgbClr val="FF0000"/>
                </a:solidFill>
              </a:rPr>
              <a:t>&gt;</a:t>
            </a:r>
          </a:p>
          <a:p>
            <a:pPr algn="just"/>
            <a:endParaRPr lang="pt-BR" sz="1800" i="1" dirty="0">
              <a:solidFill>
                <a:srgbClr val="FF0000"/>
              </a:solidFill>
            </a:endParaRPr>
          </a:p>
          <a:p>
            <a:pPr algn="just"/>
            <a:r>
              <a:rPr lang="pt-BR" sz="1800" i="1" dirty="0">
                <a:solidFill>
                  <a:srgbClr val="FF0000"/>
                </a:solidFill>
              </a:rPr>
              <a:t>	 &lt;</a:t>
            </a:r>
            <a:r>
              <a:rPr lang="pt-BR" sz="1800" i="1" dirty="0" err="1">
                <a:solidFill>
                  <a:srgbClr val="FF0000"/>
                </a:solidFill>
              </a:rPr>
              <a:t>body</a:t>
            </a:r>
            <a:r>
              <a:rPr lang="pt-BR" sz="1800" i="1" dirty="0">
                <a:solidFill>
                  <a:srgbClr val="FF0000"/>
                </a:solidFill>
              </a:rPr>
              <a:t>&gt;</a:t>
            </a:r>
          </a:p>
          <a:p>
            <a:pPr algn="just"/>
            <a:r>
              <a:rPr lang="pt-BR" sz="1800" i="1" dirty="0">
                <a:solidFill>
                  <a:srgbClr val="FF0000"/>
                </a:solidFill>
              </a:rPr>
              <a:t>	&lt;/</a:t>
            </a:r>
            <a:r>
              <a:rPr lang="pt-BR" sz="1800" i="1" dirty="0" err="1">
                <a:solidFill>
                  <a:srgbClr val="FF0000"/>
                </a:solidFill>
              </a:rPr>
              <a:t>body</a:t>
            </a:r>
            <a:r>
              <a:rPr lang="pt-BR" sz="1800" i="1" dirty="0">
                <a:solidFill>
                  <a:srgbClr val="FF0000"/>
                </a:solidFill>
              </a:rPr>
              <a:t>&gt;</a:t>
            </a:r>
          </a:p>
          <a:p>
            <a:pPr algn="just"/>
            <a:endParaRPr lang="pt-BR" sz="1800" i="1" dirty="0">
              <a:solidFill>
                <a:srgbClr val="FF0000"/>
              </a:solidFill>
            </a:endParaRPr>
          </a:p>
          <a:p>
            <a:pPr algn="just"/>
            <a:endParaRPr lang="pt-BR" sz="1800" i="1" dirty="0">
              <a:solidFill>
                <a:srgbClr val="FF0000"/>
              </a:solidFill>
            </a:endParaRPr>
          </a:p>
          <a:p>
            <a:pPr algn="just"/>
            <a:r>
              <a:rPr lang="pt-BR" sz="1800" i="1" dirty="0">
                <a:solidFill>
                  <a:srgbClr val="FF0000"/>
                </a:solidFill>
              </a:rPr>
              <a:t>&lt;/</a:t>
            </a:r>
            <a:r>
              <a:rPr lang="pt-BR" sz="1800" i="1" dirty="0" err="1">
                <a:solidFill>
                  <a:srgbClr val="FF0000"/>
                </a:solidFill>
              </a:rPr>
              <a:t>html</a:t>
            </a:r>
            <a:r>
              <a:rPr lang="pt-BR" sz="1800" i="1" dirty="0">
                <a:solidFill>
                  <a:srgbClr val="FF0000"/>
                </a:solidFill>
              </a:rPr>
              <a:t>&gt;</a:t>
            </a:r>
            <a:endParaRPr lang="pt-PT" sz="1800" i="1" dirty="0">
              <a:solidFill>
                <a:srgbClr val="FF0000"/>
              </a:solidFill>
            </a:endParaRP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>
                <a:solidFill>
                  <a:srgbClr val="359830"/>
                </a:solidFill>
              </a:rPr>
              <a:t>Desenvolvimento Web</a:t>
            </a:r>
            <a:br>
              <a:rPr lang="pt-BR" sz="2700" b="1" dirty="0">
                <a:solidFill>
                  <a:srgbClr val="359830"/>
                </a:solidFill>
              </a:rPr>
            </a:br>
            <a:r>
              <a:rPr lang="pt-B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HTML</a:t>
            </a:r>
            <a:endParaRPr lang="pt-BR" sz="1800" dirty="0">
              <a:solidFill>
                <a:srgbClr val="359830"/>
              </a:solidFill>
            </a:endParaRPr>
          </a:p>
        </p:txBody>
      </p:sp>
      <p:pic>
        <p:nvPicPr>
          <p:cNvPr id="12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90794" y="1552409"/>
            <a:ext cx="2269948" cy="22699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881061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3" y="1554163"/>
            <a:ext cx="4248472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PT" sz="1800" dirty="0"/>
              <a:t>A tag &lt;html&gt;&lt;/html&gt; representa a raiz de um documento HTML.</a:t>
            </a:r>
          </a:p>
          <a:p>
            <a:pPr algn="just"/>
            <a:r>
              <a:rPr lang="pt-PT" sz="1800" dirty="0"/>
              <a:t>A tag &lt;html&gt; é o contêiner para todos os outros elementos HTML (exceto a tag &lt;!DOCTYPE&gt;). </a:t>
            </a:r>
          </a:p>
          <a:p>
            <a:pPr algn="just"/>
            <a:r>
              <a:rPr lang="pt-PT" sz="1800" dirty="0"/>
              <a:t>Nota: Você deve sempre incluir o atributo lang dentro da tag &lt;html&gt;, para declarar o idioma da página da Web. Isto destina-se a ajudar os motores de busca e navegadores.</a:t>
            </a:r>
          </a:p>
          <a:p>
            <a:pPr algn="just"/>
            <a:r>
              <a:rPr lang="pt-BR" sz="1800" i="1" dirty="0">
                <a:solidFill>
                  <a:srgbClr val="FF0000"/>
                </a:solidFill>
              </a:rPr>
              <a:t>&lt;</a:t>
            </a:r>
            <a:r>
              <a:rPr lang="pt-BR" sz="1800" i="1" dirty="0" err="1">
                <a:solidFill>
                  <a:srgbClr val="FF0000"/>
                </a:solidFill>
              </a:rPr>
              <a:t>html</a:t>
            </a:r>
            <a:r>
              <a:rPr lang="pt-BR" sz="1800" i="1" dirty="0">
                <a:solidFill>
                  <a:srgbClr val="FF0000"/>
                </a:solidFill>
              </a:rPr>
              <a:t> </a:t>
            </a:r>
            <a:r>
              <a:rPr lang="pt-BR" sz="1800" i="1" dirty="0" err="1">
                <a:solidFill>
                  <a:srgbClr val="FF0000"/>
                </a:solidFill>
              </a:rPr>
              <a:t>lang</a:t>
            </a:r>
            <a:r>
              <a:rPr lang="pt-BR" sz="1800" i="1" dirty="0">
                <a:solidFill>
                  <a:srgbClr val="FF0000"/>
                </a:solidFill>
              </a:rPr>
              <a:t>="</a:t>
            </a:r>
            <a:r>
              <a:rPr lang="pt-BR" sz="1800" i="1" dirty="0" err="1">
                <a:solidFill>
                  <a:srgbClr val="FF0000"/>
                </a:solidFill>
              </a:rPr>
              <a:t>pt-br</a:t>
            </a:r>
            <a:r>
              <a:rPr lang="pt-BR" sz="1800" i="1" dirty="0">
                <a:solidFill>
                  <a:srgbClr val="FF0000"/>
                </a:solidFill>
              </a:rPr>
              <a:t>"&gt;</a:t>
            </a:r>
          </a:p>
          <a:p>
            <a:pPr algn="just"/>
            <a:endParaRPr lang="pt-PT" sz="1800" i="1" dirty="0">
              <a:solidFill>
                <a:srgbClr val="FF0000"/>
              </a:solidFill>
            </a:endParaRP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>
                <a:solidFill>
                  <a:srgbClr val="359830"/>
                </a:solidFill>
              </a:rPr>
              <a:t>Desenvolvimento Web</a:t>
            </a:r>
            <a:br>
              <a:rPr lang="pt-BR" sz="2700" b="1" dirty="0">
                <a:solidFill>
                  <a:srgbClr val="359830"/>
                </a:solidFill>
              </a:rPr>
            </a:br>
            <a:r>
              <a:rPr lang="pt-B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HTML</a:t>
            </a:r>
            <a:endParaRPr lang="pt-BR" sz="1800" dirty="0">
              <a:solidFill>
                <a:srgbClr val="359830"/>
              </a:solidFill>
            </a:endParaRPr>
          </a:p>
        </p:txBody>
      </p:sp>
      <p:pic>
        <p:nvPicPr>
          <p:cNvPr id="12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90794" y="1552409"/>
            <a:ext cx="2269948" cy="22699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6139064"/>
      </p:ext>
    </p:extLst>
  </p:cSld>
  <p:clrMapOvr>
    <a:masterClrMapping/>
  </p:clrMapOvr>
</p:sld>
</file>

<file path=ppt/theme/theme1.xml><?xml version="1.0" encoding="utf-8"?>
<a:theme xmlns:a="http://schemas.openxmlformats.org/drawingml/2006/main" name="Tema1">
  <a:themeElements>
    <a:clrScheme name="Custom 347">
      <a:dk1>
        <a:srgbClr val="3D4965"/>
      </a:dk1>
      <a:lt1>
        <a:srgbClr val="FFFFFF"/>
      </a:lt1>
      <a:dk2>
        <a:srgbClr val="1C4587"/>
      </a:dk2>
      <a:lt2>
        <a:srgbClr val="F3F3F3"/>
      </a:lt2>
      <a:accent1>
        <a:srgbClr val="3C78D8"/>
      </a:accent1>
      <a:accent2>
        <a:srgbClr val="89ABE6"/>
      </a:accent2>
      <a:accent3>
        <a:srgbClr val="8EA3C3"/>
      </a:accent3>
      <a:accent4>
        <a:srgbClr val="EFEFEF"/>
      </a:accent4>
      <a:accent5>
        <a:srgbClr val="D9D9D9"/>
      </a:accent5>
      <a:accent6>
        <a:srgbClr val="C9DAF8"/>
      </a:accent6>
      <a:hlink>
        <a:srgbClr val="3C78D8"/>
      </a:hlink>
      <a:folHlink>
        <a:srgbClr val="6611CC"/>
      </a:folHlink>
    </a:clrScheme>
    <a:fontScheme name="Escritório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7F549C4E095574FABD187EC628CAD64" ma:contentTypeVersion="4" ma:contentTypeDescription="Create a new document." ma:contentTypeScope="" ma:versionID="1a8f2ca8c61cbed4bac6a9d67e4d6985">
  <xsd:schema xmlns:xsd="http://www.w3.org/2001/XMLSchema" xmlns:xs="http://www.w3.org/2001/XMLSchema" xmlns:p="http://schemas.microsoft.com/office/2006/metadata/properties" xmlns:ns2="983a2372-294c-4902-9fc2-f7174318b833" targetNamespace="http://schemas.microsoft.com/office/2006/metadata/properties" ma:root="true" ma:fieldsID="8bb9040a00a0f91832d5a77880850b52" ns2:_="">
    <xsd:import namespace="983a2372-294c-4902-9fc2-f7174318b83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83a2372-294c-4902-9fc2-f7174318b83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E8BD7B7-3897-4AF2-A261-06D4B0970AB1}"/>
</file>

<file path=customXml/itemProps2.xml><?xml version="1.0" encoding="utf-8"?>
<ds:datastoreItem xmlns:ds="http://schemas.openxmlformats.org/officeDocument/2006/customXml" ds:itemID="{8E520267-570A-41AC-8680-BB6C90237595}"/>
</file>

<file path=customXml/itemProps3.xml><?xml version="1.0" encoding="utf-8"?>
<ds:datastoreItem xmlns:ds="http://schemas.openxmlformats.org/officeDocument/2006/customXml" ds:itemID="{C2382DA5-FBC0-4260-B79F-E9475750CDD5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9177</TotalTime>
  <Words>3203</Words>
  <Application>Microsoft Office PowerPoint</Application>
  <PresentationFormat>Apresentação na tela (16:9)</PresentationFormat>
  <Paragraphs>284</Paragraphs>
  <Slides>50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50</vt:i4>
      </vt:variant>
    </vt:vector>
  </HeadingPairs>
  <TitlesOfParts>
    <vt:vector size="55" baseType="lpstr">
      <vt:lpstr>Arial</vt:lpstr>
      <vt:lpstr>Dosis</vt:lpstr>
      <vt:lpstr>Sniglet</vt:lpstr>
      <vt:lpstr>Calibri</vt:lpstr>
      <vt:lpstr>Tema1</vt:lpstr>
      <vt:lpstr>HTML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Arquitetura de Sistemas Cloud Computing</dc:title>
  <dc:creator>Ederson</dc:creator>
  <cp:lastModifiedBy>Ederson Costa</cp:lastModifiedBy>
  <cp:revision>178</cp:revision>
  <dcterms:modified xsi:type="dcterms:W3CDTF">2024-10-16T12:04:25Z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0x010100A7F549C4E095574FABD187EC628CAD64</vt:lpwstr>
  </property>
</Properties>
</file>