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9"/>
  </p:notesMasterIdLst>
  <p:sldIdLst>
    <p:sldId id="256" r:id="rId5"/>
    <p:sldId id="277" r:id="rId6"/>
    <p:sldId id="289" r:id="rId7"/>
    <p:sldId id="299" r:id="rId8"/>
    <p:sldId id="279" r:id="rId9"/>
    <p:sldId id="300" r:id="rId10"/>
    <p:sldId id="280" r:id="rId11"/>
    <p:sldId id="282" r:id="rId12"/>
    <p:sldId id="301" r:id="rId13"/>
    <p:sldId id="283" r:id="rId14"/>
    <p:sldId id="284" r:id="rId15"/>
    <p:sldId id="285" r:id="rId16"/>
    <p:sldId id="286" r:id="rId17"/>
    <p:sldId id="278" r:id="rId18"/>
  </p:sldIdLst>
  <p:sldSz cx="9144000" cy="5143500" type="screen16x9"/>
  <p:notesSz cx="6858000" cy="9144000"/>
  <p:embeddedFontLst>
    <p:embeddedFont>
      <p:font typeface="Dosis" pitchFamily="2" charset="0"/>
      <p:regular r:id="rId20"/>
      <p:bold r:id="rId21"/>
    </p:embeddedFont>
    <p:embeddedFont>
      <p:font typeface="Snigle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FCC02-67E3-3287-3434-2BF2AA3F2412}" v="177" dt="2024-12-09T14:45:21.014"/>
    <p1510:client id="{A8401810-F9DA-29D9-362F-BD1C13B61B7F}" v="332" dt="2024-12-09T14:37:56.895"/>
  </p1510:revLst>
</p1510:revInfo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Paganotti" userId="S::gabriel54099536@aluno.ms.senac.br::af64eaf5-ef1c-4e6a-ad6f-17d9c0ba7f4a" providerId="AD" clId="Web-{06CFCC02-67E3-3287-3434-2BF2AA3F2412}"/>
    <pc:docChg chg="addSld delSld modSld">
      <pc:chgData name="Gabriel Paganotti" userId="S::gabriel54099536@aluno.ms.senac.br::af64eaf5-ef1c-4e6a-ad6f-17d9c0ba7f4a" providerId="AD" clId="Web-{06CFCC02-67E3-3287-3434-2BF2AA3F2412}" dt="2024-12-09T14:45:21.014" v="166"/>
      <pc:docMkLst>
        <pc:docMk/>
      </pc:docMkLst>
      <pc:sldChg chg="addSp delSp modSp del">
        <pc:chgData name="Gabriel Paganotti" userId="S::gabriel54099536@aluno.ms.senac.br::af64eaf5-ef1c-4e6a-ad6f-17d9c0ba7f4a" providerId="AD" clId="Web-{06CFCC02-67E3-3287-3434-2BF2AA3F2412}" dt="2024-12-09T14:45:21.014" v="166"/>
        <pc:sldMkLst>
          <pc:docMk/>
          <pc:sldMk cId="142772710" sldId="281"/>
        </pc:sldMkLst>
        <pc:spChg chg="del">
          <ac:chgData name="Gabriel Paganotti" userId="S::gabriel54099536@aluno.ms.senac.br::af64eaf5-ef1c-4e6a-ad6f-17d9c0ba7f4a" providerId="AD" clId="Web-{06CFCC02-67E3-3287-3434-2BF2AA3F2412}" dt="2024-12-09T14:38:33.158" v="0"/>
          <ac:spMkLst>
            <pc:docMk/>
            <pc:sldMk cId="142772710" sldId="281"/>
            <ac:spMk id="736" creationId="{865B6EFF-3740-5899-948E-951529421F13}"/>
          </ac:spMkLst>
        </pc:spChg>
        <pc:picChg chg="add mod">
          <ac:chgData name="Gabriel Paganotti" userId="S::gabriel54099536@aluno.ms.senac.br::af64eaf5-ef1c-4e6a-ad6f-17d9c0ba7f4a" providerId="AD" clId="Web-{06CFCC02-67E3-3287-3434-2BF2AA3F2412}" dt="2024-12-09T14:41:04.365" v="53" actId="1076"/>
          <ac:picMkLst>
            <pc:docMk/>
            <pc:sldMk cId="142772710" sldId="281"/>
            <ac:picMk id="6" creationId="{DCA3B8D1-03F5-CCA7-7558-A06D1B74CAB4}"/>
          </ac:picMkLst>
        </pc:picChg>
        <pc:inkChg chg="del">
          <ac:chgData name="Gabriel Paganotti" userId="S::gabriel54099536@aluno.ms.senac.br::af64eaf5-ef1c-4e6a-ad6f-17d9c0ba7f4a" providerId="AD" clId="Web-{06CFCC02-67E3-3287-3434-2BF2AA3F2412}" dt="2024-12-09T14:38:35.876" v="6"/>
          <ac:inkMkLst>
            <pc:docMk/>
            <pc:sldMk cId="142772710" sldId="281"/>
            <ac:inkMk id="2" creationId="{5E0D64AE-A754-A0FA-D903-052AB0172836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67" v="46"/>
          <ac:inkMkLst>
            <pc:docMk/>
            <pc:sldMk cId="142772710" sldId="281"/>
            <ac:inkMk id="3" creationId="{C4AC9849-6B90-D786-F076-0F4B453060F8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45"/>
          <ac:inkMkLst>
            <pc:docMk/>
            <pc:sldMk cId="142772710" sldId="281"/>
            <ac:inkMk id="4" creationId="{3A543BD3-060C-F101-CCAF-029A9C500C82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44"/>
          <ac:inkMkLst>
            <pc:docMk/>
            <pc:sldMk cId="142772710" sldId="281"/>
            <ac:inkMk id="5" creationId="{8886AE83-9BDF-3C27-6C38-C3ABC0562481}"/>
          </ac:inkMkLst>
        </pc:inkChg>
        <pc:inkChg chg="del">
          <ac:chgData name="Gabriel Paganotti" userId="S::gabriel54099536@aluno.ms.senac.br::af64eaf5-ef1c-4e6a-ad6f-17d9c0ba7f4a" providerId="AD" clId="Web-{06CFCC02-67E3-3287-3434-2BF2AA3F2412}" dt="2024-12-09T14:38:34.658" v="3"/>
          <ac:inkMkLst>
            <pc:docMk/>
            <pc:sldMk cId="142772710" sldId="281"/>
            <ac:inkMk id="704" creationId="{C1BF7FE2-D919-87FC-3689-F015F630429C}"/>
          </ac:inkMkLst>
        </pc:inkChg>
        <pc:inkChg chg="del">
          <ac:chgData name="Gabriel Paganotti" userId="S::gabriel54099536@aluno.ms.senac.br::af64eaf5-ef1c-4e6a-ad6f-17d9c0ba7f4a" providerId="AD" clId="Web-{06CFCC02-67E3-3287-3434-2BF2AA3F2412}" dt="2024-12-09T14:38:33.814" v="1"/>
          <ac:inkMkLst>
            <pc:docMk/>
            <pc:sldMk cId="142772710" sldId="281"/>
            <ac:inkMk id="705" creationId="{147EA07E-D2CF-3DD8-B535-7DDE7B1F167E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34"/>
          <ac:inkMkLst>
            <pc:docMk/>
            <pc:sldMk cId="142772710" sldId="281"/>
            <ac:inkMk id="706" creationId="{040DCB2E-E564-3832-1905-335DF4C9F038}"/>
          </ac:inkMkLst>
        </pc:inkChg>
        <pc:inkChg chg="del">
          <ac:chgData name="Gabriel Paganotti" userId="S::gabriel54099536@aluno.ms.senac.br::af64eaf5-ef1c-4e6a-ad6f-17d9c0ba7f4a" providerId="AD" clId="Web-{06CFCC02-67E3-3287-3434-2BF2AA3F2412}" dt="2024-12-09T14:38:34.267" v="2"/>
          <ac:inkMkLst>
            <pc:docMk/>
            <pc:sldMk cId="142772710" sldId="281"/>
            <ac:inkMk id="721" creationId="{FC97FD8B-531C-D513-BAA4-89CC23A95D11}"/>
          </ac:inkMkLst>
        </pc:inkChg>
        <pc:inkChg chg="del">
          <ac:chgData name="Gabriel Paganotti" userId="S::gabriel54099536@aluno.ms.senac.br::af64eaf5-ef1c-4e6a-ad6f-17d9c0ba7f4a" providerId="AD" clId="Web-{06CFCC02-67E3-3287-3434-2BF2AA3F2412}" dt="2024-12-09T14:38:35.861" v="4"/>
          <ac:inkMkLst>
            <pc:docMk/>
            <pc:sldMk cId="142772710" sldId="281"/>
            <ac:inkMk id="722" creationId="{24E497F8-AC2F-F851-C417-50D9549F31BD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43"/>
          <ac:inkMkLst>
            <pc:docMk/>
            <pc:sldMk cId="142772710" sldId="281"/>
            <ac:inkMk id="1076" creationId="{6800F1A6-F3EF-62A8-984B-B58B19339B92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42"/>
          <ac:inkMkLst>
            <pc:docMk/>
            <pc:sldMk cId="142772710" sldId="281"/>
            <ac:inkMk id="1077" creationId="{B4753606-3B2E-25A3-02A1-89C4D1B1D7B2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41"/>
          <ac:inkMkLst>
            <pc:docMk/>
            <pc:sldMk cId="142772710" sldId="281"/>
            <ac:inkMk id="1078" creationId="{3A0BD280-D595-46FB-5BA9-1AD54DB01B91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40"/>
          <ac:inkMkLst>
            <pc:docMk/>
            <pc:sldMk cId="142772710" sldId="281"/>
            <ac:inkMk id="1079" creationId="{F9E4FF58-D5F0-9982-99FA-2296CCD91F3F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39"/>
          <ac:inkMkLst>
            <pc:docMk/>
            <pc:sldMk cId="142772710" sldId="281"/>
            <ac:inkMk id="1080" creationId="{5C116A66-BA1E-3E36-6DB9-8A1B5E8DD4E0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38"/>
          <ac:inkMkLst>
            <pc:docMk/>
            <pc:sldMk cId="142772710" sldId="281"/>
            <ac:inkMk id="1081" creationId="{9731C80B-5996-CA1E-14E0-335547C434A2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37"/>
          <ac:inkMkLst>
            <pc:docMk/>
            <pc:sldMk cId="142772710" sldId="281"/>
            <ac:inkMk id="1083" creationId="{E55BC6A2-9AE4-7693-7CF5-1AB5F83645EA}"/>
          </ac:inkMkLst>
        </pc:inkChg>
        <pc:inkChg chg="del">
          <ac:chgData name="Gabriel Paganotti" userId="S::gabriel54099536@aluno.ms.senac.br::af64eaf5-ef1c-4e6a-ad6f-17d9c0ba7f4a" providerId="AD" clId="Web-{06CFCC02-67E3-3287-3434-2BF2AA3F2412}" dt="2024-12-09T14:38:35.876" v="5"/>
          <ac:inkMkLst>
            <pc:docMk/>
            <pc:sldMk cId="142772710" sldId="281"/>
            <ac:inkMk id="1084" creationId="{4E0FDACF-F3A3-74B7-6C98-5AAEDEA434E4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36"/>
          <ac:inkMkLst>
            <pc:docMk/>
            <pc:sldMk cId="142772710" sldId="281"/>
            <ac:inkMk id="1085" creationId="{F831EF72-6664-4E29-5708-C2AD9C3853B1}"/>
          </ac:inkMkLst>
        </pc:inkChg>
        <pc:inkChg chg="del">
          <ac:chgData name="Gabriel Paganotti" userId="S::gabriel54099536@aluno.ms.senac.br::af64eaf5-ef1c-4e6a-ad6f-17d9c0ba7f4a" providerId="AD" clId="Web-{06CFCC02-67E3-3287-3434-2BF2AA3F2412}" dt="2024-12-09T14:38:36.658" v="7"/>
          <ac:inkMkLst>
            <pc:docMk/>
            <pc:sldMk cId="142772710" sldId="281"/>
            <ac:inkMk id="1086" creationId="{07AED382-4379-8F74-6D35-2B60C6756AEA}"/>
          </ac:inkMkLst>
        </pc:inkChg>
        <pc:inkChg chg="add del">
          <ac:chgData name="Gabriel Paganotti" userId="S::gabriel54099536@aluno.ms.senac.br::af64eaf5-ef1c-4e6a-ad6f-17d9c0ba7f4a" providerId="AD" clId="Web-{06CFCC02-67E3-3287-3434-2BF2AA3F2412}" dt="2024-12-09T14:40:16.051" v="35"/>
          <ac:inkMkLst>
            <pc:docMk/>
            <pc:sldMk cId="142772710" sldId="281"/>
            <ac:inkMk id="1087" creationId="{287F8B2C-7338-757C-8696-821A1B1C4EEB}"/>
          </ac:inkMkLst>
        </pc:inkChg>
      </pc:sldChg>
      <pc:sldChg chg="modSp">
        <pc:chgData name="Gabriel Paganotti" userId="S::gabriel54099536@aluno.ms.senac.br::af64eaf5-ef1c-4e6a-ad6f-17d9c0ba7f4a" providerId="AD" clId="Web-{06CFCC02-67E3-3287-3434-2BF2AA3F2412}" dt="2024-12-09T14:45:19.717" v="165" actId="20577"/>
        <pc:sldMkLst>
          <pc:docMk/>
          <pc:sldMk cId="2075022533" sldId="282"/>
        </pc:sldMkLst>
        <pc:spChg chg="mod">
          <ac:chgData name="Gabriel Paganotti" userId="S::gabriel54099536@aluno.ms.senac.br::af64eaf5-ef1c-4e6a-ad6f-17d9c0ba7f4a" providerId="AD" clId="Web-{06CFCC02-67E3-3287-3434-2BF2AA3F2412}" dt="2024-12-09T14:41:57.351" v="57" actId="20577"/>
          <ac:spMkLst>
            <pc:docMk/>
            <pc:sldMk cId="2075022533" sldId="282"/>
            <ac:spMk id="739" creationId="{00000000-0000-0000-0000-000000000000}"/>
          </ac:spMkLst>
        </pc:spChg>
        <pc:spChg chg="mod">
          <ac:chgData name="Gabriel Paganotti" userId="S::gabriel54099536@aluno.ms.senac.br::af64eaf5-ef1c-4e6a-ad6f-17d9c0ba7f4a" providerId="AD" clId="Web-{06CFCC02-67E3-3287-3434-2BF2AA3F2412}" dt="2024-12-09T14:45:19.717" v="165" actId="20577"/>
          <ac:spMkLst>
            <pc:docMk/>
            <pc:sldMk cId="2075022533" sldId="282"/>
            <ac:spMk id="740" creationId="{00000000-0000-0000-0000-000000000000}"/>
          </ac:spMkLst>
        </pc:spChg>
      </pc:sldChg>
      <pc:sldChg chg="add replId">
        <pc:chgData name="Gabriel Paganotti" userId="S::gabriel54099536@aluno.ms.senac.br::af64eaf5-ef1c-4e6a-ad6f-17d9c0ba7f4a" providerId="AD" clId="Web-{06CFCC02-67E3-3287-3434-2BF2AA3F2412}" dt="2024-12-09T14:41:35.944" v="54"/>
        <pc:sldMkLst>
          <pc:docMk/>
          <pc:sldMk cId="2466366566" sldId="301"/>
        </pc:sldMkLst>
      </pc:sldChg>
    </pc:docChg>
  </pc:docChgLst>
  <pc:docChgLst>
    <pc:chgData name="Ricardo Silva" userId="S::ricardo54097716@aluno.ms.senac.br::bb529333-e792-4cc2-8d8e-4291dfc2b957" providerId="AD" clId="Web-{128BEF9A-2D9F-C681-CC2C-E21E24460EDC}"/>
    <pc:docChg chg="modSld">
      <pc:chgData name="Ricardo Silva" userId="S::ricardo54097716@aluno.ms.senac.br::bb529333-e792-4cc2-8d8e-4291dfc2b957" providerId="AD" clId="Web-{128BEF9A-2D9F-C681-CC2C-E21E24460EDC}" dt="2024-12-06T11:31:20.780" v="0" actId="1076"/>
      <pc:docMkLst>
        <pc:docMk/>
      </pc:docMkLst>
      <pc:sldChg chg="modSp">
        <pc:chgData name="Ricardo Silva" userId="S::ricardo54097716@aluno.ms.senac.br::bb529333-e792-4cc2-8d8e-4291dfc2b957" providerId="AD" clId="Web-{128BEF9A-2D9F-C681-CC2C-E21E24460EDC}" dt="2024-12-06T11:31:20.780" v="0" actId="1076"/>
        <pc:sldMkLst>
          <pc:docMk/>
          <pc:sldMk cId="3336430929" sldId="279"/>
        </pc:sldMkLst>
        <pc:picChg chg="mod">
          <ac:chgData name="Ricardo Silva" userId="S::ricardo54097716@aluno.ms.senac.br::bb529333-e792-4cc2-8d8e-4291dfc2b957" providerId="AD" clId="Web-{128BEF9A-2D9F-C681-CC2C-E21E24460EDC}" dt="2024-12-06T11:31:20.780" v="0" actId="1076"/>
          <ac:picMkLst>
            <pc:docMk/>
            <pc:sldMk cId="3336430929" sldId="279"/>
            <ac:picMk id="2" creationId="{00000000-0000-0000-0000-000000000000}"/>
          </ac:picMkLst>
        </pc:picChg>
      </pc:sldChg>
    </pc:docChg>
  </pc:docChgLst>
  <pc:docChgLst>
    <pc:chgData name="Gabriel Paganotti" userId="S::gabriel54099536@aluno.ms.senac.br::af64eaf5-ef1c-4e6a-ad6f-17d9c0ba7f4a" providerId="AD" clId="Web-{A8401810-F9DA-29D9-362F-BD1C13B61B7F}"/>
    <pc:docChg chg="modSld">
      <pc:chgData name="Gabriel Paganotti" userId="S::gabriel54099536@aluno.ms.senac.br::af64eaf5-ef1c-4e6a-ad6f-17d9c0ba7f4a" providerId="AD" clId="Web-{A8401810-F9DA-29D9-362F-BD1C13B61B7F}" dt="2024-12-09T14:37:56.895" v="330"/>
      <pc:docMkLst>
        <pc:docMk/>
      </pc:docMkLst>
      <pc:sldChg chg="addSp delSp modSp">
        <pc:chgData name="Gabriel Paganotti" userId="S::gabriel54099536@aluno.ms.senac.br::af64eaf5-ef1c-4e6a-ad6f-17d9c0ba7f4a" providerId="AD" clId="Web-{A8401810-F9DA-29D9-362F-BD1C13B61B7F}" dt="2024-12-09T14:37:56.895" v="330"/>
        <pc:sldMkLst>
          <pc:docMk/>
          <pc:sldMk cId="142772710" sldId="281"/>
        </pc:sldMkLst>
        <pc:spChg chg="add mod">
          <ac:chgData name="Gabriel Paganotti" userId="S::gabriel54099536@aluno.ms.senac.br::af64eaf5-ef1c-4e6a-ad6f-17d9c0ba7f4a" providerId="AD" clId="Web-{A8401810-F9DA-29D9-362F-BD1C13B61B7F}" dt="2024-12-09T14:37:53.676" v="230"/>
          <ac:spMkLst>
            <pc:docMk/>
            <pc:sldMk cId="142772710" sldId="281"/>
            <ac:spMk id="736" creationId="{865B6EFF-3740-5899-948E-951529421F13}"/>
          </ac:spMkLst>
        </pc:spChg>
        <pc:spChg chg="add mod">
          <ac:chgData name="Gabriel Paganotti" userId="S::gabriel54099536@aluno.ms.senac.br::af64eaf5-ef1c-4e6a-ad6f-17d9c0ba7f4a" providerId="AD" clId="Web-{A8401810-F9DA-29D9-362F-BD1C13B61B7F}" dt="2024-12-09T14:37:56.895" v="330"/>
          <ac:spMkLst>
            <pc:docMk/>
            <pc:sldMk cId="142772710" sldId="281"/>
            <ac:spMk id="738" creationId="{DBC7D564-5080-AF45-D99E-9B00E668730E}"/>
          </ac:spMkLst>
        </pc:spChg>
        <pc:spChg chg="del mod">
          <ac:chgData name="Gabriel Paganotti" userId="S::gabriel54099536@aluno.ms.senac.br::af64eaf5-ef1c-4e6a-ad6f-17d9c0ba7f4a" providerId="AD" clId="Web-{A8401810-F9DA-29D9-362F-BD1C13B61B7F}" dt="2024-12-09T14:37:56.895" v="330"/>
          <ac:spMkLst>
            <pc:docMk/>
            <pc:sldMk cId="142772710" sldId="281"/>
            <ac:spMk id="739" creationId="{00000000-0000-0000-0000-000000000000}"/>
          </ac:spMkLst>
        </pc:spChg>
        <pc:spChg chg="del mod">
          <ac:chgData name="Gabriel Paganotti" userId="S::gabriel54099536@aluno.ms.senac.br::af64eaf5-ef1c-4e6a-ad6f-17d9c0ba7f4a" providerId="AD" clId="Web-{A8401810-F9DA-29D9-362F-BD1C13B61B7F}" dt="2024-12-09T14:37:53.676" v="230"/>
          <ac:spMkLst>
            <pc:docMk/>
            <pc:sldMk cId="142772710" sldId="281"/>
            <ac:spMk id="740" creationId="{00000000-0000-0000-0000-000000000000}"/>
          </ac:spMkLst>
        </pc:spChg>
        <pc:grpChg chg="del mod">
          <ac:chgData name="Gabriel Paganotti" userId="S::gabriel54099536@aluno.ms.senac.br::af64eaf5-ef1c-4e6a-ad6f-17d9c0ba7f4a" providerId="AD" clId="Web-{A8401810-F9DA-29D9-362F-BD1C13B61B7F}" dt="2024-12-09T14:37:52.551" v="211"/>
          <ac:grpSpMkLst>
            <pc:docMk/>
            <pc:sldMk cId="142772710" sldId="281"/>
            <ac:grpSpMk id="742" creationId="{00000000-0000-0000-0000-000000000000}"/>
          </ac:grpSpMkLst>
        </pc:grpChg>
        <pc:picChg chg="del mod">
          <ac:chgData name="Gabriel Paganotti" userId="S::gabriel54099536@aluno.ms.senac.br::af64eaf5-ef1c-4e6a-ad6f-17d9c0ba7f4a" providerId="AD" clId="Web-{A8401810-F9DA-29D9-362F-BD1C13B61B7F}" dt="2024-12-09T14:37:53.395" v="229"/>
          <ac:picMkLst>
            <pc:docMk/>
            <pc:sldMk cId="142772710" sldId="281"/>
            <ac:picMk id="1026" creationId="{00000000-0000-0000-0000-000000000000}"/>
          </ac:picMkLst>
        </pc:picChg>
        <pc:inkChg chg="add">
          <ac:chgData name="Gabriel Paganotti" userId="S::gabriel54099536@aluno.ms.senac.br::af64eaf5-ef1c-4e6a-ad6f-17d9c0ba7f4a" providerId="AD" clId="Web-{A8401810-F9DA-29D9-362F-BD1C13B61B7F}" dt="2024-12-09T14:33:31.261" v="20"/>
          <ac:inkMkLst>
            <pc:docMk/>
            <pc:sldMk cId="142772710" sldId="281"/>
            <ac:inkMk id="2" creationId="{5E0D64AE-A754-A0FA-D903-052AB0172836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3:32.620" v="21"/>
          <ac:inkMkLst>
            <pc:docMk/>
            <pc:sldMk cId="142772710" sldId="281"/>
            <ac:inkMk id="3" creationId="{C4AC9849-6B90-D786-F076-0F4B453060F8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3:34.151" v="22"/>
          <ac:inkMkLst>
            <pc:docMk/>
            <pc:sldMk cId="142772710" sldId="281"/>
            <ac:inkMk id="4" creationId="{3A543BD3-060C-F101-CCAF-029A9C500C82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3:35.089" v="23"/>
          <ac:inkMkLst>
            <pc:docMk/>
            <pc:sldMk cId="142772710" sldId="281"/>
            <ac:inkMk id="5" creationId="{8886AE83-9BDF-3C27-6C38-C3ABC0562481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17" v="329"/>
          <ac:inkMkLst>
            <pc:docMk/>
            <pc:sldMk cId="142772710" sldId="281"/>
            <ac:inkMk id="6" creationId="{F3177744-6142-10E9-D004-933DFD3A5D80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17" v="328"/>
          <ac:inkMkLst>
            <pc:docMk/>
            <pc:sldMk cId="142772710" sldId="281"/>
            <ac:inkMk id="7" creationId="{F77475ED-A18D-E05F-3B74-90CF3850E66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17" v="327"/>
          <ac:inkMkLst>
            <pc:docMk/>
            <pc:sldMk cId="142772710" sldId="281"/>
            <ac:inkMk id="8" creationId="{28F2FC34-E03F-23F3-8298-46F38496706B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26"/>
          <ac:inkMkLst>
            <pc:docMk/>
            <pc:sldMk cId="142772710" sldId="281"/>
            <ac:inkMk id="9" creationId="{338CA848-BA28-74D2-7987-46BC57AD6634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25"/>
          <ac:inkMkLst>
            <pc:docMk/>
            <pc:sldMk cId="142772710" sldId="281"/>
            <ac:inkMk id="10" creationId="{FE1E339C-A0D4-2AA1-61C7-9A0D986DEC2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24"/>
          <ac:inkMkLst>
            <pc:docMk/>
            <pc:sldMk cId="142772710" sldId="281"/>
            <ac:inkMk id="11" creationId="{5FAFA5E0-23C7-9E81-CF71-CA336D2FF30C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23"/>
          <ac:inkMkLst>
            <pc:docMk/>
            <pc:sldMk cId="142772710" sldId="281"/>
            <ac:inkMk id="12" creationId="{5A42DA6C-9C10-A1B3-AF84-9E4AF78DF221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22"/>
          <ac:inkMkLst>
            <pc:docMk/>
            <pc:sldMk cId="142772710" sldId="281"/>
            <ac:inkMk id="13" creationId="{EADB082E-4796-DDC4-6431-ECFAAB75165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21"/>
          <ac:inkMkLst>
            <pc:docMk/>
            <pc:sldMk cId="142772710" sldId="281"/>
            <ac:inkMk id="14" creationId="{A118918E-044E-F2D4-2F30-A13AACF7ED4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20"/>
          <ac:inkMkLst>
            <pc:docMk/>
            <pc:sldMk cId="142772710" sldId="281"/>
            <ac:inkMk id="15" creationId="{FCD82B6F-077F-48C3-2B22-A065AFD4E94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9"/>
          <ac:inkMkLst>
            <pc:docMk/>
            <pc:sldMk cId="142772710" sldId="281"/>
            <ac:inkMk id="16" creationId="{672106D1-824D-F1C8-9717-F123251B8B90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8"/>
          <ac:inkMkLst>
            <pc:docMk/>
            <pc:sldMk cId="142772710" sldId="281"/>
            <ac:inkMk id="17" creationId="{10398D8E-72D1-EADF-3423-537E93120694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7"/>
          <ac:inkMkLst>
            <pc:docMk/>
            <pc:sldMk cId="142772710" sldId="281"/>
            <ac:inkMk id="18" creationId="{9E30E68B-6863-1C44-E0A5-822659217B7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47.457" v="195"/>
          <ac:inkMkLst>
            <pc:docMk/>
            <pc:sldMk cId="142772710" sldId="281"/>
            <ac:inkMk id="19" creationId="{628B5177-B78C-17B6-0192-28C7AFA1BE9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6"/>
          <ac:inkMkLst>
            <pc:docMk/>
            <pc:sldMk cId="142772710" sldId="281"/>
            <ac:inkMk id="20" creationId="{93CFCA78-30BB-7279-269C-D48AF70DEA8D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5"/>
          <ac:inkMkLst>
            <pc:docMk/>
            <pc:sldMk cId="142772710" sldId="281"/>
            <ac:inkMk id="21" creationId="{9B60A013-FD30-23D2-AA75-41F408E1783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4"/>
          <ac:inkMkLst>
            <pc:docMk/>
            <pc:sldMk cId="142772710" sldId="281"/>
            <ac:inkMk id="22" creationId="{78A5A3E6-290E-9BE3-7FC4-7520CF48D42C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3"/>
          <ac:inkMkLst>
            <pc:docMk/>
            <pc:sldMk cId="142772710" sldId="281"/>
            <ac:inkMk id="23" creationId="{9F0A3D32-C571-2C97-CFDD-95BE0BFEACD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2"/>
          <ac:inkMkLst>
            <pc:docMk/>
            <pc:sldMk cId="142772710" sldId="281"/>
            <ac:inkMk id="24" creationId="{323512EA-DAFD-1895-900E-DBB19B7CDD5D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1"/>
          <ac:inkMkLst>
            <pc:docMk/>
            <pc:sldMk cId="142772710" sldId="281"/>
            <ac:inkMk id="25" creationId="{D110F6E7-EBFC-55FA-4973-2CB1A16134E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10"/>
          <ac:inkMkLst>
            <pc:docMk/>
            <pc:sldMk cId="142772710" sldId="281"/>
            <ac:inkMk id="26" creationId="{D282933A-4656-763A-3086-8AE30804C0E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9"/>
          <ac:inkMkLst>
            <pc:docMk/>
            <pc:sldMk cId="142772710" sldId="281"/>
            <ac:inkMk id="27" creationId="{A88DC745-64F4-6C01-85D8-4750FA5431E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8"/>
          <ac:inkMkLst>
            <pc:docMk/>
            <pc:sldMk cId="142772710" sldId="281"/>
            <ac:inkMk id="28" creationId="{967663C1-3109-5407-2BF5-3446964320B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7"/>
          <ac:inkMkLst>
            <pc:docMk/>
            <pc:sldMk cId="142772710" sldId="281"/>
            <ac:inkMk id="29" creationId="{3E8AA099-1E02-68F3-1B7E-0072A8B0528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6"/>
          <ac:inkMkLst>
            <pc:docMk/>
            <pc:sldMk cId="142772710" sldId="281"/>
            <ac:inkMk id="30" creationId="{937848A9-51C3-0C10-78D5-C5BFC524562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5"/>
          <ac:inkMkLst>
            <pc:docMk/>
            <pc:sldMk cId="142772710" sldId="281"/>
            <ac:inkMk id="31" creationId="{EFC4F8D2-A36D-A27C-BC50-9F6A7ACDD510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4"/>
          <ac:inkMkLst>
            <pc:docMk/>
            <pc:sldMk cId="142772710" sldId="281"/>
            <ac:inkMk id="32" creationId="{31BA5020-66DC-A0FE-CFFD-1CD6AF7DCA5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51.435" v="70"/>
          <ac:inkMkLst>
            <pc:docMk/>
            <pc:sldMk cId="142772710" sldId="281"/>
            <ac:inkMk id="33" creationId="{1AC47907-F149-AF6E-128C-3D6CE42A178D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49.748" v="69"/>
          <ac:inkMkLst>
            <pc:docMk/>
            <pc:sldMk cId="142772710" sldId="281"/>
            <ac:inkMk id="34" creationId="{C99B3A4C-A876-5A51-46FE-678D00C3149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47.263" v="68"/>
          <ac:inkMkLst>
            <pc:docMk/>
            <pc:sldMk cId="142772710" sldId="281"/>
            <ac:inkMk id="35" creationId="{60AF1A63-1559-1C18-CCB9-79A977D5706B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44.732" v="67"/>
          <ac:inkMkLst>
            <pc:docMk/>
            <pc:sldMk cId="142772710" sldId="281"/>
            <ac:inkMk id="36" creationId="{AB685373-C78A-93E2-0221-073718F7E33D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42.123" v="66"/>
          <ac:inkMkLst>
            <pc:docMk/>
            <pc:sldMk cId="142772710" sldId="281"/>
            <ac:inkMk id="37" creationId="{E723C3A5-4D07-05F1-1FB1-C76BC17C6C5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39.388" v="65"/>
          <ac:inkMkLst>
            <pc:docMk/>
            <pc:sldMk cId="142772710" sldId="281"/>
            <ac:inkMk id="38" creationId="{E84EAD76-405E-0780-9301-6A16C2B4800D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39.388" v="64"/>
          <ac:inkMkLst>
            <pc:docMk/>
            <pc:sldMk cId="142772710" sldId="281"/>
            <ac:inkMk id="39" creationId="{2DF04D96-F09C-1B8C-350F-3F3AD517E711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36.825" v="63"/>
          <ac:inkMkLst>
            <pc:docMk/>
            <pc:sldMk cId="142772710" sldId="281"/>
            <ac:inkMk id="40" creationId="{7B815C9A-30F7-9C19-40C7-52FAC180F30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34.044" v="62"/>
          <ac:inkMkLst>
            <pc:docMk/>
            <pc:sldMk cId="142772710" sldId="281"/>
            <ac:inkMk id="41" creationId="{E82653ED-D84F-C94A-A7B6-1EE67EDB8FF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4:31.325" v="61"/>
          <ac:inkMkLst>
            <pc:docMk/>
            <pc:sldMk cId="142772710" sldId="281"/>
            <ac:inkMk id="42" creationId="{D4E5550B-98DC-B102-E232-8C16B52FD51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3"/>
          <ac:inkMkLst>
            <pc:docMk/>
            <pc:sldMk cId="142772710" sldId="281"/>
            <ac:inkMk id="43" creationId="{24083821-318C-D3F3-206C-76ED3B24FD3B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2"/>
          <ac:inkMkLst>
            <pc:docMk/>
            <pc:sldMk cId="142772710" sldId="281"/>
            <ac:inkMk id="44" creationId="{862A64D5-4740-7C5A-8773-93D7410E9FE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1"/>
          <ac:inkMkLst>
            <pc:docMk/>
            <pc:sldMk cId="142772710" sldId="281"/>
            <ac:inkMk id="45" creationId="{E3C296FA-47D7-223F-9C8E-099158DFCA5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300"/>
          <ac:inkMkLst>
            <pc:docMk/>
            <pc:sldMk cId="142772710" sldId="281"/>
            <ac:inkMk id="46" creationId="{B1DCA6C0-DE86-65DA-184B-680995224B8C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9"/>
          <ac:inkMkLst>
            <pc:docMk/>
            <pc:sldMk cId="142772710" sldId="281"/>
            <ac:inkMk id="47" creationId="{361DAE97-2616-2E61-05F0-BB61074765CC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4.036" v="239"/>
          <ac:inkMkLst>
            <pc:docMk/>
            <pc:sldMk cId="142772710" sldId="281"/>
            <ac:inkMk id="48" creationId="{EB19691F-C442-098F-EDEB-264BBF1601B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4.036" v="238"/>
          <ac:inkMkLst>
            <pc:docMk/>
            <pc:sldMk cId="142772710" sldId="281"/>
            <ac:inkMk id="49" creationId="{47D5ED7E-2500-6BA2-9D81-CFDE888E0443}"/>
          </ac:inkMkLst>
        </pc:inkChg>
        <pc:inkChg chg="add del mod">
          <ac:chgData name="Gabriel Paganotti" userId="S::gabriel54099536@aluno.ms.senac.br::af64eaf5-ef1c-4e6a-ad6f-17d9c0ba7f4a" providerId="AD" clId="Web-{A8401810-F9DA-29D9-362F-BD1C13B61B7F}" dt="2024-12-09T14:37:43.723" v="192"/>
          <ac:inkMkLst>
            <pc:docMk/>
            <pc:sldMk cId="142772710" sldId="281"/>
            <ac:inkMk id="50" creationId="{0F92F903-C66E-D692-5DD1-0A30C013AF4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8"/>
          <ac:inkMkLst>
            <pc:docMk/>
            <pc:sldMk cId="142772710" sldId="281"/>
            <ac:inkMk id="51" creationId="{F455DC01-ECF0-13D8-1D09-1489B2589552}"/>
          </ac:inkMkLst>
        </pc:inkChg>
        <pc:inkChg chg="add del mod">
          <ac:chgData name="Gabriel Paganotti" userId="S::gabriel54099536@aluno.ms.senac.br::af64eaf5-ef1c-4e6a-ad6f-17d9c0ba7f4a" providerId="AD" clId="Web-{A8401810-F9DA-29D9-362F-BD1C13B61B7F}" dt="2024-12-09T14:37:48.489" v="197"/>
          <ac:inkMkLst>
            <pc:docMk/>
            <pc:sldMk cId="142772710" sldId="281"/>
            <ac:inkMk id="52" creationId="{22F19F13-DB0A-EF24-26E6-CF99FA20F39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29" v="225"/>
          <ac:inkMkLst>
            <pc:docMk/>
            <pc:sldMk cId="142772710" sldId="281"/>
            <ac:inkMk id="53" creationId="{50F39EEA-10E9-2FDB-D6BE-A33CA1FD52A6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29" v="224"/>
          <ac:inkMkLst>
            <pc:docMk/>
            <pc:sldMk cId="142772710" sldId="281"/>
            <ac:inkMk id="54" creationId="{68C6E5A3-B1C8-D205-1B61-89757FD5099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4.020" v="237"/>
          <ac:inkMkLst>
            <pc:docMk/>
            <pc:sldMk cId="142772710" sldId="281"/>
            <ac:inkMk id="55" creationId="{E1A8905E-745F-2CE8-40C3-E30545E061DE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92" v="227"/>
          <ac:inkMkLst>
            <pc:docMk/>
            <pc:sldMk cId="142772710" sldId="281"/>
            <ac:inkMk id="56" creationId="{EE4EC7BF-5E8D-E2FC-99AF-5485FBFAAD44}"/>
          </ac:inkMkLst>
        </pc:inkChg>
        <pc:inkChg chg="add del mod">
          <ac:chgData name="Gabriel Paganotti" userId="S::gabriel54099536@aluno.ms.senac.br::af64eaf5-ef1c-4e6a-ad6f-17d9c0ba7f4a" providerId="AD" clId="Web-{A8401810-F9DA-29D9-362F-BD1C13B61B7F}" dt="2024-12-09T14:37:52.301" v="209"/>
          <ac:inkMkLst>
            <pc:docMk/>
            <pc:sldMk cId="142772710" sldId="281"/>
            <ac:inkMk id="57" creationId="{0E00F9FB-C284-8EF5-8464-1408B727466B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29" v="223"/>
          <ac:inkMkLst>
            <pc:docMk/>
            <pc:sldMk cId="142772710" sldId="281"/>
            <ac:inkMk id="58" creationId="{898116BA-18C4-D12C-BA50-2366C0FDB9DB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4.020" v="236"/>
          <ac:inkMkLst>
            <pc:docMk/>
            <pc:sldMk cId="142772710" sldId="281"/>
            <ac:inkMk id="59" creationId="{680C314F-AB37-9D68-9F12-806151DF1524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4.020" v="235"/>
          <ac:inkMkLst>
            <pc:docMk/>
            <pc:sldMk cId="142772710" sldId="281"/>
            <ac:inkMk id="60" creationId="{814523CF-48AA-A228-E8B4-C1B72F43BBB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7"/>
          <ac:inkMkLst>
            <pc:docMk/>
            <pc:sldMk cId="142772710" sldId="281"/>
            <ac:inkMk id="61" creationId="{9CAD6A8F-289C-C187-ACED-9A8786268EC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1.567" v="206"/>
          <ac:inkMkLst>
            <pc:docMk/>
            <pc:sldMk cId="142772710" sldId="281"/>
            <ac:inkMk id="62" creationId="{95025882-3800-54B9-5D5E-0FC7932A0B3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4.020" v="234"/>
          <ac:inkMkLst>
            <pc:docMk/>
            <pc:sldMk cId="142772710" sldId="281"/>
            <ac:inkMk id="63" creationId="{5B3EC1E0-5BC7-3B07-18F0-0152F6C33A19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3" v="155"/>
          <ac:inkMkLst>
            <pc:docMk/>
            <pc:sldMk cId="142772710" sldId="281"/>
            <ac:inkMk id="704" creationId="{C1BF7FE2-D919-87FC-3689-F015F630429C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3.031" v="156"/>
          <ac:inkMkLst>
            <pc:docMk/>
            <pc:sldMk cId="142772710" sldId="281"/>
            <ac:inkMk id="705" creationId="{147EA07E-D2CF-3DD8-B535-7DDE7B1F167E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3.047" v="157"/>
          <ac:inkMkLst>
            <pc:docMk/>
            <pc:sldMk cId="142772710" sldId="281"/>
            <ac:inkMk id="706" creationId="{040DCB2E-E564-3832-1905-335DF4C9F03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9"/>
          <ac:inkMkLst>
            <pc:docMk/>
            <pc:sldMk cId="142772710" sldId="281"/>
            <ac:inkMk id="707" creationId="{8C6625F4-7357-B5A3-3973-A5CC8B4D9ADD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8"/>
          <ac:inkMkLst>
            <pc:docMk/>
            <pc:sldMk cId="142772710" sldId="281"/>
            <ac:inkMk id="708" creationId="{DFA69733-0252-B082-22B4-7ACAB20F5846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7"/>
          <ac:inkMkLst>
            <pc:docMk/>
            <pc:sldMk cId="142772710" sldId="281"/>
            <ac:inkMk id="709" creationId="{B7A5CD9A-0517-12DF-77E7-30C7EB459C1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6"/>
          <ac:inkMkLst>
            <pc:docMk/>
            <pc:sldMk cId="142772710" sldId="281"/>
            <ac:inkMk id="710" creationId="{DD99BD72-DD85-0947-9EFC-E5C3C8F4AF0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5"/>
          <ac:inkMkLst>
            <pc:docMk/>
            <pc:sldMk cId="142772710" sldId="281"/>
            <ac:inkMk id="711" creationId="{293993BE-C942-B74E-36B9-B7C6F42B5F1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4"/>
          <ac:inkMkLst>
            <pc:docMk/>
            <pc:sldMk cId="142772710" sldId="281"/>
            <ac:inkMk id="712" creationId="{0EE29413-AC9B-D81D-94A8-BC514EA92616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3"/>
          <ac:inkMkLst>
            <pc:docMk/>
            <pc:sldMk cId="142772710" sldId="281"/>
            <ac:inkMk id="713" creationId="{D9CFACDC-50C8-6AED-FC6C-5C1CFEE35AF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2"/>
          <ac:inkMkLst>
            <pc:docMk/>
            <pc:sldMk cId="142772710" sldId="281"/>
            <ac:inkMk id="714" creationId="{9DC7BB61-2B86-9AF5-1B6C-C693CAED6B6B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1"/>
          <ac:inkMkLst>
            <pc:docMk/>
            <pc:sldMk cId="142772710" sldId="281"/>
            <ac:inkMk id="715" creationId="{1D9AB647-8E49-7DC6-0614-068B44986B6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49.879" v="200"/>
          <ac:inkMkLst>
            <pc:docMk/>
            <pc:sldMk cId="142772710" sldId="281"/>
            <ac:inkMk id="716" creationId="{39E620E2-6F42-4110-4589-2F80C2B4951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50"/>
          <ac:inkMkLst>
            <pc:docMk/>
            <pc:sldMk cId="142772710" sldId="281"/>
            <ac:inkMk id="717" creationId="{3E02A080-F233-FD6F-9232-FF7D639B2CB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49"/>
          <ac:inkMkLst>
            <pc:docMk/>
            <pc:sldMk cId="142772710" sldId="281"/>
            <ac:inkMk id="718" creationId="{073D691B-DDDD-07BD-016B-1CECFB7E0051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48"/>
          <ac:inkMkLst>
            <pc:docMk/>
            <pc:sldMk cId="142772710" sldId="281"/>
            <ac:inkMk id="719" creationId="{280E3FC8-3E55-50DC-DA0C-8E49EF6AC6E5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47"/>
          <ac:inkMkLst>
            <pc:docMk/>
            <pc:sldMk cId="142772710" sldId="281"/>
            <ac:inkMk id="720" creationId="{FC743317-EA1D-BB3A-1CC0-61E2C0163C50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4.125" v="172"/>
          <ac:inkMkLst>
            <pc:docMk/>
            <pc:sldMk cId="142772710" sldId="281"/>
            <ac:inkMk id="721" creationId="{FC97FD8B-531C-D513-BAA4-89CC23A95D11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5.765" v="173"/>
          <ac:inkMkLst>
            <pc:docMk/>
            <pc:sldMk cId="142772710" sldId="281"/>
            <ac:inkMk id="722" creationId="{24E497F8-AC2F-F851-C417-50D9549F31BD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46"/>
          <ac:inkMkLst>
            <pc:docMk/>
            <pc:sldMk cId="142772710" sldId="281"/>
            <ac:inkMk id="723" creationId="{7882C7A8-36CD-4A27-8A27-E16F8F18843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45"/>
          <ac:inkMkLst>
            <pc:docMk/>
            <pc:sldMk cId="142772710" sldId="281"/>
            <ac:inkMk id="724" creationId="{D4ADD0E1-00EE-02B1-7FB8-FA90C79AC4A6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44"/>
          <ac:inkMkLst>
            <pc:docMk/>
            <pc:sldMk cId="142772710" sldId="281"/>
            <ac:inkMk id="725" creationId="{1154DC13-2230-33A6-4FEB-60F818D5DF3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70" v="243"/>
          <ac:inkMkLst>
            <pc:docMk/>
            <pc:sldMk cId="142772710" sldId="281"/>
            <ac:inkMk id="726" creationId="{7DA11A2E-AE9A-BBB7-3D3D-1A2E16CB6A20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70" v="242"/>
          <ac:inkMkLst>
            <pc:docMk/>
            <pc:sldMk cId="142772710" sldId="281"/>
            <ac:inkMk id="727" creationId="{83AF2C6E-5B92-ED8A-A691-D42E12BF717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14" v="215"/>
          <ac:inkMkLst>
            <pc:docMk/>
            <pc:sldMk cId="142772710" sldId="281"/>
            <ac:inkMk id="728" creationId="{2E620542-4AE2-8900-0AD4-46466B23FDD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92" v="226"/>
          <ac:inkMkLst>
            <pc:docMk/>
            <pc:sldMk cId="142772710" sldId="281"/>
            <ac:inkMk id="729" creationId="{152BBA94-4C03-6508-AAFF-14F5CCC9C99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70" v="241"/>
          <ac:inkMkLst>
            <pc:docMk/>
            <pc:sldMk cId="142772710" sldId="281"/>
            <ac:inkMk id="730" creationId="{BD2050E4-5686-D9F5-3BC5-D6B4A03B570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70" v="240"/>
          <ac:inkMkLst>
            <pc:docMk/>
            <pc:sldMk cId="142772710" sldId="281"/>
            <ac:inkMk id="731" creationId="{3B306182-30F3-2EF8-3DFC-437C5DFF1464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23.488" v="188"/>
          <ac:inkMkLst>
            <pc:docMk/>
            <pc:sldMk cId="142772710" sldId="281"/>
            <ac:inkMk id="732" creationId="{298E1BCC-91B1-D5E9-648F-18814C7C210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19.566" v="187"/>
          <ac:inkMkLst>
            <pc:docMk/>
            <pc:sldMk cId="142772710" sldId="281"/>
            <ac:inkMk id="733" creationId="{6A990DF0-D2CF-6C1D-DEAD-E80A04B7E2E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15.706" v="186"/>
          <ac:inkMkLst>
            <pc:docMk/>
            <pc:sldMk cId="142772710" sldId="281"/>
            <ac:inkMk id="734" creationId="{DFD34E8E-DBD8-D8E3-133F-AA054BA12DD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45.301" v="193"/>
          <ac:inkMkLst>
            <pc:docMk/>
            <pc:sldMk cId="142772710" sldId="281"/>
            <ac:inkMk id="1024" creationId="{3F813DC1-E064-5F33-0199-69B9855E06F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4.020" v="233"/>
          <ac:inkMkLst>
            <pc:docMk/>
            <pc:sldMk cId="142772710" sldId="281"/>
            <ac:inkMk id="1025" creationId="{96955834-97F6-419C-0886-D8FC79CE92F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6"/>
          <ac:inkMkLst>
            <pc:docMk/>
            <pc:sldMk cId="142772710" sldId="281"/>
            <ac:inkMk id="1027" creationId="{63BF47B4-EBB4-B1C7-095A-F99DEA22A25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5"/>
          <ac:inkMkLst>
            <pc:docMk/>
            <pc:sldMk cId="142772710" sldId="281"/>
            <ac:inkMk id="1028" creationId="{62F836A1-11E2-0E28-3842-6D1BE1180FB1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4"/>
          <ac:inkMkLst>
            <pc:docMk/>
            <pc:sldMk cId="142772710" sldId="281"/>
            <ac:inkMk id="1029" creationId="{D83B4495-9643-F036-38DC-FC69CC75C61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3"/>
          <ac:inkMkLst>
            <pc:docMk/>
            <pc:sldMk cId="142772710" sldId="281"/>
            <ac:inkMk id="1030" creationId="{EBB59ADF-4E11-635E-427D-33E3B29808B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14" v="222"/>
          <ac:inkMkLst>
            <pc:docMk/>
            <pc:sldMk cId="142772710" sldId="281"/>
            <ac:inkMk id="1031" creationId="{CBC16EB0-0DD3-1C43-1704-18DEC14C351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2.598" v="212"/>
          <ac:inkMkLst>
            <pc:docMk/>
            <pc:sldMk cId="142772710" sldId="281"/>
            <ac:inkMk id="1032" creationId="{91BE6441-A0C0-85F7-5A50-3AAFF76B7421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14" v="221"/>
          <ac:inkMkLst>
            <pc:docMk/>
            <pc:sldMk cId="142772710" sldId="281"/>
            <ac:inkMk id="1033" creationId="{50D73B9F-FC69-D8EA-83C4-57AEC056D2B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14" v="220"/>
          <ac:inkMkLst>
            <pc:docMk/>
            <pc:sldMk cId="142772710" sldId="281"/>
            <ac:inkMk id="1034" creationId="{A21CDBB3-54E9-DD2F-FC69-31BFE773D34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14" v="219"/>
          <ac:inkMkLst>
            <pc:docMk/>
            <pc:sldMk cId="142772710" sldId="281"/>
            <ac:inkMk id="1035" creationId="{FC2973FE-BF8F-CDDC-4BFB-D1EAB0A4A49C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2"/>
          <ac:inkMkLst>
            <pc:docMk/>
            <pc:sldMk cId="142772710" sldId="281"/>
            <ac:inkMk id="1036" creationId="{66B0D081-E0C9-DC5F-A137-40915A9422C6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1"/>
          <ac:inkMkLst>
            <pc:docMk/>
            <pc:sldMk cId="142772710" sldId="281"/>
            <ac:inkMk id="1037" creationId="{E5F180DC-FCF5-9244-0B24-0523996AE8B6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90"/>
          <ac:inkMkLst>
            <pc:docMk/>
            <pc:sldMk cId="142772710" sldId="281"/>
            <ac:inkMk id="1038" creationId="{2B71C0AB-1A4C-2F2B-298E-A0529BEA7A5C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89"/>
          <ac:inkMkLst>
            <pc:docMk/>
            <pc:sldMk cId="142772710" sldId="281"/>
            <ac:inkMk id="1039" creationId="{A9829ADF-05DA-D536-0A29-7E6BA9611F1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14" v="218"/>
          <ac:inkMkLst>
            <pc:docMk/>
            <pc:sldMk cId="142772710" sldId="281"/>
            <ac:inkMk id="1040" creationId="{98EDA439-AA94-4CEB-D9DC-42694DA21221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88"/>
          <ac:inkMkLst>
            <pc:docMk/>
            <pc:sldMk cId="142772710" sldId="281"/>
            <ac:inkMk id="1041" creationId="{9FBD95D5-C0EA-0ED2-E253-1C478922E08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14" v="217"/>
          <ac:inkMkLst>
            <pc:docMk/>
            <pc:sldMk cId="142772710" sldId="281"/>
            <ac:inkMk id="1042" creationId="{B7B8043C-B5DC-B3F4-4F45-DFE1636B592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87"/>
          <ac:inkMkLst>
            <pc:docMk/>
            <pc:sldMk cId="142772710" sldId="281"/>
            <ac:inkMk id="1043" creationId="{74427374-1B2E-770E-4BAE-1661B98D4EF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86"/>
          <ac:inkMkLst>
            <pc:docMk/>
            <pc:sldMk cId="142772710" sldId="281"/>
            <ac:inkMk id="1044" creationId="{05E0D0EF-AC38-6E0A-55AF-6E6D926ECC9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85"/>
          <ac:inkMkLst>
            <pc:docMk/>
            <pc:sldMk cId="142772710" sldId="281"/>
            <ac:inkMk id="1045" creationId="{04A70338-58FD-E3AF-AE9F-95B4C87B9585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84"/>
          <ac:inkMkLst>
            <pc:docMk/>
            <pc:sldMk cId="142772710" sldId="281"/>
            <ac:inkMk id="1046" creationId="{D6025B7D-A3DA-DBD5-55F5-052BEB247D5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801" v="283"/>
          <ac:inkMkLst>
            <pc:docMk/>
            <pc:sldMk cId="142772710" sldId="281"/>
            <ac:inkMk id="1047" creationId="{49CEA062-70E5-4642-3B26-6F365A96D2B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82"/>
          <ac:inkMkLst>
            <pc:docMk/>
            <pc:sldMk cId="142772710" sldId="281"/>
            <ac:inkMk id="1048" creationId="{18BD0BCC-2417-2D4D-F551-B941CD03A93B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81"/>
          <ac:inkMkLst>
            <pc:docMk/>
            <pc:sldMk cId="142772710" sldId="281"/>
            <ac:inkMk id="1049" creationId="{FECEB480-84C7-5085-55CB-4D10E807633A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80"/>
          <ac:inkMkLst>
            <pc:docMk/>
            <pc:sldMk cId="142772710" sldId="281"/>
            <ac:inkMk id="1050" creationId="{34E2BC89-5920-4BFA-036E-E63852D2B44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9"/>
          <ac:inkMkLst>
            <pc:docMk/>
            <pc:sldMk cId="142772710" sldId="281"/>
            <ac:inkMk id="1051" creationId="{4C1CA059-9303-5B0F-D163-18A60C62E3E0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8"/>
          <ac:inkMkLst>
            <pc:docMk/>
            <pc:sldMk cId="142772710" sldId="281"/>
            <ac:inkMk id="1052" creationId="{C4C79FDC-53DC-1D1E-E516-217B44677FDD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4.020" v="232"/>
          <ac:inkMkLst>
            <pc:docMk/>
            <pc:sldMk cId="142772710" sldId="281"/>
            <ac:inkMk id="1053" creationId="{A6F2DB5C-6F5D-EF8D-B0EA-18386B28246C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7"/>
          <ac:inkMkLst>
            <pc:docMk/>
            <pc:sldMk cId="142772710" sldId="281"/>
            <ac:inkMk id="1054" creationId="{7E3A426E-B746-7383-855B-056C461ECDA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6"/>
          <ac:inkMkLst>
            <pc:docMk/>
            <pc:sldMk cId="142772710" sldId="281"/>
            <ac:inkMk id="1055" creationId="{C40621DA-6786-1A46-506E-EE8519CF451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5"/>
          <ac:inkMkLst>
            <pc:docMk/>
            <pc:sldMk cId="142772710" sldId="281"/>
            <ac:inkMk id="1056" creationId="{DB2E2D2D-B7FE-C48D-86B0-6CED74B0DBC8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4"/>
          <ac:inkMkLst>
            <pc:docMk/>
            <pc:sldMk cId="142772710" sldId="281"/>
            <ac:inkMk id="1057" creationId="{968B81EF-EBCA-79D5-0764-4571E9621416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3"/>
          <ac:inkMkLst>
            <pc:docMk/>
            <pc:sldMk cId="142772710" sldId="281"/>
            <ac:inkMk id="1058" creationId="{4C0C02C3-50EA-4282-B4CB-C6F20FE0BE32}"/>
          </ac:inkMkLst>
        </pc:inkChg>
        <pc:inkChg chg="add del mod">
          <ac:chgData name="Gabriel Paganotti" userId="S::gabriel54099536@aluno.ms.senac.br::af64eaf5-ef1c-4e6a-ad6f-17d9c0ba7f4a" providerId="AD" clId="Web-{A8401810-F9DA-29D9-362F-BD1C13B61B7F}" dt="2024-12-09T14:37:52.864" v="214"/>
          <ac:inkMkLst>
            <pc:docMk/>
            <pc:sldMk cId="142772710" sldId="281"/>
            <ac:inkMk id="1059" creationId="{B3350648-50A9-9FE3-09A0-4294A8FA16A7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0.567" v="201"/>
          <ac:inkMkLst>
            <pc:docMk/>
            <pc:sldMk cId="142772710" sldId="281"/>
            <ac:inkMk id="1060" creationId="{FE9FA3BF-8AB5-6BE2-3308-F3426AC1F23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2"/>
          <ac:inkMkLst>
            <pc:docMk/>
            <pc:sldMk cId="142772710" sldId="281"/>
            <ac:inkMk id="1061" creationId="{1E6CFB56-49EC-22DE-BD59-178F5340A12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4.020" v="231"/>
          <ac:inkMkLst>
            <pc:docMk/>
            <pc:sldMk cId="142772710" sldId="281"/>
            <ac:inkMk id="1062" creationId="{08F6B110-A69A-E1A1-0D4D-CDCC835B18DF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1"/>
          <ac:inkMkLst>
            <pc:docMk/>
            <pc:sldMk cId="142772710" sldId="281"/>
            <ac:inkMk id="1063" creationId="{F6A34AA6-FE19-FD13-823D-4E8CE2DCBF7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70"/>
          <ac:inkMkLst>
            <pc:docMk/>
            <pc:sldMk cId="142772710" sldId="281"/>
            <ac:inkMk id="1064" creationId="{85818C5E-9392-0059-21E9-99337C84042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9"/>
          <ac:inkMkLst>
            <pc:docMk/>
            <pc:sldMk cId="142772710" sldId="281"/>
            <ac:inkMk id="1065" creationId="{B16E388C-DA28-0422-0A3C-57FA8C720869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8"/>
          <ac:inkMkLst>
            <pc:docMk/>
            <pc:sldMk cId="142772710" sldId="281"/>
            <ac:inkMk id="1066" creationId="{F8578047-A58C-5797-7B16-FD694791893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7"/>
          <ac:inkMkLst>
            <pc:docMk/>
            <pc:sldMk cId="142772710" sldId="281"/>
            <ac:inkMk id="1067" creationId="{89E1E8D7-CCFC-58AB-0765-CF3D6B7EE9AB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46.395" v="194"/>
          <ac:inkMkLst>
            <pc:docMk/>
            <pc:sldMk cId="142772710" sldId="281"/>
            <ac:inkMk id="1068" creationId="{5D6BE81C-40DC-64EC-72D8-55D6113856F6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6"/>
          <ac:inkMkLst>
            <pc:docMk/>
            <pc:sldMk cId="142772710" sldId="281"/>
            <ac:inkMk id="1069" creationId="{D8D9644A-5AD4-CB0E-3307-EAAC1F45D681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5"/>
          <ac:inkMkLst>
            <pc:docMk/>
            <pc:sldMk cId="142772710" sldId="281"/>
            <ac:inkMk id="1070" creationId="{59BCEAF2-C64A-35F5-349E-5CD2BC9D07C6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3.114" v="216"/>
          <ac:inkMkLst>
            <pc:docMk/>
            <pc:sldMk cId="142772710" sldId="281"/>
            <ac:inkMk id="1071" creationId="{E1B68F0C-57A1-EDB4-5573-6BDDCD998E73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4"/>
          <ac:inkMkLst>
            <pc:docMk/>
            <pc:sldMk cId="142772710" sldId="281"/>
            <ac:inkMk id="1072" creationId="{C249AA3B-9BD7-C6FF-308D-1879BEB74254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3"/>
          <ac:inkMkLst>
            <pc:docMk/>
            <pc:sldMk cId="142772710" sldId="281"/>
            <ac:inkMk id="1073" creationId="{4C10728D-2D85-33EA-FBEC-B8F1DAC7628E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2"/>
          <ac:inkMkLst>
            <pc:docMk/>
            <pc:sldMk cId="142772710" sldId="281"/>
            <ac:inkMk id="1074" creationId="{F248E6B8-82D5-D8A0-0445-FA69535261B0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1"/>
          <ac:inkMkLst>
            <pc:docMk/>
            <pc:sldMk cId="142772710" sldId="281"/>
            <ac:inkMk id="1075" creationId="{5427F55D-9844-2956-4218-6DF0791F4593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734" v="143"/>
          <ac:inkMkLst>
            <pc:docMk/>
            <pc:sldMk cId="142772710" sldId="281"/>
            <ac:inkMk id="1076" creationId="{6800F1A6-F3EF-62A8-984B-B58B19339B92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750" v="144"/>
          <ac:inkMkLst>
            <pc:docMk/>
            <pc:sldMk cId="142772710" sldId="281"/>
            <ac:inkMk id="1077" creationId="{B4753606-3B2E-25A3-02A1-89C4D1B1D7B2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781" v="145"/>
          <ac:inkMkLst>
            <pc:docMk/>
            <pc:sldMk cId="142772710" sldId="281"/>
            <ac:inkMk id="1078" creationId="{3A0BD280-D595-46FB-5BA9-1AD54DB01B91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797" v="146"/>
          <ac:inkMkLst>
            <pc:docMk/>
            <pc:sldMk cId="142772710" sldId="281"/>
            <ac:inkMk id="1079" creationId="{F9E4FF58-D5F0-9982-99FA-2296CCD91F3F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828" v="147"/>
          <ac:inkMkLst>
            <pc:docMk/>
            <pc:sldMk cId="142772710" sldId="281"/>
            <ac:inkMk id="1080" creationId="{5C116A66-BA1E-3E36-6DB9-8A1B5E8DD4E0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843" v="148"/>
          <ac:inkMkLst>
            <pc:docMk/>
            <pc:sldMk cId="142772710" sldId="281"/>
            <ac:inkMk id="1081" creationId="{9731C80B-5996-CA1E-14E0-335547C434A2}"/>
          </ac:inkMkLst>
        </pc:inkChg>
        <pc:inkChg chg="add del">
          <ac:chgData name="Gabriel Paganotti" userId="S::gabriel54099536@aluno.ms.senac.br::af64eaf5-ef1c-4e6a-ad6f-17d9c0ba7f4a" providerId="AD" clId="Web-{A8401810-F9DA-29D9-362F-BD1C13B61B7F}" dt="2024-12-09T14:37:56.786" v="260"/>
          <ac:inkMkLst>
            <pc:docMk/>
            <pc:sldMk cId="142772710" sldId="281"/>
            <ac:inkMk id="1082" creationId="{FE6CA4FE-D55D-8340-012A-3B343756F5CB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890" v="150"/>
          <ac:inkMkLst>
            <pc:docMk/>
            <pc:sldMk cId="142772710" sldId="281"/>
            <ac:inkMk id="1083" creationId="{E55BC6A2-9AE4-7693-7CF5-1AB5F83645EA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906" v="151"/>
          <ac:inkMkLst>
            <pc:docMk/>
            <pc:sldMk cId="142772710" sldId="281"/>
            <ac:inkMk id="1084" creationId="{4E0FDACF-F3A3-74B7-6C98-5AAEDEA434E4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937" v="152"/>
          <ac:inkMkLst>
            <pc:docMk/>
            <pc:sldMk cId="142772710" sldId="281"/>
            <ac:inkMk id="1085" creationId="{F831EF72-6664-4E29-5708-C2AD9C3853B1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953" v="153"/>
          <ac:inkMkLst>
            <pc:docMk/>
            <pc:sldMk cId="142772710" sldId="281"/>
            <ac:inkMk id="1086" creationId="{07AED382-4379-8F74-6D35-2B60C6756AEA}"/>
          </ac:inkMkLst>
        </pc:inkChg>
        <pc:inkChg chg="add">
          <ac:chgData name="Gabriel Paganotti" userId="S::gabriel54099536@aluno.ms.senac.br::af64eaf5-ef1c-4e6a-ad6f-17d9c0ba7f4a" providerId="AD" clId="Web-{A8401810-F9DA-29D9-362F-BD1C13B61B7F}" dt="2024-12-09T14:35:42.984" v="154"/>
          <ac:inkMkLst>
            <pc:docMk/>
            <pc:sldMk cId="142772710" sldId="281"/>
            <ac:inkMk id="1087" creationId="{287F8B2C-7338-757C-8696-821A1B1C4EEB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050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50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655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Conectando ao Banco de Dados – SQL Injection – </a:t>
            </a:r>
            <a:r>
              <a:rPr lang="pt-BR" dirty="0" err="1">
                <a:latin typeface="+mj-lt"/>
              </a:rPr>
              <a:t>mysqli_real_escape_string</a:t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  <a:latin typeface="+mj-lt"/>
              </a:rPr>
              <a:t>$nome = </a:t>
            </a:r>
            <a:r>
              <a:rPr lang="pt-BR" sz="1800" i="1" dirty="0" err="1">
                <a:solidFill>
                  <a:srgbClr val="FF0000"/>
                </a:solidFill>
                <a:latin typeface="+mj-lt"/>
              </a:rPr>
              <a:t>mysqli_real_escape_string</a:t>
            </a:r>
            <a:r>
              <a:rPr lang="pt-BR" sz="1800" i="1" dirty="0">
                <a:solidFill>
                  <a:srgbClr val="FF0000"/>
                </a:solidFill>
                <a:latin typeface="+mj-lt"/>
              </a:rPr>
              <a:t>($</a:t>
            </a:r>
            <a:r>
              <a:rPr lang="pt-BR" sz="1800" i="1" dirty="0" err="1">
                <a:solidFill>
                  <a:srgbClr val="FF0000"/>
                </a:solidFill>
                <a:latin typeface="+mj-lt"/>
              </a:rPr>
              <a:t>con</a:t>
            </a:r>
            <a:r>
              <a:rPr lang="pt-BR" sz="1800" i="1" dirty="0">
                <a:solidFill>
                  <a:srgbClr val="FF0000"/>
                </a:solidFill>
                <a:latin typeface="+mj-lt"/>
              </a:rPr>
              <a:t>, $_POST["nome"]);</a:t>
            </a:r>
          </a:p>
          <a:p>
            <a:pPr marL="69850" indent="0">
              <a:buNone/>
            </a:pPr>
            <a:endParaRPr lang="pt-BR" sz="1800" i="1" dirty="0">
              <a:solidFill>
                <a:srgbClr val="FF0000"/>
              </a:solidFill>
              <a:latin typeface="+mj-lt"/>
            </a:endParaRP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  <a:latin typeface="+mj-lt"/>
              </a:rPr>
              <a:t>$senha = </a:t>
            </a:r>
            <a:r>
              <a:rPr lang="pt-BR" sz="1800" i="1" dirty="0" err="1">
                <a:solidFill>
                  <a:srgbClr val="FF0000"/>
                </a:solidFill>
                <a:latin typeface="+mj-lt"/>
              </a:rPr>
              <a:t>mysqli_real_escape_string</a:t>
            </a:r>
            <a:r>
              <a:rPr lang="pt-BR" sz="1800" i="1" dirty="0">
                <a:solidFill>
                  <a:srgbClr val="FF0000"/>
                </a:solidFill>
                <a:latin typeface="+mj-lt"/>
              </a:rPr>
              <a:t>($</a:t>
            </a:r>
            <a:r>
              <a:rPr lang="pt-BR" sz="1800" i="1" dirty="0" err="1">
                <a:solidFill>
                  <a:srgbClr val="FF0000"/>
                </a:solidFill>
                <a:latin typeface="+mj-lt"/>
              </a:rPr>
              <a:t>con</a:t>
            </a:r>
            <a:r>
              <a:rPr lang="pt-BR" sz="1800" i="1" dirty="0">
                <a:solidFill>
                  <a:srgbClr val="FF0000"/>
                </a:solidFill>
                <a:latin typeface="+mj-lt"/>
              </a:rPr>
              <a:t>, $_POST["senha"]);</a:t>
            </a: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Além da função PHP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+mj-lt"/>
              </a:rPr>
              <a:t>Mysqli_real_escape_string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, é necessário informar a variável de conexão utilizada com os dados de conexão.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032" y="2547724"/>
            <a:ext cx="2885330" cy="13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921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Conectando ao Banco de Dados – </a:t>
            </a:r>
            <a:r>
              <a:rPr lang="pt-BR" dirty="0"/>
              <a:t>Validando a conexão</a:t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É necessário criar uma variável query que fará uma consulta no banco em busca do usuário digitado no formulário: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$query = "select * from user where </a:t>
            </a:r>
            <a:r>
              <a:rPr lang="en-US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nome</a:t>
            </a: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‘{$</a:t>
            </a:r>
            <a:r>
              <a:rPr lang="en-US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nome</a:t>
            </a: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}' and </a:t>
            </a:r>
            <a:r>
              <a:rPr lang="en-US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senha</a:t>
            </a: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'{$</a:t>
            </a:r>
            <a:r>
              <a:rPr lang="en-US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senha</a:t>
            </a: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}' ";</a:t>
            </a:r>
          </a:p>
          <a:p>
            <a:pPr marL="69850" indent="0">
              <a:buNone/>
            </a:pPr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Para que o PHP entenda que será passado o conteúdo de uma variável, dever ser passada entre aspas simples e chave ‘{$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variavel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}’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73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Conectando ao Banco de Dados – </a:t>
            </a:r>
            <a:r>
              <a:rPr lang="pt-BR" dirty="0"/>
              <a:t>Validando a conexão</a:t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Agora será criada uma variável que irá passar a função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mysqli_query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que fará a consulta ao BD.</a:t>
            </a:r>
          </a:p>
          <a:p>
            <a:pPr marL="6985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$result= </a:t>
            </a:r>
            <a:r>
              <a:rPr lang="en-US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mysqli_query</a:t>
            </a:r>
            <a:r>
              <a:rPr lang="en-US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($con, $query);</a:t>
            </a:r>
          </a:p>
          <a:p>
            <a:pPr marL="69850" indent="0">
              <a:buNone/>
            </a:pP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Posteriormente será utilizada a função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Row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, que retornará se a consulta retornou uma linha.</a:t>
            </a:r>
          </a:p>
          <a:p>
            <a:pPr marL="69850" indent="0">
              <a:buNone/>
            </a:pPr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row</a:t>
            </a:r>
            <a:r>
              <a:rPr lang="pt-BR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mysqli_num_rows</a:t>
            </a:r>
            <a:r>
              <a:rPr lang="pt-BR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6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result</a:t>
            </a:r>
            <a:r>
              <a:rPr lang="pt-BR" sz="16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807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Conectando ao Banco de Dados – </a:t>
            </a:r>
            <a:r>
              <a:rPr lang="pt-BR" dirty="0"/>
              <a:t>Validando a conexão</a:t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É criado um teste condicional para verificar se foi recebida uma linha de usuário e o redirecionamento para outra página: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if ($</a:t>
            </a:r>
            <a:r>
              <a:rPr lang="pt-BR" sz="1600" i="1" dirty="0" err="1">
                <a:solidFill>
                  <a:srgbClr val="FF0000"/>
                </a:solidFill>
              </a:rPr>
              <a:t>row</a:t>
            </a:r>
            <a:r>
              <a:rPr lang="pt-BR" sz="1600" i="1" dirty="0">
                <a:solidFill>
                  <a:srgbClr val="FF0000"/>
                </a:solidFill>
              </a:rPr>
              <a:t>&gt;0){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    </a:t>
            </a:r>
            <a:r>
              <a:rPr lang="pt-BR" sz="1600" i="1" dirty="0">
                <a:solidFill>
                  <a:srgbClr val="FF0000"/>
                </a:solidFill>
                <a:latin typeface="+mj-lt"/>
              </a:rPr>
              <a:t>$_SESSION["nome"] = $nome;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    header("</a:t>
            </a:r>
            <a:r>
              <a:rPr lang="pt-BR" sz="1600" i="1" dirty="0" err="1">
                <a:solidFill>
                  <a:srgbClr val="FF0000"/>
                </a:solidFill>
              </a:rPr>
              <a:t>location</a:t>
            </a:r>
            <a:r>
              <a:rPr lang="pt-BR" sz="1600" i="1" dirty="0">
                <a:solidFill>
                  <a:srgbClr val="FF0000"/>
                </a:solidFill>
              </a:rPr>
              <a:t>: </a:t>
            </a:r>
            <a:r>
              <a:rPr lang="pt-BR" sz="1600" i="1" dirty="0" err="1">
                <a:solidFill>
                  <a:srgbClr val="FF0000"/>
                </a:solidFill>
              </a:rPr>
              <a:t>admin.php</a:t>
            </a:r>
            <a:r>
              <a:rPr lang="pt-BR" sz="1600" i="1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    </a:t>
            </a:r>
            <a:r>
              <a:rPr lang="pt-BR" sz="1600" i="1" dirty="0" err="1">
                <a:solidFill>
                  <a:srgbClr val="FF0000"/>
                </a:solidFill>
              </a:rPr>
              <a:t>exit</a:t>
            </a:r>
            <a:r>
              <a:rPr lang="pt-BR" sz="1600" i="1" dirty="0">
                <a:solidFill>
                  <a:srgbClr val="FF0000"/>
                </a:solidFill>
              </a:rPr>
              <a:t>();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}</a:t>
            </a:r>
          </a:p>
          <a:p>
            <a:endParaRPr lang="pt-BR" sz="16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6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Criar uma nova página que será o acesso permitido. Ex. </a:t>
            </a:r>
            <a:r>
              <a:rPr lang="pt-BR" sz="16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admin.php</a:t>
            </a:r>
            <a:endParaRPr lang="pt-BR" sz="1600" dirty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25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- Include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Criando um arquivo que será o elo de conexão entre o index e o banco, ex.: </a:t>
            </a:r>
            <a:r>
              <a:rPr lang="pt-BR" sz="1800" dirty="0" err="1"/>
              <a:t>action.php</a:t>
            </a:r>
            <a:r>
              <a:rPr lang="pt-BR" sz="1800" dirty="0"/>
              <a:t>, esse arquivo será informado no </a:t>
            </a:r>
            <a:r>
              <a:rPr lang="pt-BR" sz="1800" dirty="0" err="1"/>
              <a:t>index.php</a:t>
            </a:r>
            <a:r>
              <a:rPr lang="pt-BR" sz="1800" dirty="0"/>
              <a:t> na seção de </a:t>
            </a:r>
            <a:r>
              <a:rPr lang="pt-BR" sz="1800" dirty="0" err="1"/>
              <a:t>action</a:t>
            </a:r>
            <a:r>
              <a:rPr lang="pt-BR" sz="1800" dirty="0"/>
              <a:t> do formulário;</a:t>
            </a:r>
          </a:p>
          <a:p>
            <a:r>
              <a:rPr lang="pt-BR" sz="1800" dirty="0"/>
              <a:t>A expressão include inclui e avalia o arquivo informado.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pt-BR" sz="18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include("</a:t>
            </a:r>
            <a:r>
              <a:rPr lang="pt-BR" sz="18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connect.php</a:t>
            </a: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");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- Include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Os arquivos são incluídos baseando-se no caminho do arquivo informado</a:t>
            </a:r>
            <a:r>
              <a:rPr lang="pt-PT" sz="1800" dirty="0"/>
              <a:t>. É necessário criar uma seção, que validará os acessos.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&lt;?</a:t>
            </a:r>
            <a:r>
              <a:rPr lang="pt-BR" sz="18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</a:t>
            </a:r>
            <a:endParaRPr lang="pt-BR" sz="18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8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session_start</a:t>
            </a: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 );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include("</a:t>
            </a:r>
            <a:r>
              <a:rPr lang="pt-BR" sz="18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connect.php</a:t>
            </a: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");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</a:p>
          <a:p>
            <a:endParaRPr lang="pt-PT" sz="1800" dirty="0"/>
          </a:p>
          <a:p>
            <a:endParaRPr lang="pt-PT" sz="1800" dirty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412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- Include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err="1"/>
              <a:t>session_start</a:t>
            </a:r>
            <a:r>
              <a:rPr lang="pt-BR" sz="1800" dirty="0"/>
              <a:t>() cria uma sessão ou retoma a atual com base em um identificador de sessão passado por uma solicitação GET ou POST, ou por um cookie.</a:t>
            </a:r>
          </a:p>
          <a:p>
            <a:r>
              <a:rPr lang="pt-BR" sz="1800" dirty="0"/>
              <a:t>Quando </a:t>
            </a:r>
            <a:r>
              <a:rPr lang="pt-BR" sz="1800" dirty="0" err="1"/>
              <a:t>session_start</a:t>
            </a:r>
            <a:r>
              <a:rPr lang="pt-BR" sz="1800" dirty="0"/>
              <a:t>() é chamado ou quando uma sessão é iniciada automaticamente, o PHP chamará os manipuladores de gravação de sessão de abertura e leitura. 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71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Validado se o usuário e  senha estão vazios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É preciso validar se o usuário e </a:t>
            </a:r>
            <a:r>
              <a:rPr lang="pt-BR" sz="1800" dirty="0" err="1"/>
              <a:t>login</a:t>
            </a:r>
            <a:r>
              <a:rPr lang="pt-BR" sz="1800" dirty="0"/>
              <a:t> foram informados vazios</a:t>
            </a:r>
            <a:r>
              <a:rPr lang="pt-PT" sz="1800" dirty="0"/>
              <a:t>.</a:t>
            </a: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if (</a:t>
            </a:r>
            <a:r>
              <a:rPr lang="pt-BR" sz="1800" i="1" dirty="0" err="1">
                <a:solidFill>
                  <a:srgbClr val="FF0000"/>
                </a:solidFill>
              </a:rPr>
              <a:t>empty</a:t>
            </a:r>
            <a:r>
              <a:rPr lang="pt-BR" sz="1800" i="1" dirty="0">
                <a:solidFill>
                  <a:srgbClr val="FF0000"/>
                </a:solidFill>
              </a:rPr>
              <a:t> ($_POST[“nome"]) || </a:t>
            </a:r>
            <a:r>
              <a:rPr lang="pt-BR" sz="1800" i="1" dirty="0" err="1">
                <a:solidFill>
                  <a:srgbClr val="FF0000"/>
                </a:solidFill>
              </a:rPr>
              <a:t>empty</a:t>
            </a:r>
            <a:r>
              <a:rPr lang="pt-BR" sz="1800" i="1" dirty="0">
                <a:solidFill>
                  <a:srgbClr val="FF0000"/>
                </a:solidFill>
              </a:rPr>
              <a:t> ($_POST[“senha"])){</a:t>
            </a: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    header ("</a:t>
            </a:r>
            <a:r>
              <a:rPr lang="pt-BR" sz="1800" i="1" dirty="0" err="1">
                <a:solidFill>
                  <a:srgbClr val="FF0000"/>
                </a:solidFill>
              </a:rPr>
              <a:t>location</a:t>
            </a:r>
            <a:r>
              <a:rPr lang="pt-BR" sz="1800" i="1" dirty="0">
                <a:solidFill>
                  <a:srgbClr val="FF0000"/>
                </a:solidFill>
              </a:rPr>
              <a:t>: </a:t>
            </a:r>
            <a:r>
              <a:rPr lang="pt-BR" sz="1800" i="1" dirty="0" err="1">
                <a:solidFill>
                  <a:srgbClr val="FF0000"/>
                </a:solidFill>
              </a:rPr>
              <a:t>index.php</a:t>
            </a:r>
            <a:r>
              <a:rPr lang="pt-BR" sz="1800" i="1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800" i="1" dirty="0" err="1">
                <a:solidFill>
                  <a:srgbClr val="FF0000"/>
                </a:solidFill>
              </a:rPr>
              <a:t>exit</a:t>
            </a:r>
            <a:r>
              <a:rPr lang="pt-BR" sz="1800" i="1" dirty="0">
                <a:solidFill>
                  <a:srgbClr val="FF0000"/>
                </a:solidFill>
              </a:rPr>
              <a:t>();</a:t>
            </a:r>
          </a:p>
          <a:p>
            <a:pPr marL="69850" indent="0">
              <a:buNone/>
            </a:pPr>
            <a:r>
              <a:rPr lang="pt-BR" sz="1800" i="1" dirty="0">
                <a:solidFill>
                  <a:srgbClr val="FF0000"/>
                </a:solidFill>
              </a:rPr>
              <a:t>    } </a:t>
            </a:r>
          </a:p>
          <a:p>
            <a:r>
              <a:rPr lang="pt-BR" sz="1800" dirty="0"/>
              <a:t>O header faz o redirecionamento no PHP, o </a:t>
            </a:r>
            <a:r>
              <a:rPr lang="pt-BR" sz="1800" dirty="0" err="1"/>
              <a:t>location</a:t>
            </a:r>
            <a:r>
              <a:rPr lang="pt-BR" sz="1800" dirty="0"/>
              <a:t> informa a página que será redirecionada. Por último tem um </a:t>
            </a:r>
            <a:r>
              <a:rPr lang="pt-BR" sz="1800" b="1" i="1" dirty="0" err="1"/>
              <a:t>exit</a:t>
            </a:r>
            <a:r>
              <a:rPr lang="pt-BR" sz="1800" dirty="0"/>
              <a:t> para sair.</a:t>
            </a:r>
            <a:endParaRPr lang="pt-BR" sz="1800" i="1" dirty="0">
              <a:solidFill>
                <a:srgbClr val="FF0000"/>
              </a:solidFill>
            </a:endParaRPr>
          </a:p>
          <a:p>
            <a:endParaRPr lang="pt-PT" sz="1800" dirty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Tela Login Na Figura 4, o usuário deve informar login e senha criado no... 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14" y="2075312"/>
            <a:ext cx="2776443" cy="22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430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Validado se o usuário e  senha estão vazios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-19050"/>
            <a:r>
              <a:rPr lang="pt-BR" sz="1800" dirty="0"/>
              <a:t>Pode-se também </a:t>
            </a:r>
            <a:r>
              <a:rPr lang="pt-BR" sz="1800" dirty="0" err="1"/>
              <a:t>jntar</a:t>
            </a:r>
            <a:r>
              <a:rPr lang="pt-BR" sz="1800" dirty="0"/>
              <a:t> ao JS:</a:t>
            </a:r>
            <a:br>
              <a:rPr lang="pt-BR" sz="1800" dirty="0"/>
            </a:br>
            <a:r>
              <a:rPr lang="pt-BR" sz="1800" dirty="0" err="1">
                <a:solidFill>
                  <a:srgbClr val="FF0000"/>
                </a:solidFill>
              </a:rPr>
              <a:t>if</a:t>
            </a:r>
            <a:r>
              <a:rPr lang="pt-BR" sz="1800" dirty="0">
                <a:solidFill>
                  <a:srgbClr val="FF0000"/>
                </a:solidFill>
              </a:rPr>
              <a:t> (</a:t>
            </a:r>
            <a:r>
              <a:rPr lang="pt-BR" sz="1800" dirty="0" err="1">
                <a:solidFill>
                  <a:srgbClr val="FF0000"/>
                </a:solidFill>
              </a:rPr>
              <a:t>empty</a:t>
            </a:r>
            <a:r>
              <a:rPr lang="pt-BR" sz="1800" dirty="0">
                <a:solidFill>
                  <a:srgbClr val="FF0000"/>
                </a:solidFill>
              </a:rPr>
              <a:t>($_POST["nome"]) || </a:t>
            </a:r>
            <a:r>
              <a:rPr lang="pt-BR" sz="1800" dirty="0" err="1">
                <a:solidFill>
                  <a:srgbClr val="FF0000"/>
                </a:solidFill>
              </a:rPr>
              <a:t>empty</a:t>
            </a:r>
            <a:r>
              <a:rPr lang="pt-BR" sz="1800" dirty="0">
                <a:solidFill>
                  <a:srgbClr val="FF0000"/>
                </a:solidFill>
              </a:rPr>
              <a:t>($_POST["senha"])) { 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echo "&lt;script&gt; </a:t>
            </a:r>
            <a:r>
              <a:rPr lang="pt-BR" sz="1800" dirty="0" err="1">
                <a:solidFill>
                  <a:srgbClr val="FF0000"/>
                </a:solidFill>
              </a:rPr>
              <a:t>alert</a:t>
            </a:r>
            <a:r>
              <a:rPr lang="pt-BR" sz="1800" dirty="0">
                <a:solidFill>
                  <a:srgbClr val="FF0000"/>
                </a:solidFill>
              </a:rPr>
              <a:t>('Por favor, preencha todos os campos.'); </a:t>
            </a:r>
            <a:r>
              <a:rPr lang="pt-BR" sz="1800" dirty="0" err="1">
                <a:solidFill>
                  <a:srgbClr val="FF0000"/>
                </a:solidFill>
              </a:rPr>
              <a:t>setTimeout</a:t>
            </a:r>
            <a:r>
              <a:rPr lang="pt-BR" sz="1800" dirty="0">
                <a:solidFill>
                  <a:srgbClr val="FF0000"/>
                </a:solidFill>
              </a:rPr>
              <a:t>(</a:t>
            </a:r>
            <a:r>
              <a:rPr lang="pt-BR" sz="1800" dirty="0" err="1">
                <a:solidFill>
                  <a:srgbClr val="FF0000"/>
                </a:solidFill>
              </a:rPr>
              <a:t>function</a:t>
            </a:r>
            <a:r>
              <a:rPr lang="pt-BR" sz="1800" dirty="0">
                <a:solidFill>
                  <a:srgbClr val="FF0000"/>
                </a:solidFill>
              </a:rPr>
              <a:t>( ){ </a:t>
            </a:r>
            <a:r>
              <a:rPr lang="pt-BR" sz="1800" dirty="0" err="1">
                <a:solidFill>
                  <a:srgbClr val="FF0000"/>
                </a:solidFill>
              </a:rPr>
              <a:t>window.location.href</a:t>
            </a:r>
            <a:r>
              <a:rPr lang="pt-BR" sz="1800" dirty="0">
                <a:solidFill>
                  <a:srgbClr val="FF0000"/>
                </a:solidFill>
              </a:rPr>
              <a:t> = '</a:t>
            </a:r>
            <a:r>
              <a:rPr lang="pt-BR" sz="1800" dirty="0" err="1">
                <a:solidFill>
                  <a:srgbClr val="FF0000"/>
                </a:solidFill>
              </a:rPr>
              <a:t>login.php</a:t>
            </a:r>
            <a:r>
              <a:rPr lang="pt-BR" sz="1800" dirty="0">
                <a:solidFill>
                  <a:srgbClr val="FF0000"/>
                </a:solidFill>
              </a:rPr>
              <a:t>'; }, 2000); 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 &lt;/script&gt;"; </a:t>
            </a:r>
          </a:p>
          <a:p>
            <a:pPr marL="69850" indent="0">
              <a:buNone/>
            </a:pPr>
            <a:r>
              <a:rPr lang="pt-BR" sz="1800" dirty="0" err="1">
                <a:solidFill>
                  <a:srgbClr val="FF0000"/>
                </a:solidFill>
              </a:rPr>
              <a:t>exit</a:t>
            </a:r>
            <a:r>
              <a:rPr lang="pt-BR" sz="1800" dirty="0">
                <a:solidFill>
                  <a:srgbClr val="FF0000"/>
                </a:solidFill>
              </a:rPr>
              <a:t>( ); // Encerra a execução do script PHP para não executar mais nada </a:t>
            </a:r>
          </a:p>
          <a:p>
            <a:pPr marL="69850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Tela Login Na Figura 4, o usuário deve informar login e senha criado no...  | Download Scientific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014" y="2064529"/>
            <a:ext cx="2776443" cy="229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03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Conectando ao Banco de Dados – criando as variáveis de conexão ao Banco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É preciso criar as variáveis de acesso (</a:t>
            </a:r>
            <a:r>
              <a:rPr lang="pt-BR" sz="1800" dirty="0" err="1"/>
              <a:t>Váriáveis</a:t>
            </a:r>
            <a:r>
              <a:rPr lang="pt-BR" sz="1800" dirty="0"/>
              <a:t> captadas pelo formulário.</a:t>
            </a:r>
            <a:endParaRPr lang="pt-PT" sz="1800" dirty="0"/>
          </a:p>
          <a:p>
            <a:pPr marL="69850" indent="0">
              <a:buNone/>
            </a:pPr>
            <a:r>
              <a:rPr lang="it-IT" sz="1800" i="1" dirty="0">
                <a:solidFill>
                  <a:srgbClr val="FF0000"/>
                </a:solidFill>
                <a:latin typeface="+mj-lt"/>
              </a:rPr>
              <a:t>$nome = ($_POST["nome"]);</a:t>
            </a:r>
          </a:p>
          <a:p>
            <a:pPr marL="69850" indent="0">
              <a:buNone/>
            </a:pPr>
            <a:r>
              <a:rPr lang="it-IT" sz="1800" i="1" dirty="0">
                <a:solidFill>
                  <a:srgbClr val="FF0000"/>
                </a:solidFill>
                <a:latin typeface="+mj-lt"/>
              </a:rPr>
              <a:t>$senha = ($_POST["senha"]);</a:t>
            </a:r>
          </a:p>
          <a:p>
            <a:endParaRPr lang="pt-BR" sz="1800" dirty="0"/>
          </a:p>
          <a:p>
            <a:r>
              <a:rPr lang="pt-BR" sz="1800" dirty="0"/>
              <a:t>Os valores capturados no formulário serão armazenados nas variáveis, no exemplo foi utilizado o método POST.</a:t>
            </a:r>
            <a:endParaRPr lang="pt-PT" sz="1800" dirty="0"/>
          </a:p>
          <a:p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 err="1"/>
              <a:t>Conectando</a:t>
            </a:r>
            <a:r>
              <a:rPr lang="en" dirty="0"/>
              <a:t> </a:t>
            </a:r>
            <a:r>
              <a:rPr lang="en" dirty="0" err="1"/>
              <a:t>ao</a:t>
            </a:r>
            <a:r>
              <a:rPr lang="en" dirty="0"/>
              <a:t> Banco de Dados – SQL Injection – </a:t>
            </a:r>
            <a:endParaRPr lang="pt-BR"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A injeção de SQL é uma técnica de injeção de código que  pode destruir seu banco de dados.</a:t>
            </a:r>
          </a:p>
          <a:p>
            <a:r>
              <a:rPr lang="pt-PT" sz="1800" dirty="0"/>
              <a:t>A injeção de código é uma das técnicas mais comuns de </a:t>
            </a:r>
            <a:r>
              <a:rPr lang="pt-PT" sz="1800" dirty="0" err="1"/>
              <a:t>hacking</a:t>
            </a:r>
            <a:r>
              <a:rPr lang="pt-PT" sz="1800" dirty="0"/>
              <a:t> na web. </a:t>
            </a:r>
          </a:p>
          <a:p>
            <a:r>
              <a:rPr lang="pt-PT" sz="1800" dirty="0"/>
              <a:t>A injeção de SQL é a colocação de código malicioso em instruções SQL, via entrada de página web.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032" y="2547724"/>
            <a:ext cx="2885330" cy="13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022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Conectando ao Banco de Dados – SQL Injection – </a:t>
            </a:r>
            <a:r>
              <a:rPr lang="pt-BR" dirty="0" err="1">
                <a:latin typeface="+mj-lt"/>
              </a:rPr>
              <a:t>mysqli_real_escape_string</a:t>
            </a:r>
            <a:br>
              <a:rPr lang="pt-BR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1800" dirty="0"/>
              <a:t>Esta função é usada para criar uma string SQL legal que você pode usar em uma instrução SQL. </a:t>
            </a:r>
          </a:p>
          <a:p>
            <a:r>
              <a:rPr lang="pt-PT" sz="1800" dirty="0"/>
              <a:t>A string fornecida é codificada para produzir uma string SQL com escape, levando em consideração o conjunto de caracteres atual da conexão.</a:t>
            </a: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5032" y="2547724"/>
            <a:ext cx="2885330" cy="130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366566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BFBBD2-E7F9-4EA3-A9A3-1A31113D76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BED19B-691A-44C2-BE19-9476076EB1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0B9A4E9-F4A3-4F33-A0F4-AB12E03E95C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6214</TotalTime>
  <Words>672</Words>
  <Application>Microsoft Office PowerPoint</Application>
  <PresentationFormat>On-screen Show (16:9)</PresentationFormat>
  <Paragraphs>98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Friar template</vt:lpstr>
      <vt:lpstr>PHP</vt:lpstr>
      <vt:lpstr>Conectando ao Banco de Dados - Include</vt:lpstr>
      <vt:lpstr>Conectando ao Banco de Dados - Include</vt:lpstr>
      <vt:lpstr>Conectando ao Banco de Dados - Include</vt:lpstr>
      <vt:lpstr>Conectando ao Banco de Dados – Validado se o usuário e  senha estão vazios</vt:lpstr>
      <vt:lpstr>Conectando ao Banco de Dados – Validado se o usuário e  senha estão vazios</vt:lpstr>
      <vt:lpstr>Conectando ao Banco de Dados – criando as variáveis de conexão ao Banco</vt:lpstr>
      <vt:lpstr>Conectando ao Banco de Dados – SQL Injection – </vt:lpstr>
      <vt:lpstr>Conectando ao Banco de Dados – SQL Injection – mysqli_real_escape_string </vt:lpstr>
      <vt:lpstr>Conectando ao Banco de Dados – SQL Injection – mysqli_real_escape_string </vt:lpstr>
      <vt:lpstr>Conectando ao Banco de Dados – Validando a conexão </vt:lpstr>
      <vt:lpstr>Conectando ao Banco de Dados – Validando a conexão </vt:lpstr>
      <vt:lpstr>Conectando ao Banco de Dados – Validando a conexão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203</cp:revision>
  <dcterms:modified xsi:type="dcterms:W3CDTF">2024-12-09T14:45:42Z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