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Masters/notesMaster1.xml" ContentType="application/vnd.openxmlformats-officedocument.presentationml.notesMaster+xml"/>
  <Override PartName="/ppt/ink/ink9.xml" ContentType="application/inkml+xml"/>
  <Override PartName="/ppt/ink/ink10.xml" ContentType="application/inkml+xml"/>
  <Override PartName="/ppt/theme/theme1.xml" ContentType="application/vnd.openxmlformats-officedocument.theme+xml"/>
  <Override PartName="/ppt/theme/theme2.xml" ContentType="application/vnd.openxmlformats-officedocument.them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77" r:id="rId3"/>
    <p:sldId id="308" r:id="rId4"/>
    <p:sldId id="298" r:id="rId5"/>
    <p:sldId id="299" r:id="rId6"/>
    <p:sldId id="307" r:id="rId7"/>
    <p:sldId id="300" r:id="rId8"/>
    <p:sldId id="301" r:id="rId9"/>
    <p:sldId id="302" r:id="rId10"/>
    <p:sldId id="304" r:id="rId11"/>
    <p:sldId id="305" r:id="rId12"/>
    <p:sldId id="306" r:id="rId13"/>
    <p:sldId id="278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Dosis" pitchFamily="2" charset="0"/>
      <p:regular r:id="rId20"/>
      <p:bold r:id="rId21"/>
    </p:embeddedFont>
    <p:embeddedFont>
      <p:font typeface="Sniglet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142" d="100"/>
          <a:sy n="142" d="100"/>
        </p:scale>
        <p:origin x="74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customXml" Target="../customXml/item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9T11:54:15.5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1326 9284 0,'3'2'0,"-48"-7"0,0 1 0,0 1 0,45 3 0,-70 7 0,-9 5 0,1 4 16,2 3-16,47-9 15</inkml:trace>
  <inkml:trace contextRef="#ctx0" brushRef="#br0" timeOffset="468.61">1274 9552 0,'-6'-1'0,"-35"-2"0,-12 0 0,-9 3 0,62 0 0,-98-2 0,-21 6 15,1 7-15,-13 6 16,38 9-16,62-12 16</inkml:trace>
  <inkml:trace contextRef="#ctx0" brushRef="#br0" timeOffset="796.66">1164 9877 0,'8'3'0,"-54"-15"0,-13 3 0,-2 4 0,-9 8 16,29 0-16,-105 14 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9T14:28:14.77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1" timeString="2024-12-09T14:33:16.030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1098 6332 0,'2'0'0,"3"-2"0,8 3 0,-2 1 0,-11-2 0,11 2 0,3-9 0,5-1 0,1-1 16,4 4-16,3-4 16,3 7-16,-2-3 15,6-3-15,2 7 16,7 13-16,6-18 15,-6 3-15,8-8 16,-7 5-16,5-2 16,0 6-16,7-2 15,2 4 1,0 5-16,-1 0 16,9 3-16,-1-9 15,-3 10-15,-3 4 16,4-8-16,-1 1 15,-1 0-15,0 8 16,-1 3-16,0 2 16,1-1-16,1 8 15,-1-3-15,-5-3 16,-5 2 0,0-3-16,-3 2 15,0-3-15,-3 4 16</inkml:trace>
  <inkml:trace contextRef="#ctx0" brushRef="#br0" timeOffset="1112.18">3180 6482 0,'0'0'0,"0"0"0,-12-8 0,6 3 0,4 3 0,0 2 0,0 5 0,4 23 0,-31 11 0,3-24 0,10 2 15,-11-5 1,-1-1-16,-3 7 31,6-10-31,1-3 16,3-1-16,1-3 16,5 15-16,4-9 15,4-6-15,4 1 16,6 2-16,-1-2 15,-1-5 1,11-4-16,3-6 0,5 10 16,1 0-1,4 6-15,8 11 16,3-7-16,-4-7 16,9-7-16,-8 10 15,-1 4-15,-4-2 16</inkml:trace>
  <inkml:trace contextRef="#ctx0" brushRef="#br0" timeOffset="1348.03">3291 6545 0,'-17'1'0,"-7"-17"0,-16-6 0,-5 3 0,45 19 0,-46-15 0,-4 6 16,23-1 0,0 3-16,4 0 15,7 8-15</inkml:trace>
  <inkml:trace contextRef="#ctx0" brushRef="#br0" timeOffset="4042.4">6781 6883 0,'0'0'0,"0"0"0,-2-3 0,-1 0 16,0 0-16,-3 1 0,2 0 0,-1 1 0,-27-24 0,11 13 0,-4-4 16,-5 4-1,7 1-15,3 4 16,-12 3-16,-3 0 15,0-6-15,0 3 16,1 5-16,-5-1 16</inkml:trace>
  <inkml:trace contextRef="#ctx0" brushRef="#br0" timeOffset="12034.34">1154 4086 0,'0'0'15,"0"0"-15,0 0 0,-9 6 0,5 0 0,2-2 0,2-1 0,-1-1 16,1-1-16,-9 49 0,8-22 0,-2 5 16,2 1-16,1-1 15,-2-9-15,4-2 16,0-9-16,-2-24 15</inkml:trace>
  <inkml:trace contextRef="#ctx0" brushRef="#br0" timeOffset="12269.03">1474 3940 0,'3'12'0,"1"16"0,1-3 0,-3-4 15,-2-21-15,2 20 0,-1 3 0,0 8 0,1 1 0,-1 0 16,3-1-16,-1-17 15</inkml:trace>
  <inkml:trace contextRef="#ctx1" brushRef="#br0">3929 7792 0,'0'13'172,"0"0"-172,0 1 16,0-1-16,0 13 15,0 14 16,13-13-15,1-1 0,-14-13-1,13 0 1,-13 1 0,0-1-1,13 0 1,0 0-16,-13 14 15,0-14 1,13 0 15</inkml:trace>
  <inkml:trace contextRef="#ctx1" brushRef="#br1" timeOffset="4732">1812 7858 0,'40'13'15,"39"14"-15,-26-27 16,53 0 0,13 0-1,-26 0 1,-40 0-1,13 0 1,-53 0 0,14-13-1,-14-1 79,-13-25-94,13-1 16,27-66-1,-27 40 1,-13 40 0,0 52 46,0 14-46,0-27-16,0 0 15,-26 80 1,12-40 0,1 13-1,0-13 1,13-14-1,0-25 17,13-14 61,0 0-77,1 0 0,-1-14-1,13-25 1,14-1 0,-14-13-1,-26 13 1,14 14-1,-1 13 17,-13-14-17,0 14 1</inkml:trace>
  <inkml:trace contextRef="#ctx1" brushRef="#br1" timeOffset="7109.72">4683 8850 0,'13'0'63,"14"0"-48,-14 27-15,0-14 16,14 0-16,-14 14 16,13-1-1,-12-13 1,-1 1 15,13 12-15,-12 1-1,-1-1 1,0 27 0,-13-27-1,13 14 1,-13-27-1,0 27 79,0-27-94,0 0 16,0 14-16,0-1 31,0 1-15,0-1-1,0 1 1</inkml:trace>
  <inkml:trace contextRef="#ctx1" brushRef="#br1" timeOffset="8523.18">1733 7580 0,'-13'27'94,"-14"26"-94,14-14 16,13 28-1,0-15 1,0-25 0,0-1-1,27 14 1,12 13 0,-12-27-1,-1 1 1,1 26-1,-1-40 1,-26 0-16,27 14 16,-1-27-1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9T11:54:40.0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10140 4950 0,'7'8'0,"10"9"0,-7-7 0,7-6 0,22-1 0,7 11 0,-8 9 0,8 6 15,-2 6-15,-34-12 16</inkml:trace>
  <inkml:trace contextRef="#ctx0" brushRef="#br0" timeOffset="2316.75">10415 5103 0,'4'7'0,"6"9"0,1 0 0,3 2 0,4 7 0,-18-25 0,25 32 0,6 2 16,7 2-16,4 4 15,9 8 1,1-5-16,5 6 16,6 5-16,4 5 15,7 2-15,6 7 16,6 8-16,13 1 15,2 5-15,-2 1 16,6 4-16,1 2 16,6 2-16,6 4 15,-6 7 1,1 1-16,-3-3 16,-2-1-16,2-3 15,-5-5-15,-11-2 16,-1 5-16,-6 0 15,-3 3-15,-2-11 16,-12-9-16,-5-11 16,-7-12-16,-8-1 15,-13-9-15,-8-7 16,-9-5 0,-4-8-16,-3-8 15,-2-6-15,-1-4 16,-2-2-16,-7 0 15,-5 0-15,-2 1 16,-6 2-16,-2-1 16,-1-2-16,9-1 15,10-5-15,11-3 16,12-4-16,21-8 16,13-11-16,21-10 15,-26 9-15,65 15 31,-34 8-31,-10 12 0,-16 4 16,-28 8-16,-16-8 16,-12-4-16,-10-4 15,-8-7-15,-7 1 16,-3-2-16,-5 5 16,-11 6-16,-13 8 15,-6 7-15,5 10 16,-14 8-16,13-4 15,14 0 1,10 0-16,1 2 16,1 0-16,2 0 15,2-4-15,8-8 16,8-10-16,10-7 16,6-8-16,1-1 15,2-3-15,-2-5 16,-1-3-16,2-2 15,-2-3 1,1-2-16,-3-2 16,-3-1-16,2-1 15,0 1-15,-2 3 16,-1 5-16,-2 5 16,0 9-16,0 6 15,4 4 1,2 5-16,3 0 0,7-1 15,3-4 1,0-5-16,3-7 16,7-8-16,7-8 15,8-6-15,4-3 16,3-3-16,10 2 16,-3 7-16,-8 6 15,-5 4-15,-7 3 16,-11 2-1,-9 1-15,5-2 0,-22 4 16</inkml:trace>
  <inkml:trace contextRef="#ctx0" brushRef="#br0" timeOffset="27397.59">1105 6942 0,'-10'27'0,"-15"35"0,-1-5 0,0-5 0,26-52 0,-25 45 0,12-28 16,-14 47 31,3-16-47,3 14 0,-12 30 15,4-3 17,-2 12-32,-1 0 0,0 2 0,3 2 0,-2-1 0,5-2 0,1 1 0,3 7 31,6-5-31,5 2 16,4-4-16,3 5 0,5-11 0,8-2 31,6-6-31,6-4 0,1 0 0,7-3 15,1-4 1,6-10-16,4-9 31,-1-3-31,-1-9 0,-1-2 0,-4-3 16,-4-4-16,-4-7 16,-3-7-16,-2-9 15,-5-8-15,-3-4 16,-1-6-16,-2-4 15,1-7 1,2-4-16,1-4 31,1-1-31,0 1 16,0 0-16,0 1 0,1 0 0,-4 4 16,-3 4-16,-4 4 15,-2-2-15,-4 2 16,-2 6-16,1 4 15,-2 3-15,0 5 16,1 2 0,-1 2-16,3 6 15,3 3-15,5 2 16,9 0-16,4 0 16,6-2-16,5-3 15,5-8-15,3-6 16,3-7 15,-3-12-31,-2-3 0,-3-2 16,-7-5-16,-13 0 0,-14 3 31,-17-3-31,-18-4 16,-17-7-16,-16 1 15,-1-7-15,29 19 0</inkml:trace>
  <inkml:trace contextRef="#ctx0" brushRef="#br0" timeOffset="-121045.64">18003 5331 0,'0'5'0,"2"9"0,-2-4 0,-4 4 0,-3 5 0,7-19 0,-8 26 0,-1 5 0,0 4 16,6 4-16,0-4 15,9 0-15,8-1 16,-7-26-16</inkml:trace>
  <inkml:trace contextRef="#ctx0" brushRef="#br0" timeOffset="-118896.83">16799 2560 0,'-5'3'0,"-6"7"0,7 3 0,5-1 0,5-1 0,-6 0 0,-2 1 0,-1 4 0,1 6 16,1 5-16,-3 6 16,-2 7-16,-2 7 15,5 9-15,0 2 16,-3 4-16,2 3 15,-2 6-15,-2 0 16,-2 4-16,3 6 16,-6 2-16,2 3 15,-10 4-15,-3 3 16,-3-3-16,3 2 16,-3 5-1,-2 2-15,12-2 16,-1 1-16,-2-3 0,0 1 15,-3 2 1,2-2-16,8 3 16,4-8-16,1-10 15,2-8-15,6-15 16,-3-20-16,3-19 16,0-21-16</inkml:trace>
  <inkml:trace contextRef="#ctx0" brushRef="#br0" timeOffset="-117296.73">16860 2424 0,'5'-2'0,"5"-3"0,2-3 0,1-2 15,4-2-15,5 0 0,8 2 0,7 4 0,8 1 16,7 0-16,8 2 16,7 3-1,3-4-15,-1 0 16,2 1-16,-1-1 15,4-1-15,4-1 16,8-2-16,3 0 31,3-1-31,1 1 16,6-3-16,-3 2 16,11-3-16,-1-1 15,4 1-15,1 3 16,-1-3-16,3-2 15,1 0 1,4-1-16,1 1 16,2-4-16,-3-2 15,1 3-15,-3 5 16,2 3-16,2-2 16,-7 0-16,-2 1 15,-4 3-15,-1 2 16,0 0-16,-5 5 15,-4 0 1,-13 3-16,-6 3 16,-13 6-16,-5 3 15,0 8-15,-7 1 16,-6 4-16,-9 3 16,-2 4-16,-3 6 15,-4 5-15,-5 4 16,-2 7-16,1 6 15,-5 6-15,-3 2 16,-1 3-16,-3 2 16,-4 3-16,4 6 15,3 3-15,-4 2 16,-7 4 0,4 0-16,-3 11 15,0-6-15,3-1 16,4 6-16,5 2 15,4-1-15,2-9 16,5-2-16,-2 3 16,1-4-16,-3-1 15,-6 0-15,-1-4 16,-6-6 0,-6 0-16,-7-1 15,-7-9-15,-9-4 16,-5-4-16,-7-6 15,-7 2-15,-9-1 16,-6-4-16,-7 0 16,-7-4-16,-9-3 15,-10 2-15,-4 2 16,-8-1 0,-8 5-16,-1-4 15,-8-2-15,-4-3 16,0-6-16,-3 0 15,2 0-15,2 1 16,-9 8-16,-5 2 16,-3-5-16,2-3 15,7-5-15,-2 4 16,2 1-16,-2 1 16,0-5-1,1-2-15,3-1 16,0 1-16,3-4 15,1 3-15,3-3 16,4-3-16,1 2 16,6-7-16,-1 4 15,7-3-15,7-9 16,4-1-16,9-7 16,1-6-16,2-9 15,7-5 1,3-4-16,3-6 15,3-7-15,6-7 16,2-7-16,6-6 16,6-5-16,2-6 15,0-4-15,2-6 16,3-5-16,2-9 16,6-4-16,0-10 15,1 0 1,-2-5-16,2-2 15,8-6-15,-5-17 16,2-6-16,6 7 16,15 8-16,12 6 15,0 3-15,-9-1 16,-3 61-16</inkml:trace>
  <inkml:trace contextRef="#ctx0" brushRef="#br0" timeOffset="-114380.27">17698 2093 0,'0'0'16,"0"0"-16,0 0 15,0 0-15,0 0 16,0 0-16,0 0 16,0 0-16,0 0 15,0 0-15,0 0 0,-3-4 0,0 1 16,0-1-16,3 1 0,6 1 0,1 0 0,51 0 0,-40 3 0,3-4 16,-1 1-1,-1-4-15,4-3 16,-2-7-16,-3-4 15,-1-4-15,-7-3 16,-7-4-16,-3-4 16,-2 2-16,-6 4 15,-8 7-15,-8 7 16,-2 10-16,-1 7 16,-6 11-16,3 11 15,0 10 1,2 7-16,7 1 15,3 0-15,8-2 16,13-5-16,9-9 16,5-9-16,7-9 15,1-7-15,3-7 16,-2-6-16,-1-5 16,2 0-16,-2-1 15,-2 2-15,-3 2 16,0 4-16,1 1 15,0 1-15,1 3 16,2 2-16,0 0 16,1 0-16,-2-1 15,5 0-15,1-2 16,0 1 0,-3-1-16,0 3 31,-2-4-31,-2 0 15,-2-3-15,-2-3 16,-1-2-16,-5-5 0,-4-4 0,-1-6 16,-6-4-1,-6-4-15,-6 1 0,-9 3 16,-7 7-16,-2 13 16,-4 17-1,-2 7-15,0 18 16,6 6-16,6 7 15,7 7-15,9 5 16,10 1-16,7-4 16,5-10-16,2-16 15,7-17 1,6-17-16,1-14 0,2-11 16,-15 10-16</inkml:trace>
  <inkml:trace contextRef="#ctx0" brushRef="#br0" timeOffset="-113489.7">18535 1367 0,'-5'9'0,"-3"14"0,2 0 0,-1 1 0,7-24 0,-8 27 0,3 10 0,-3 7 16,-3 9-16,-2 6 15,-5 7-15,3-5 16,1-9-16,5-7 16,4-9-16,5-12 15,5-11-15,1-9 16,4-12 0,6-14-16,2-10 15,6-9-15,1-4 16,2 2-16,-3 10 15,1 14-15,0 13 16,-4 15-16,1 4 16,-2 5-16,-7 4 15,-5 4-15,-4 2 16,-2 0 0,0 0-16,-1-2 15,-3-5-15,-2-4 16,1-8-16,4-7 15,1-9-15,1-10 16,2-12-16,4-8 16,6-7-16,7 0 15,7 5-15,0 8 16,5 21 0,-3 9-16,-11 9 15,-13 7-15,-4 4 16,-7 3-16,-2 0 15,-2 0-15,0-2 16,0-4-16,1-4 16,4-5-16,3-7 15,6-8-15,4-6 16,7-6-16,3-3 16,1 3 15,1 3-31,-1 6 0,-4 7 0,-1 7 15,-4 8-15,-4 4 16,1 4-16,1 0 16,2-4-16,2-5 31,4-7-31,4-8 0,0-7 0,3-8 16,0-6-1,-4-7-15,-1-1 31,-6 4-31,-6 6 16,-7 15-16,-5 11 16,-6 12-16,1 11 15,-4 4-15,-5 6 16,2-8-16,2-7 0,3-9 0,11-11 16</inkml:trace>
  <inkml:trace contextRef="#ctx0" brushRef="#br0" timeOffset="-113348.7">19339 1395 0,'9'6'0,"-8"1"0,-5 0 0,0 1 0,1 0 0,1 2 0,0 2 0,6-4 16</inkml:trace>
  <inkml:trace contextRef="#ctx0" brushRef="#br0" timeOffset="-112879.58">19403 1764 0,'5'1'0,"7"1"0,-1-6 0,-8 2 0,26-35 0,-12 11 0,2 1 0,2 1 0,-1 5 0,1 7 16,-2 9-16,-3 7 15,-6 6-15,-3 6 16,-8 4-16,-4 3 15,-1 0-15,-4-1 16,-2-2 0,1-4-16,3-2 15,2-6-15,4-5 16,8-10-16,11-7 16,4-9-16,2-7 15,4-3-15,5 2 16,-4 10-1,-4 5-15,-5 12 0,-10 12 16,-4 10 0,-4 8-16,-3 0 15,-3-2-15,-1-5 16,1-2-16,3-5 16,-2-6-16,4-5 15,4-9-15,-4 0 16</inkml:trace>
  <inkml:trace contextRef="#ctx0" brushRef="#br0" timeOffset="-112660.52">20006 1626 0,'0'0'0,"0"0"0,13 0 0,-2-2 0,-4 0 0,-7 0 0,-3-2 0,5-1 0</inkml:trace>
  <inkml:trace contextRef="#ctx0" brushRef="#br0" timeOffset="-111785.14">20197 1673 0,'-5'17'0,"-8"25"0,6-2 0,3 1 0,2-1 0,0-1 0,-3-3 16,-3-4-16,1-6 16,1-11-16,3-8 15,2-14-15,4-8 16,4-15-16,4-11 15,3-13 1,7-11-16,5-5 16,12 0-16,4 8 15,4 15-15,-4 18 16,-12 11-16,-5 8 16,-5 6-16,-2 5 15,-3 8-15,-3 5 16,0 6-16,-4 8 15,-3 2-15,-3 4 16,-2 0 0,0-1-16,1-4 15,1-6-15,2-9 16,3-7-16,4-13 16,4-10-16,7-13 15,3-8-15,2-13 16,6-12-16,4-4 15,0-2-15,-2 0 16,-5 14-16,-12 17 16,-14 13-1,-7 8-15,-8 8 16,-5 7-16,-4 11 16,-1 11-16,0 9 15,-1 11-15,0 6 16,0 7-16,0 5 15,-2-11-15,6-6 16,10-7-16,8-12 16,5-8-1,3-9-15,4-8 16,4-7-16,3-6 16,3-4-16,2 0 15,1 5-15,-1 5 16,-3 11-16,-6 6 15,-5 6-15,-3 7 16,-2 0-16,-1-2 16,2-2-16,4-11 15,6-9 1,6-9-16,4-6 16,0-3-16,0 0 15,-2 3-15,-4 6 16,-4 6-16,-4 7 15,-4 6-15,0 3 16,1 0-16,3-3 16,2-2-16,2-3 15,2-3 1,-4-4-16,-2-5 16,-8 5-16</inkml:trace>
  <inkml:trace contextRef="#ctx0" brushRef="#br0" timeOffset="-110675.74">16902 2978 0,'0'0'16,"0"0"-16,0 0 15,0 0-15,0 0 16,0 0-16,0 0 16,0 0-16,0 0 15,0 0-15,0 0 16,0 0 0,0 0-16,0 0 15,0 0-15,0 0 16,0 0-16,0 0 15,0 0-15,0 0 16,0 0-16,0 0 16,0 0-16,0 0 15,0 0-15,0 0 16,0 0-16,0 0 16,0 0-1,0 0-15,0 0 16,0 0-16,0 0 15,0 0-15,0 0 16,0 0-16,0 0 16,0 0-16,0 0 15,0 0-15,0 0 16,0 0-16,0 4 0,1-2 0,0-3 0,1-1 0,0 1 0,1 0 0</inkml:trace>
  <inkml:trace contextRef="#ctx0" brushRef="#br0" timeOffset="-109175.91">16934 2888 0,'1'1'0,"2"4"0,0 2 0,0 6 0,-4 8 0,0 4 16,2 1-16,0 2 0,2 5 16,1 0-16,2 2 15,2 2-15,-3 0 16,4-1-16,-5-3 16,0-9-16,-1-10 15,-4-7-15,-4-11 16,-4-10-1,-4-11-15,0-11 16,-2-8-16,1-6 16,3-8-16,5-2 15,8 0-15,1 5 16,4 7-16,4 10 16,0 8-16,1 5 15,1 5-15,-1 2 16,0 6-1,3 3-15,3 5 16,2 0-16,0 3 16,0 4-16,-3 4 15,0 5-15,-2 4 16,-2 4-16,-6 5 16,-2 3-1,-5 5-15,-6 4 0,-7 1 16,-4 2-1,-5-1-15,-2-3 16,8-7-16,5-3 16,12-20-16</inkml:trace>
  <inkml:trace contextRef="#ctx0" brushRef="#br0" timeOffset="-108176.27">17234 3259 0,'9'-1'0,"9"0"0,-18 1 0,15-2 0,-3-6 0,-1-9 0,-4-9 0,-1-6 0,-3-8 15,-3-2 1,-2 0-16,0 6 15,2 5-15,-3 19 16,2 8-16,-3 12 16,-1 12-16,0 13 15,1 5-15,1 4 16,3-1-16,6-6 16,0-6-16,11-16 15,1-13-15,8-14 16,3-13-16,0-5 15,-5-5-15,-2 2 16,-3 0-16,0 2 16,0 7-16,2 4 15,-1 7-15,-2 6 16,-3 8-16,-3 1 16,-5 3-1,-7 3-15,-1-3 16,-3 1-16,1-3 15,-2-1-15,0-1 16,-3-1-16,-1 3 16,2 3-16,-3 8 15,1 4-15,0 7 16,2 6-16,1 5 16,4 1-16,5-1 15,5-4-15,6-9 16,4-10-1,3-11-15,7-10 16,-2-7-16,2-5 16,0-1-16,1-1 15,0 5-15,-3 3 16,-1 4-16,1 4 16,-1 4-16,-3 3 15,-4 2-15,-6-1 16,-5 1-1,0-1-15,1-4 16,-5-3-16,-5-3 16,-6 1-16,-4-2 15,-3 0-15,-1 1 16,1 3-16,0 4 0,2 6 16,0 7-1,3 6-15,3 2 16,-1 3-16,6 2 15,2-3-15,8-4 32,1-8-32,8-8 15,1-7-15,6-5 16,4-3-16,3 2 16,3 3-16,0 5 15,-2 6-15,0 3 16,-3 6-16,-4 0 15,-5 2 1,-6-1-16,-7-2 16,-8 1-16,-7 1 15,-4 1-15,-6 0 16,5-3-16</inkml:trace>
  <inkml:trace contextRef="#ctx0" brushRef="#br0" timeOffset="-107972.89">17749 3212 0,'-2'10'0,"-4"15"0,-1 7 0,-4 5 0,11-37 0,-13 41 0,-1-1 0,-3-6 15,-3-10-15,10-17 0</inkml:trace>
  <inkml:trace contextRef="#ctx0" brushRef="#br0" timeOffset="-106278.18">16986 3766 0,'-4'2'0,"-7"3"0,2 7 0,-5 6 0,-3 6 0,17-24 0,-21 27 16,0 4-16,0 5 0,2 5 15,4 4-15,7 0 16,12 5 0,8-7-16,10-7 15,8-13-15,6-14 16,5-16-16,1-16 15,-1-13-15,-1-12 16,-4-5-16,-4-7 16,-2-3-1,-4 1-15,-1 0 0,-2 0 16,-2 4 0,-5 4-16,-8 7 15,-3 8-15,-8 11 16,-4 9-16,-1 10 15,-3 9-15,-4 13 16,-2 12-16,-4 10 16,-4 12-1,-2 8-15,3 7 16,5 5-16,8 3 0,10 1 16,8-1-1,7-4-15,3-11 16,7-17-16,4-14 15,3-16-15,-1-15 16,-4-10-16,-6-8 16,-4-7-16,-6-5 15,1-4-15,-4-1 16,0 4-16,0 6 16,3 7-16,-3 9 15,-1 11-15,-1 12 16,0 13-16,-2 10 15,3 6-15,-2 4 16,-3 1 0,-3-5-16,-3-6 15,-3-13-15,3-19 16</inkml:trace>
  <inkml:trace contextRef="#ctx0" brushRef="#br0" timeOffset="-106106.31">17532 3593 0,'9'5'0,"-6"-1"0,-3 3 0,-2 2 0,-3 2 0,1 4 0,2-7 0</inkml:trace>
  <inkml:trace contextRef="#ctx0" brushRef="#br0" timeOffset="-105403.18">17706 4067 0,'2'-2'0,"4"-6"0,3 1 0,1-5 0,1-10 0,-1-7 0,-4-8 16,-4-4-16,0 1 16,-2 5-16,-3 8 15,-4 9-15,-3 16 16,1 13-16,-1 12 15,1 9-15,0 7 16,1 3 0,3 4-16,5-4 0,5-8 15,2-8-15,3-11 16,3-8 0,1-15-16,1-14 15,1-7-15,-2-8 16,2 1-16,0 1 15,1 4-15,0 10 16,-3 17 0,4 5-16,-5 9 15,-1 8-15,-1 2 0,-1 4 16,-3 0 0,-2 0-16,-1-2 15,1-6-15,-1-6 16,0-8-16,1-10 15,2-9-15,2-9 16,0-8 0,1-5-16,1 0 15,1 5-15,-4 10 16,4 10-16,1 11 16,-3 12-16,0 10 15,-2 10-15,0 4 16,-2 2-16,-1-1 15,-3-4-15,-1-8 16,-2-10-16,-2-9 16,-3-11-1,1-5-15</inkml:trace>
  <inkml:trace contextRef="#ctx0" brushRef="#br0" timeOffset="-104910.27">18282 3461 0,'2'4'0,"3"6"0,-6 2 0,-2 1 0,-5 5 0,2 7 0,2 9 0,0 10 15,1 9-15,4 5 16,6 8-16,0-6 15,1-11-15,3-15 16,1-14-16,-2-17 16,3-14-16,1-10 15,1-8 1,-3-5-16,0-1 16,-5 1-16,-4 7 15,2 7-15,-3 9 16,0 6-16,-4 8 15,1 8-15,1 5 16,1 5-16,2 0 16,3-1-16,4-5 15,6-6-15,5-4 32,6-2-32,4-1 15,1 1-15,-1-1 16,-4 2-16,1 11 15,-7 3-15,-7 0 16,-10 1-16,-2-7 16,-6-4-16,-9-7 15,-11-7-15,-2-3 16,-8-6 0,10 4-16</inkml:trace>
  <inkml:trace contextRef="#ctx0" brushRef="#br0" timeOffset="-104754.08">18340 3657 0</inkml:trace>
  <inkml:trace contextRef="#ctx0" brushRef="#br0" timeOffset="-104026.7">17150 4587 0,'-7'5'0,"-10"7"0,-4 5 0,-9 7 0,-6 13 0,-2 5 15,5 7-15,7 3 16,18 4-16,15-1 16,7-2-16,3-11 15,3-19-15,1-19 16,6-16-16,2-11 16,5-8-16,4-1 15,-5 0-15,-1 5 16,-6 4-16,2 4 15,-4 6-15,-2 9 16,-1 5 0,-5-1-16,2-1 15,1-7-15,-11 4 16,-10 6-16,-3-3 16,-8 0-16,-12 4 15,-10-1-15,-5 2 16,9-8-16,0 11 15,13 14-15,7 6 16,14 4 0,-6-5-16,1-6 15,5-7-15,6-6 16,5-8-16,3-8 16,6-2-16,3-4 15,-1-4-15,5 0 16,-5-3-1,-3 1-15,-2 1 0,-4 0 16,-1 2-16,-3-1 16,-4 1-1,-5 11-15</inkml:trace>
  <inkml:trace contextRef="#ctx0" brushRef="#br0" timeOffset="-103119.3">17630 4343 0,'-2'-2'0,"-2"-3"0,2 6 0,2-1 0,-5 7 0,-2 12 0,-4 9 0,-6 9 0,0 12 16,2 10-16,3 10 15,4 5 1,5-6-16,4-5 15,7-19-15,5-11 16,0-13-16,4-9 16,-1-7-16,-1-8 15,2-7-15,-1-5 16,-3-7-16,-2-6 16,-3-6-16,1-1 15,2-1 1,-2 3-16,-2 4 15,-1 7-15,0 12 16,-4 3-16,-3 9 16,-6 6-16,-4 5 15,-3 4-15,1 5 16,0 3-16,2 4 16,7 2-16,4-2 15,7-3-15,4-4 16,6-9-1,4-10-15,4-8 16,1-9-16,-2-8 16,-1-4-16,-1 1 15,-2 3-15,-1 4 16,1 6-16,-3 5 16,-1 4-16,-3 2 15,-4 2-15,-2 1 16,-4-1-16,-3 1 15,-3 1 1,-5 0-16,-4 0 16,-3 3-16,-2-1 15,-3 4-15,0 1 16,1 5-16,5 1 16,0 1-16,4-3 15,10 0-15,1-6 16,8-4-16,5-5 15,5-1 1,7-1-16,9-7 16,-4 6-16,3 5 15,-4 6-15,-2 7 16,-5 7-16,-4 4 16,-8 5-16,-9 5 15,-5 3-15,-7 6 16,-4-1-16,-6 4 15,-5-2-15,-6-4 16,-4-7 0,-2-7-16,4-11 15,3-9-15,5-12 16,5-8-16,8-8 16,5-3-16,4-4 15,5 1-15,2 17 16</inkml:trace>
  <inkml:trace contextRef="#ctx0" brushRef="#br0" timeOffset="-102393.99">18145 4583 0,'-8'1'0,"-7"3"0,5 8 0,1 5 0,2 10 0,0 5 0,4 4 16,4 4-1,2 0-15,4-7 16,7-4-16,5-10 16,3-15-16,-1-9 15,-2-12-15,-1-9 16,-4-6-16,-4-7 15,-2-1-15,-6 0 16,-2 1-16,-4 2 16,-6 8-16,-4 6 31,1 10-31,-1 9 16,-2 11-16,2 10 15,2 9-15,2 6 16,3 3-1,7-1-15,4-5 16,2-7-16,5-9 16,5-9-16,6-11 15,7-11-15,2-9 16,2-4-16,-4 1 16,-3 4-16,-3 6 15,-4 11-15,-6 11 16,-3 7-16,-4 10 15,2-1 1,0 3-16,0-1 16,0-6-16,0-4 15,-1-7-15,-1-8 16,2-8-16,0-7 16,0-5-16,0-2 15,1 0-15,-2 4 16,-1 6-16,-2 7 15,0 7 1,-1 3-16,-1 7 16,-3 6-16,-1 3 15,0-1-15,-4 3 16,2-16-16</inkml:trace>
  <inkml:trace contextRef="#ctx0" brushRef="#br0" timeOffset="-102034.96">18579 4312 0,'-3'0'0,"-3"1"0,4 1 0,-3 10 0,5 3 0,3 3 0,3 4 0,1 3 0,2 2 0,2 1 0,0 3 15,8 4-15,3-3 16,3-7-16,4-6 16,0-13-1,-1-8-15,-6-6 16,-5-2-16,-8 1 16,-8 7-16,8-24 46,-9 16-46,-3 0 0,-4 3 0,-4 6 0,-3 4 16,-5 5-16,-3 4 0,-4 2 16,0 1-1,-4-2-15,1-5 16,-1-5-16,16-8 16</inkml:trace>
  <inkml:trace contextRef="#ctx0" brushRef="#br0" timeOffset="-101784.67">17540 4584 0,'1'-2'0,"6"-2"0,3 3 0,7-2 0,7 0 0,-7 0 0,-17 3 0</inkml:trace>
  <inkml:trace contextRef="#ctx0" brushRef="#br0" timeOffset="-99410.4">16698 3245 0,'-6'1'0,"-10"0"0,0-3 0,-2 1 0,-2-5 0,20 6 0,-19-8 0,0-4 0,3-1 16,-2 0-1,-1 2-15,-1 0 16,-5 1-16,-1 0 15,2 0-15,-5 0 16,-3-1-16,-6-4 16,0-1-16,3-3 15,-6 0 1,2-1-16,-2 2 0,-3 2 16,-3 1-1,-2 1-15,-3 2 16,-3 1-16,0 1 15,-4 0-15,2 0 16,-2 1-16,-1 1 16,-2 0-16,-6 3 15,-7 2-15,-4 3 16,-2 0 0,-5 3-16,0 0 0,1-2 15,-3 2-15,0 2 16,7 0-1,-6 8-15,1 3 16,5 4-16,-7 8 16,-6 7-16,-8 7 15,-3 8-15,8-10 16,20-6-16,38-17 16</inkml:trace>
  <inkml:trace contextRef="#ctx0" brushRef="#br0" timeOffset="-97627.8">12766 3277 0,'-4'12'0,"-3"15"0,-1-5 0,-1-3 0,9-19 0,-10 19 0,1 10 0,0 14 15,2 13-15,-3 11 16,-6 21-16,-6 8 16,-5 10-16,-17 21 15,5 4-15,1 10 16,-6 4-16,5 6 16,-2-2-1,3-1-15,5 0 0,0 2 16,-1 1-1,-4-3-15,1-2 16,5-5-16,8-6 16,2-9-16,2-14 15,5-22-15,0-21 16,7-11-16,9-24 16,2-4-16,4-7 15,9-2 1,12-4-16,10-3 0,9-2 15,7-4 1,5-5-16,6-8 16,4-7-16,7-7 15,3-5-15,2-7 16,2-4-16,-2-4 16,6-7-16,6-1 15,3 2 1,0 3-16,4 2 15,7 6-15,5 2 0,4 0 16,-2 4 0,-7 2-16,2 1 15,2 2-15,-3-4 16,-9 3-16,-10-4 16,-3 0-16,-5 1 15,-16 1 1,-12 0-16,-15-2 15,-9 0-15,-6-4 16,2-6-16,-2-9 16,-1-11-16,1-11 15,2-16-15,-1-10 16,1-10-16,2-8 16,-2 3-16,2-1 15,-3 0-15,0 3 16,2 2-1,2 1-15,-3 9 16,-3 2-16,2 5 16,0 0-16,0 9 15,-4 4-15,-5 6 16,-4 9-16,-4 5 16,-10 5-16,-6 4 15,-6 5-15,-7 1 16,-9 4-16,-9 3 15,-8 2 1,-4 3-16,-4 0 16,-1 0-16,-2 2 15,-2 0-15,-5 2 16,-3 1-16,-4-1 16,-6 0-16,-5-4 15,-4 0-15,9-3 16,-13 1-16,-6 3 15,-13 5 1,-22 8-16,7 6 16,7 14-16,-11 16 15,6 10-15,10 8 16,26-2-16,30-7 16,8-6-16,27-5 15,14-14-15</inkml:trace>
  <inkml:trace contextRef="#ctx0" brushRef="#br0" timeOffset="-96854.75">13005 3560 0,'0'4'0,"0"5"0,-1 1 0,0 6 0,-2 8 0,-5 12 0,-6 10 0,-4 10 16,-1 6-16,-1 5 0,3-4 15,9-11 1,10-12-16,10-13 16,9-14-16,7-11 15,6-8-15,7-6 16,3-3-16,2 1 16,5 0-16,3 0 15,3 2 1,2-2-16,-1 2 0,4 2 15,7 1-15,8 1 16,11-2 0,6-1-16,2-2 15,-6 2-15,-4 0 16,-5 2-16,7 1 16,-7-5-16,-9-1 15,-14-2-15,-14-2 16,-9-2-1,-8 0-15,-9 1 0,-4-1 16,-8-2 0,-4 2-16,0-1 15,-4-3-15,-6 1 16,-3-2-16,-5-1 16,-6 1-16,-3-1 15,-2 1-15,-3 0 16,-4-1-16,-3 4 15,-6-1 1,-6 2-16,-4 3 0,-5 2 16,-8 3-1,-8 2-15,-7 4 16,-6 6-16,-7 10 16,-1 12-16,-4 10 15,0 8-15,16-3 16,21-14-16,15-8 15,34-14-15</inkml:trace>
  <inkml:trace contextRef="#ctx0" brushRef="#br0" timeOffset="-96010.68">12982 4387 0,'-10'15'0,"-14"20"0,4-2 0,1 3 0,19-36 0,-12 40 0,2 3 0,1 3 16,-1 2 0,4 0-16,0-7 15,5-8-15,7-8 16,5-8-16,4-5 16,5-8-16,4-4 15,5-6-15,8-4 16,8-4-16,6-2 15,4-2-15,11-3 16,0 3-16,2 2 16,-3 0-1,3 2-15,3 0 16,3 1-16,0 2 16,2-1-16,5 3 15,-11-1-15,4-2 16,-3 1-16,-3-2 15,-5 2-15,-11-4 16,-5-1-16,-7-4 16,-6-1-1,-5-2-15,-5 0 16,-2-2-16,-2-1 16,-6 0-16,-6-3 15,-3 0-15,-3 0 16,-2-1-16,-3 2 15,-1 1-15,-2 0 16,1 1-16,-4 4 16,-6 5-1,-9 3-15,-7 6 16,-10 7-16,-9 3 16,-13 7-16,-14 2 15,-5 2-15,-9 0 16,-2 0-16,-3-1 15,5-3-15,-9-1 16,4-1-16,-7 2 16,13 2-16,14 6 15,15 4 1,9 9-16,29-10 16</inkml:trace>
  <inkml:trace contextRef="#ctx0" brushRef="#br0" timeOffset="-95181.95">12838 5179 0,'-4'3'0,"-5"3"0,1 3 0,-5 6 0,-2 10 0,-2 11 0,2 10 16,0 10 0,0 5-16,2 5 15,2-3-15,0-9 16,3-8-16,7-12 15,2-10-15,3-11 16,1-6-16,5-6 16,6-2-1,4-5-15,8-5 0,6-3 16,8-1-16,4-4 16,9 1-1,3-1-15,5 2 16,5 0-16,2-1 15,2 0-15,4 1 16,-1 1-16,0 3 16,7 2-1,-3 1-15,-1 2 16,-4 2-16,-6-1 0,0-1 16,1-4-1,0-4-15,-2-2 16,-1-1-16,-4-1 15,-7-3-15,0-3 16,-4-2-16,-6-3 16,-6 0-1,-5-1-15,-13 2 16,-11 4-16,-9 1 16,-6 1-16,-7 1 0,-5 0 15,-4 3 1,-3-1-16,-6 3 15,-4 1-15,-3 1 16,-10 4-16,-5 2 16,-8-1-16,-4 2 15,-5-1 1,-5 3-16,-3 1 16,-3 3-16,-8 4 15,-13 8-15,-10 7 16,-13 6-16,-5 12 15,9 1-15,11 7 16,56-18-16</inkml:trace>
  <inkml:trace contextRef="#ctx0" brushRef="#br0" timeOffset="159417.65">16676 3162 0,'0'0'0,"0"0"16,0 0-16,0 0 15,0 0-15,0 0 16,0 0-16,0 0 15,0 0-15,0 0 16,0 0-16,0 0 16,0 0-16,0 0 15,0 0-15,0 0 16,0 0 0,0 0-16,0 0 15,0 0-15,0 5 0,1 0 0,0-2 0,0 0 0,0-1 0,1 1 0,-41 29 0,24-23 16,5-5-16</inkml:trace>
  <inkml:trace contextRef="#ctx0" brushRef="#br0" timeOffset="161371.24">16801 3109 0,'-9'-5'0,"0"6"0,1-1 0,-1-3 0,2-1 0,1-1 0,-4 3 0,-2 2 15,-4 6 1,-6 5-16,-10 8 0,-8 7 16,-2 6-16,-1 4 15,-2 1 1,12-7-16,13-7 15,12-3-15,9-4 16,9-7-16,10-5 16,9-5-16,8-6 15,6-5-15,3-3 16,0-1 0,-1-3-16,-4 2 0,-7 0 15,-7 2-15,-8-2 16,-10 1-1,-7 2-15,-8 0 16,-3 1-16,-5 1 16,0-1-16,-6 3 15,0 1-15,0 1 32,-1 5-32,2 2 15,2 2-15,-1 1 0,1 3 16,5-1-1,0 4-15,2 3 16,3-1-16,4 0 16,6-3-16,7-2 15,4-1 1,7-4-16,1-1 16,4-5-16,5-3 15,-5-1-15,-5 0 16,-7 3-16,-6 1 15,-2 6-15,-5-3 16,-8 2-16,-7 1 16,-13 5-16,-4 5 15,-11 6-15,-4 5 16,-2 4 0,-6 4-16,16 0 15,16-16-15,14-8 16,16-9-16,17-10 15,8-7-15,10-4 16,2 0-16,4 2 0,-6 1 16,-9 7-16,-10 5 15,-13 7 1,-11 4-16,-13 9 16,-13 5-16,-15 9 15,-14 8-15,-3 5 16,1 0-16,7-8 15,16-12-15,21-15 16,23-16-16,18-12 16,13-7-16,8-4 15,2 2-15,-2 4 16,-9 6-16,-11 10 16,-9 6-1,-14 8-15,-16 8 16,-13 9-16,-14 9 15,-10 9-15,0 2 16,3-2-16,12-9 16,10-11-16,17-14 15,31-16-15,-8 0 16</inkml:trace>
  <inkml:trace contextRef="#ctx0" brushRef="#br0" timeOffset="163472.63">16993 3339 0,'3'6'0,"7"8"0,1-2 0,1-2 0,1-8 0,2-4 0,3-2 0,4 0 0,4-1 16,4 0-16,7-2 15,10-3-15,8-1 16,9-1-16,6-5 15,1 2 1,-1 2-16,-2 0 16,1 3-16,1 0 15,-3 0-15,-1 1 16,-5-1-16,-2 0 16,-6-4-16,-2 2 15,-5 1-15,-8 1 16,-7 2-16,-6 0 15,-6 1-15,-4 0 16,-6 1 0,-3 2-16,-3 1 15,-1 1-15,0 0 16,-2 1-16,-2 1 16,0 1-16,-1 0 15,1 0-15,0-1 16,-4 2-16,0 0 15,0-1-15,0-1 16,2-3 0,-2-1-16,-1-2 15,6 1-15</inkml:trace>
  <inkml:trace contextRef="#ctx0" brushRef="#br0" timeOffset="167011.63">12375 2951 0,'0'0'0,"0"0"15,0 0-15,0 0 16,0 0-16,0 0 15,0 0-15,0 0 0,2-2 0,4 2 0,-3 0 0,1 1 0,-3 1 16,-1 0-16,10 45 0,-6-43 0,-1-4 16,2-5-16,0-5 15,-2-5-15,0-3 16,1-9-16,-1-5 16,-4-5-16,-3-3 15,-1-3-15,-1-1 16,-2 4-1,3 8-15,2 9 16,4 10-16,2 7 16,-1 4-16,0 4 15,1 6-15,-2 6 16,2 7-16,6 6 16,1 7-16,3 3 15,3 0-15,6 1 16,4-5-1,1-4-15,-5-15 16,-3-8-16,-1-9 16,-3-8-16,0-8 15,-4-8-15,-10-7 16,-5-10-16,-4-6 16,-1 0-16,-7 4 15,9 8-15,8 12 16,4 9-16,2 9 15,3 6-15,-3 9 16,-1 9 0,1 7-16,4 6 15,1 2-15,0 3 16,3-1-16,0-3 16,-3-7-16,3-12 15,-3-9-15,-1-6 16,-4-9-16,-1-10 15,-7-10 1,-6-7-16,-6-3 16,-7 2-16,8 5 15,0 8-15,15 8 16,4 11-16,3 9 16,-3 3-16,7 7 15,-3 1-15,3 3 16,3 3-16,0 2 15,6 3-15,-1-1 16,2 2 0,-7 1-16,-2 1 15,-3 0-15,-4-2 16,2-4-16,2-7 16,7-8-16,-6-7 15,5-8-15,-8-9 16,-1-8-1,-11-8-15,-4-9 0,-11-5 16,-1-1-16,2 1 16,4 13-1,3 12-15,3 12 16,7 12-16,0 10 16,0 9-16,4 8 15,2 8-15,2 0 16,4 2-16,4-3 15,3-4-15,-2-9 16,2-14-16,-3-6 16,-7-8-16,2-5 15,-6-8-15,-4-7 16,-3-4-16,-3-1 16,3-1-16,2 6 15,5 9 1,3 9-16,4 10 15,4 10-15,4 9 16,5 11-16,-15-14 16,23 6 15,-14-5-15,0-5-16,-1-7 0,-2-6 0,-3-10 0,-7-1 0,-5-7 15,-1 6-15</inkml:trace>
  <inkml:trace contextRef="#ctx0" brushRef="#br0" timeOffset="167246.13">13565 2425 0,'14'20'0,"-9"-15"0,1-2 15,8-3 17,-5-5-17,-1-3-15,-2-3 0,-3-6 0</inkml:trace>
  <inkml:trace contextRef="#ctx0" brushRef="#br0" timeOffset="168456.41">13776 2372 0,'3'6'0,"-3"16"0,0 2 0,-1 9 0,6 11 0,6 1 15,3-4 1,0-8-16,4-14 16,-4-4-16,-8-12 15,-7-8-15,-4-1 16,-12-35 15,-4 2-15,1-7-16,-3-8 0,-1-8 0,0-6 0,6-3 0,12 7 15,10 18 1,17 15-16,6 10 16,2 7-16,-1 7 15,-4 7-15,0 8 16,-3 7-16,-1 6 16,-3 7-16,-4 6 15,-1 4-15,3-4 16,1-2-16,-1-7 15,-1-8-15,-2-9 16,-3-6 0,-1-9-16,-1-12 15,1-9-15,-2-13 16,-5-14-16,-5-13 16,-3-10-16,-3-9 31,-3 11-31,9 21 15,6 22-15,-1 24 16,12-25 15,-8 27-31,-2 9 0,-4 6 0,-4 6 0,4 12 16,1 9-16,4 4 16,5 8-1,3 4-15,4 1 16,8-4-16,-10-4 15,-2-10-15,-4-13 16,-4-13-16,1-8 16,0-11-16,-2-10 15,2-12-15,3-2 16,5 4-16,3 7 16,-2 11-16,2 13 15,3 13 1,2 4-16,5 6 15,-1 11-15,-2-15 16,-3-7-16,-1-8 16,-4-6-16,-2-9 15,-1-7-15,-4-8 16,-1-9-16,0-8 16,-3-1-16,-1 2 15,0 5 1,0 14-16,3 14 0,-1 14 15,-1 16 1,1 11-16,3 16 16,-3 3-16,-2 3 15,-3 1-15,5-7 16,2-12-16,0-7 16,-3-8-16,-2-7 15,1-8-15,1-9 16,0-9-16,-3-10 15,-5-14-15,-5-17 16,3-18 0,6-13-16,-1-12 15,25 10-15,0 32 16,8 27-16,-1 22 16,-4 11-16,1 1 15,-1 3-15,-5 3 16,-8 2-16,-5 9 15,-6 3-15,-6-2 16,-3 1 0,-3-3-16,-1-9 15,7-6-15,5-7 16,4-6-16</inkml:trace>
  <inkml:trace contextRef="#ctx0" brushRef="#br0" timeOffset="168853.83">15033 2043 0,'-9'11'0,"-18"13"0,-7 3 0,-6 2 0,40-29 0,-51 30 0,-15 4 16,-16 1-16,-11 2 16,-15 1-16,-15-1 15,2-2-15,-6-1 16,-7 3 0,-13 5-16,-18 10 15,-7 13-15,2 5 16,2 5-16,2 6 15,5 7-15,5 8 0,4 7 32,8-2-32,14-8 0,12-9 15,63-45-15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9T12:07:23.0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8762 7839 0,'18'0'0,"27"-1"0,0-1 0,1 2 0,-46 0 0,47 0 0,1 2 0,2-1 15,-3 3-15,1 1 16,0 1-16,0-1 15,3-1-15,3 1 16,5-1-16,1 1 16,2 0-16,0 2 15,-1-2-15,-1 1 16,-9-5-16,-13-4 16,-23-2-16</inkml:trace>
  <inkml:trace contextRef="#ctx0" brushRef="#br0" timeOffset="765.44">6200 8712 0,'0'0'0,"-2"-4"0,-2-3 0,-11 5 0,-11-4 0,-6-1 0,-12 3 0,-13-1 0,0-6 15,-10-4 1,-11 4-16,-5-3 16,-10 1-16,-10-1 15,-16-3-15,0 4 16,-5 3-16,4-1 16,-1 5-1,8 6-15,6 5 0,6 6 0,7 4 0,49-2 0</inkml:trace>
  <inkml:trace contextRef="#ctx0" brushRef="#br0" timeOffset="1218.46">8076 8721 0,'-8'3'0,"-15"-2"0,-7 2 16,-4-2-16,-8 2 0,42-3 0,-52-2 0,-13 5 0,16 2 15,-29 4-15,-11 5 16,-26 8-16,-2 1 0</inkml:trace>
  <inkml:trace contextRef="#ctx0" brushRef="#br0" timeOffset="1702.72">10225 8857 0,'0'0'0,"22"-11"15,-27 10-15,-23 14 16,-37-11-16</inkml:trace>
  <inkml:trace contextRef="#ctx0" brushRef="#br0" timeOffset="2406.19">5166 9525 0,'-28'-12'0,"-29"1"0,-8 5 0,9-1 0,56 7 0,-63-9 0,-9 4 16,-4-1-16,-10 4 16,-7-1-16,-8 2 15,-10 2-15,-2 0 0,25 21 16,1-4-1,18 0-15,27-2 16,37-18 0</inkml:trace>
  <inkml:trace contextRef="#ctx0" brushRef="#br0" timeOffset="2812.68">6804 9562 0,'0'8'0,"-23"-4"0,12 2 0,-8-1 0,21 2 0,-2-7 0,-24 6 0,-4-3 0,-25 2 0,-24 0 0,-28 1 16,-32 1-16</inkml:trace>
  <inkml:trace contextRef="#ctx0" brushRef="#br0" timeOffset="6815.52">9492 10319 0,'10'1'0,"13"-1"0,-1 0 0,-1 3 0,-21-3 0,19 3 0,3-2 0,1 0 0,5 1 16,6 0-16,6 1 16,3 2-16,5 0 0,3 1 15,1 3-15,-2-4 16,-1 1-1,0 0-15,-1-2 16,-1-1-16,-1 0 16,0-1-16,5 1 15,0-2-15,2 1 16,-2-1-16,-1-1 16,0-1-1,-3-1-15,-1-1 0,-1 1 16,0 0-16,0 0 15,-1 2 1,-2-4-16,0 1 16,2-1-16,-2 1 15,-1 0-15,-3 0 16,0 0-16,0 0 16,-3 3-1,-1 0-15,-1-2 16,-1 1-16,-2 3 0,-5-2 15,-2-1 1,1 2-16,-2 0 16,2-1-16,0 1 15,-4 1-15,-5 1 16,-4 0-16,-2-1 16,-5-1-1,-4 0-15,-1 0 16,-2 0-16,0 0 15,-5 1-15,-1 0 16,0-1-16,-5 2 16,-3-1-16,0-2 15,-2 2-15,-3 0 16,-8-1-16,-4 1 16,-1-2-16,-6 1 15,-2 0 1,0 1-16,-3-1 15,1 1-15,2 0 16,-5 0-16,-8 1 16,-6 0-16,-8 0 15,-3 2-15,-3 0 16,2 0-16,-6 0 16,-4 1-16,-5 1 15,-5 0-15,-1 4 16,6 1-16,9 1 15,12 1 1,23-2-16,32-5 16</inkml:trace>
  <inkml:trace contextRef="#ctx0" brushRef="#br0" timeOffset="15434.98">3773 12076 0,'4'0'0,"9"0"0,0-2 0,2-3 0,3-4 0,0 1 0,2 2 0,12 6 16,7 5-16,4 2 15,8 0-15,6 0 16,8 0-16,2-7 16,2 4-16,-2 4 15,-4 3-15,-8-7 16,-5-8-16,-5-6 16,-4-1-1,3 4-15,5 5 16,2 4-16,3 1 0,3 0 15,2-3 1,0-1-16,2-1 16,1 1-16,0 1 15,-4 0-15,-2 1 16,0 2-16,-1-3 16,0-3-1,0 1-15,3 0 16,0 1-16,-3 0 15,-3 1-15,-2 2 16,-2-1-16,-1-1 16,2 0-16,3 1 15,0-2-15,-4 0 16,-3 1-16,3 3 16,-1-1-16,-2-2 15,-6-2 1,-3 0-16,2 1 15,-5-1-15,-2-1 16,-2 3-16,2 3 16,2-5-16,-2 2 15,-3-3-15,2 0 16,-4 2-16,-1 0 16,-12 2-16,7-4 46,-6 2-30,-4 1-16,-3-1 0,-4 0 0,1 0 0,-3 1 0,0-1 16,-1 1-16,-1 0 15,0 0-15,1 0 16,0 0-16,3 2 16,0 0-16,0 1 15,0 1-15,3 0 16,5-1-1,-2 1-15,8-1 16,3-2-16,5 0 16,1-3-16,0 1 15,-1 2-15,1-3 16,-3 1-16,-18 5 16,23-16-1,-18 7-15,-7-1 0,9-3 16,0-4-16,3-3 15,-2 6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9T12:08:05.6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3619 3765 0,'8'-2'0,"9"-2"0,-5-3 0,-2-5 0,-4-8 0,3-5 0,8-5 15,3-6-15,5-9 16,1-9-16,6-12 15,-2-11-15,-5-5 16,3-4-16,1 6 16,-1 11-16,1 12 15,0 13-15,-6 16 16,-6 14 0,-3 9-16,-4 7 15,0 3-15,0 4 16,3 2-16,0 6 15,0 8-15,0 10 16,-4 10-16,-3 12 16,-4 17-16,-8 15 15,-2 4-15,-1-1 16,5-15 0,1-14-16,-1-21 15,-5-10-15,-6-12 16,-9-12-16,9-9 15</inkml:trace>
  <inkml:trace contextRef="#ctx0" brushRef="#br0" timeOffset="218.93">3777 3400 0,'11'5'0,"17"6"0,-3-6 0,2-4 0,-27-1 0,33-5 0,7-2 0,1-1 15,-2-1-15,-4 2 16,-4 3-16,-23 3 16</inkml:trace>
  <inkml:trace contextRef="#ctx0" brushRef="#br0" timeOffset="609.6">4699 3574 0,'18'-5'0,"23"-8"0,-2-2 0,-2-4 0,-37 19 0,35-26 0,1-5 16,-1-6-16,-4-10 16,-8-4-16,-7-4 15,-9 3-15,-10 9 16,-10 12-16,-5 11 16,-9 7-16,-7 8 15,-7 9 1,-6 12-16,0 16 15,2 15-15,5 16 16,10 7-16,14 0 16,13-5-16,13-13 15,7-14-15,8-16 16,7-17 0,-2-15-16,-6-14 0,-14 4 15</inkml:trace>
  <inkml:trace contextRef="#ctx0" brushRef="#br0" timeOffset="1836.02">5426 2677 0,'-1'11'0,"1"13"0,-3-6 0,-4 1 0,7-19 0,-14 20 0,-10 13 0,-10 26 16,-3 22-16,-1 24 16,2 15-16,19-37 15,5-14-15,4-8 16,10-16-16,2-4 16,6-5-1,4-7-15,4-9 16,3-9-16,3-7 0,0-6 15,1-8 1,-1-8-16,-2-7 16,-2-6-16,-1-7 15,0 0-15,-2-1 16,5 0-16,6 2 16,4 5-1,3 6-15,-3 10 16,-4 10-16,-3 10 15,-8 11-15,-4 7 0,-12 11 16,-5 8-16,2-1 16,-3 2-1,1-2-15,2-7 16,3-9-16,1-12 16,1-6-16,4-7 15,6-8-15,-2-4 16,8-12-1,4-10-15,8-11 16,7-10-16,5 2 0,1 0 16,-3 24-1,-7 25-15,-5 11 16,-7 10-16,-4 3 16,-5 0-16,-9 5 15,-12 8-15,-1-2 16,-5 6-16,-2 0 15,7-9 1,2-7-16,4-9 16,6-11-16,3-7 15,6-9-15,7-9 16,10-9-16,3-7 16,2 2-16,2 4 15,-1 7-15,-6 11 16,-9 13-16,-6 9 15,-1 2 1,-5 5-16,-1 4 16,-2 4-16,0 3 15,0 1-15,3 1 16,3-4-16,7-6 16,6-5-16,5-8 15,5-7-15,1-9 16,3-8-16,-2-7 15,-3-3-15,-6 0 16,-4 1 0,-2 6-16,-10 9 15,-5 9-15,-5 7 16,-7 10-16,-5 11 16,-2 12-16,-3 6 15,3 1-15,-1-2 16,2-6-16,2-9 15,1-12-15,0-11 16,1-17-16,7 2 16,5-62-1,9 10-15,14-9 16,9-4-16,-2-4 16,0 4-16,1 24 15,-14 16-15,-18 27 16,8 25-16,-5 8 15,-2 0-15,-4-6 16,-1-5-16,-1-2 16,-1 0-16,-2-6 15,3 3-15,4-2 16,2-2-16,4 3 16</inkml:trace>
  <inkml:trace contextRef="#ctx0" brushRef="#br0" timeOffset="2383.57">6904 3357 0,'14'7'0,"-8"-7"0,-3-4 0,1-6 0,4-8 0,6-8 0,6-6 0,8-4 16,6 0-16,1 6 16,0 7-16,-2 17 15,-9 9-15,-5 13 16,-3 7-16,-3 5 16,-7 2-16,-4-1 15,-3 3 1,-3-4-16,-4-2 15,1-5-15,-1-7 16,4-7-16,4-7 16,4-9-16,10-8 15,9-10-15,10-10 16,8-7-16,4 0 16,0 6-16,-4 9 15,-17 18-15,-7 12 16,-11 11-1,-5 5-15,-4 5 16,-3 3-16,-1 2 16,-1-4-16,2-1 15,5-4-15,3-4 16,3-5-16,5-6 16,-1-6-16,1-5 15,2-6-15,-10 5 16</inkml:trace>
  <inkml:trace contextRef="#ctx0" brushRef="#br0" timeOffset="3305.67">8156 3508 0,'7'8'0,"5"12"0,-10-3 0,-7-4 0,5-13 0,-16 5 0,-8-5 0,-10-2 0,-11 0 0,-11-2 16,-13-3-16,-10 2 15,-18 2-15,-5-2 16,-6 3 0,-6 3-16,-14-6 15,-16-1-15,-15 5 16,-6 1-16,0 1 16,-7 5-16,-9 8 15,-12 8-15,-3 3 16,2-2-16,5-1 15,2 2-15,-1 4 16,1 0 0,8-1-16,14-4 15,22-3-15,67-7 16,-148 18 0,70-15-16,-1-4 0,31 0 15,13 0-15,25-1 16,-3 1-16,2-3 15,-2-4-15,15-2 16,6 0-16,10-1 16,8 0-1,7 1-15,5 0 16,6 0-16,5-1 16,7 0-16,5-1 15,3-1-15,4-1 16,2-1-16,2-2 15,0 1 1,4-1-16,-1-1 0,0 0 16,0 0-1,1 2-15,0 1 16,0 1-16,0 1 16,0 0-16,-1 1 15,2 0-15,1 9 47,-5-4-31,0 0-16,1 0 0,-2 0 0,0 0 0,0-1 0,-3-9 0</inkml:trace>
  <inkml:trace contextRef="#ctx0" brushRef="#br0" timeOffset="8109.91">1115 4949 0,'1'-2'0,"5"-3"0,0-5 0,2 2 0,2 1 0,1-4 0,-11 11 0,10-12 0,0 1 0,-2 2 0,-2 1 16,-2 4-16,-2 4 15,-1 2-15,-2 1 16,0 1 0,-1 6-16,-2 1 15,-2-1-15,1 5 16,-3 3-16,0 0 15,-1 7-15,-2 0 16,-2 6-16,-2 0 16,-1 1-1,-1 2-15,-1 2 0,-2-5 16,2 6 0,-2 4-16,0 3 15,1 4-15,-2 0 16,1 3-16,2 1 15,1 5-15,1 5 16,1 1-16,2 1 16,-2-4-16,0-2 15,0 0 1,-1 2-16,2 3 0,2 4 16,-2 2-1,5 0-15,1 2 16,3 0-16,3-1 15,6 3-15,2-5 16,3 4-16,6-7 16,6-2-16,7 0 15,3-1 1,5-2-16,4-2 16,5-2-16,6-5 0,3 2 15,2-2 1,2-1-16,0-2 15,0-8-15,0 0 16,2-5-16,-3 4 16,-4-4-16,-3-2 15,-3-8-15,-9 0 16,-5-4-16,-8-3 16,-6-6-1,-7-2-15,-5-5 0,-5-4 16,-2-3-1,-3-3-15,3-5 16,0 1-16,4-3 16,2-2-16,1-3 15,2-2-15,3-1 16,-2 2-16,1-3 16,-1 4-1,0 2-15,-2 0 16,-1 4-16,-2 5 0,-2 0 15,-2 5 1,-1 1-16,0 0 16,-2 3-16,-3 3 15,-1 2-15,1 3 16,-3-1-16,-1 6 16,-3-1-1,0-2-15,-1 0 16,2 3-16,-1 0 15,0 0-15,3-1 16,2-4-16,4 2 16,5-1-16,7 0 15,9-1-15,7-3 16,6-1-16,6-3 31,3 0-31,3-2 16,-3-2-16,-3-5 15,-8 0 1,-9 1-16,-8-1 16,-8 0-16,-10-4 0,-17-8 15,-25-11 1,-27-6-16,-17-3 16,-36-14-16,62 36 15</inkml:trace>
  <inkml:trace contextRef="#ctx0" brushRef="#br0" timeOffset="14117.38">529 4531 0,'2'-4'0,"3"-6"0,-1 3 0,0 0 0,3 0 0,1-3 0,1 1 0,-3 2 0,0 2 16,-4 2-16,-2 2 16,-1 3-16,-2 0 15,-4 4-15,-4 6 16,-2 7-16,-1 2 16,-4 2-16,1 5 15,0 7-15,-2-1 16,2 5-16,1 0 15,-2 1-15,1 5 16,0 6 0,0 4-16,0 8 15,-2-3-15,4-1 16,0-3-16,-1 0 16,5 7-16,-2 5 15,3 4-15,-1 3 16,1-4-16,-1-1 15,-3 2-15,5 0 16,1 5-16,3 5 16,3 4-1,4 1-15,-4 1 16,-1-6-16,-1-4 16,-2 0-16,5-2 15,4-3-15,-1 5 16,4 0-16,1 2 15,2-3-15,-3-3 16,6 4-16,1 1 16,2 2-16,2 0 15,6-2 1,-2-3-16,1-5 16,7 1-16,3-6 15,8-6-15,6-8 16,0 0-16,4 2 15,2 0-15,4 0 16,3 1-16,7-1 16,5-1-16,-3-3 15,4-6-15,-5-6 16,4-5 0,-4 8-16,0 1 15,-1-3-15,-4-5 16,-5-9-16,-5-5 15,-4-1-15,-3-2 0,-5-2 16,-2 0 0,-4-3-16,-4-4 15,-3-2-15,-4-2 16,-3-7-16,-3 0 16,-4 2-16,-2-1 15,-3 0-15,-4 0 16,-2 2-1,-1 0-15,-1 0 16,0 1-16,-1-1 16,3 1-16,1-1 15,-2-2-15,3-3 16,2-5-16,1 1 16,1-1-16,2-2 15,3 1-15,-3 0 16,0-1-1,1 1-15,-1 3 16,-4 3-16,-2 1 16,0 2-16,-4 2 15,0 1-15,0 1 16,-3 0-16,-1 0 16,0 2-16,-2 2 15,-3 2-15,0 1 16,-1-1-16,2 8 15,0 1 1,1-3-16,2-1 16,2-2-16,4-4 15,3 0-15,5-1 16,5 1-16,6-3 16,1-1-16,5-2 15,1-2-15,4-3 16,0-3-16,-1-6 15,-5-2-15,-7 2 16,-6-1 0,-11 4-16,-12-2 15,-15-4-15,-23-7 16,-21 0-16,-17-9 16,-10-6-16,8 11 15,56 17-15</inkml:trace>
  <inkml:trace contextRef="#ctx0" brushRef="#br0" timeOffset="32245.97">2232 7102 0,'0'0'0,"0"0"0,-3 4 0,0 2 0,-1-1 0,1 1 0,1 0 0,11 0 0,9 29 15,-9-26-15,2 10 16,3-5-16,0-5 15,6 23-15,2-7 0,4 1 16,7-6-16,-1 14 16,-2-6-1,0-4-15,-3 4 16,-7-2-16,-2-1 16,-6 0-16,-4-1 0,-9-28 15,-6-1 1,9-12-1,-12-6-15</inkml:trace>
  <inkml:trace contextRef="#ctx0" brushRef="#br0" timeOffset="32480.28">2174 7302 0,'0'0'0,"0"0"0,17-4 0,2 0 0,7-3 0,8 0 0,-34 7 0,40-9 0,6-2 16,6-2-16,-14 29 16,4 2-16,8-26 15,6 5-15,-15 1 16</inkml:trace>
  <inkml:trace contextRef="#ctx0" brushRef="#br0" timeOffset="35487.42">2417 6981 0,'0'0'0,"0"0"0,0 0 0,1 6 15,1-6-15,-1-3 0,0 0 0,-1 0 0,-3-1 0,-68-34 0,40 22 16,-3-3-16,-3 1 16,1-1-16,-2-1 15,2-3-15,4 3 16,-2-6-16,2-7 15,2-4-15,5-1 16,2-1-16,5-1 16,5-1-16,3-1 15,6-2 1,4-3-16,4-1 16,5 2-16,3 1 15,5 0-15,3 0 16,4 0-16,7 2 15,4 3-15,8 3 16,4 1-16,4 3 16,4 3-16,7 3 15,3 7-15,3 4 16,3 6 0,-1 4-16,-2 5 15,-2 3-15,-5 1 16,-3 4-16,-8 3 15,-6 0-15,-6 3 16,-6 0-16,-6-3 16,-6-7-16,-5-3 15,-4-2-15,-5-4 16,-4 2-16,-1 1 16,0-1-1,-1-1-15,0-5 16,3-2-16,-2-3 15,2-2-15,0 0 16,-1 2-16,0 4 16,-2 4-16,1 1 15,-2 5-15,-1 1 16,0 6-16,-5 5 16,-1 3-16,-1 5 15,1 6 1,-3-1-16,4 2 15,2-1-15,2 0 16,8-1-16,5-4 16,9-5-16,6-8 15,8-6 1,1-6-16,4-6 16,1-3-1,-7-6-15,-6 0 16,-8 0-16,-10 1 15,-9-6-15,-13-1 16,-10-2-16,-16 1 16,-10 0-16,-8 6 15,-5 5-15,4 12 16,10 3-16,16 3 16,16-4-16,14-6 15,9-1 1</inkml:trace>
  <inkml:trace contextRef="#ctx0" brushRef="#br0" timeOffset="36020.4">3971 6081 0,'1'6'0,"0"4"0,3-8 0,3-6 0,5-10 0,4-6 0,3-6 0,3-9 15,2-5-15,-1-4 16,-3 4-16,-2 4 15,-10 15-15,-3 10 16,-7 11-16,-2 6 16,-7 10-16,-6 11 15,-6 11-15,-1 5 16,0 4-16,2-3 16,4-4-1,8-12-15,6-14 16,9-13-16,5-14 15,4 0-15</inkml:trace>
  <inkml:trace contextRef="#ctx0" brushRef="#br0" timeOffset="36207.57">4317 5620 0,'0'0'16,"0"0"15</inkml:trace>
  <inkml:trace contextRef="#ctx0" brushRef="#br0" timeOffset="36714.82">4456 6076 0,'21'2'0,"28"4"0,0-4 0,-1-11 0,-48 9 0,49-23 0,-2-9 0,-3-8 16,-5-7-1,-4-3-15,-2-7 16,-2-4-16,-4 4 16,-7 7-16,-15 16 15,-7 9-15,-8 9 16,-2 4-16,1 2 16,-1 6-16,-2 5 15,-2 7-15,-3 4 16,-2 5-1,-6 11-15,-2 9 16,-3 10-16,-4 10 16,1 8-16,-2 7 15,-1 5-15,1 4 16,1 7-16,2 3 16,1 2-16,-3-1 15,3-7-15,0-11 16,3-8-16,4-18 15,2-17 1,6-21-16,7-19 16,7-14-16,6-14 15,9-8-15,6-6 16,7-5-16,-10 24 16</inkml:trace>
  <inkml:trace contextRef="#ctx0" brushRef="#br0" timeOffset="37933.42">5822 6057 0,'7'9'0,"14"10"0,2-2 0,5-3 0,-28-14 0,30 12 0,2-2 16,1-3-16,4-3 15,3-4-15,2-5 16,-1-8-16,-1-4 15,0-7 1,-5-3-16,-9-4 16,-7-1-16,-8-3 15,-10 0-15,-11 2 16,-15 4-16,-12 7 16,-7 11-16,-8 8 15,-5 10-15,1 9 16,7 3-16,7 4 15,10 0 1,12 0-16,9-3 16,11-1-16,8-2 15,9-1-15,5-2 16,7 0-16,4-1 16,4 2-16,2 1 15,3-1-15,1 1 16,-2-1-16,1-2 15,-1-4-15,2-3 16,1-3 0,0-4-16,0-4 15,0-3-15,-1-3 16,-2-3-16,-2-5 16,-1-4-16,-2-2 15,-2-4-15,-4-4 16,-5-2-16,-6 1 15,-9 1-15,-6 6 16,-10 6 0,-8 6-16,-9 4 15,-11 9-15,-10 11 16,-8 10-16,-4 12 16,2 9-16,9 8 15,12-4-15,13-6 16,8-9-16,10-11 15,6-12-15,1-12 16,4-12-16,-11 0 16</inkml:trace>
  <inkml:trace contextRef="#ctx0" brushRef="#br0" timeOffset="38968.53">7178 5526 0,'-1'12'0,"-3"12"0,1-9 0,-1-5 0,4-10 0,-10 9 0,-6 6 0,-8 10 0,-8 10 0,-7 11 16,-7 5-16,-7 17 15,1-7-15,4-2 16,9-6 0,11-8-16,12-6 0,11-9 15,10-8 1,7-8-16,7-6 16,6-6-16,5-7 15,2-5-15,4-5 16,0-5-16,2-5 15,5-5 1,-1-4-16,0-1 16,-1 4-16,-3 5 15,-6 10-15,-2 6 16,-3 8-16,-4 8 16,-4 6-16,-4 7 15,-9 6-15,-9 5 16,-9 1-16,-5 1 15,-4-3-15,-2-6 16,2-5 0,7-8-16,5-4 15,10-8-15,8-5 16,9-9-16,9-8 16,10-6-16,9-5 15,8-1-15,6 0 16,1 11-16,-10 14 31,-16 16-31,-13 11 16,-14 6-16,-10 3 15,-6 1-15,-6-1 16,-3-2-16,2-5 16,-1-2-1,3-5-15,4-7 0,5-5 16,7-6-16,10-8 15,7-6 1,11-5-16,9-5 16,10-2-16,3 4 15,1 3-15,-9 14 16,-13 9-16,-12 10 16,-9 7-16,-8 3 15,-6 4 1,-2 2-16,-4-2 0,2-4 15,4-1 1,4-3-16,5-4 16,6-3-16,7-2 15,5-4-15,4-3 16,2-2-16,3-8 16,-1-2-16,-5-3 15,-7 3 1,-8 2-16,-7 5 15,-10 9-15,-7 7 0,-8 6 16,-4 5 0,-2-1-16,3-2 15,3-3-15,7-10 16,5-7-16,6-11 16,9 0-16</inkml:trace>
  <inkml:trace contextRef="#ctx0" brushRef="#br0" timeOffset="39156.3">8381 5659 0,'0'0'0,"0"0"47</inkml:trace>
  <inkml:trace contextRef="#ctx0" brushRef="#br0" timeOffset="39660.58">8301 6070 0,'3'9'0,"7"10"0,-3-7 0,-1-7 0,-6-5 0,5-3 0,2-3 0,3-5 0,8-8 0,9-8 0,8-7 16,7-1-16,3 3 15,-2 8-15,-1 11 16,-13 16-1,-8 9-15,-9 5 16,-6 2-16,-8 0 16,-6 2-16,-5-1 15,-6 1-15,-5-3 16,1-1-16,3-2 16,9-5-16,7-5 15,11-5-15,11-7 16,14-6-16,9-5 15,10-5-15,4-2 16,-4 5-16,-11 6 16,-16 8-16,-12 6 15,-8 3 1,-5 1-16,-8 3 16,2 4-16,0 2 0,-2 3 15,0 0 1,3-2-16,-1-3 15,7-5-15,4-4 16,-1-6-16</inkml:trace>
  <inkml:trace contextRef="#ctx0" brushRef="#br0" timeOffset="40082.54">9283 6526 0,'-18'1'0,"-29"0"0,-4-1 0,-1-2 0,24-1 0,-45-10 47,3-6-31,-21 5-16,-37-3 15,-19-1-15,-12-3 16,-13 1-16,-15 5 0,-14 2 0,-18 5 0,-16 3 0,-29 8 16,-19 4-16,-14 10 15,18 5-15,30 7 16,148-15-16</inkml:trace>
  <inkml:trace contextRef="#ctx0" brushRef="#br0" timeOffset="90488.31">16992 3636 0,'3'3'0,"3"3"0,-2-1 0,-1 1 0,1 2 0,4 4 16,6 7-16,3 6 0,8 7 0,2 5 16,6 5-16,2 3 15,3 5-15,-3-1 16,-4 3-16,2 1 16,3-2-1,4-1-15,5-1 0,1 0 16,0-1-1,-9-3-15,-8-7 16,-3-6-16,2-1 16,3-4-16,5 3 15,-2-1-15,-4-3 16,-12-7-16,-8-9 16,-7-11-16,-11-14 15,1 1-15</inkml:trace>
  <inkml:trace contextRef="#ctx0" brushRef="#br0" timeOffset="90894.51">16882 4408 0,'4'-4'0,"2"-7"0,1-2 0,5-3 0,10-9 0,10-8 0,9-7 0,13-6 15,10-6 1,10-6-16,0 1 0,-1-2 16,3 2-16,-1 3 15,1 5 1,0 2-16,-1 0 16,-15 8-16,-2-1 15,-14 2-15,-16 3 16,-7 2-16,-9 5 15,-10 15-15</inkml:trace>
  <inkml:trace contextRef="#ctx0" brushRef="#br0" timeOffset="91238.15">17440 3560 0,'-3'10'0,"0"13"0,-1-1 0,-1 5 0,5-27 0,-8 36 0,-3 9 0,0 8 15,-3 9-15,-2 11 16,3 7-16,3 6 16,2 7-1,5 1-15,4-2 16,-1-6-16,-5-9 0,-6-13 16,-2-23-1,-4-17-15,1-13 16,6-12-16,6-5 15</inkml:trace>
  <inkml:trace contextRef="#ctx0" brushRef="#br0" timeOffset="92004.32">16808 3985 0,'-2'4'0,"-3"3"0,4-4 0,5-3 0,6-5 0,6-2 0,5 2 0,7 5 0,10 1 15,10 0-15,10 0 16,6 1-16,10 2 16,3-4-16,-2 3 15,-3 2 1,-1-1-16,-2 0 16,-5-1-16,0 2 15,3-3-15,-2 3 16,-5 0-16,-6 1 15,-9 0-15,-7 0 16,-6-2-16,-2 1 16,-5-2-16,-5-1 15,-6 0 1,-7-1-16,-4-1 16,-3 0-16,-1 0 15,-1 0-15,-1 0 16,2 0-16,-1 0 15,1 1-15,-2 1 16,0 0-16,1 0 16,0 0-16,1-1 15,-1 0-15,3 0 16,0-1 0,-2 1-16,1-1 15,-1-1-15,1 1 16,0 0-16,1-1 15,-1 1-15,1 0 16,-1 0-16,0 0 16,0 0-16,-1 0 15,1 0-15,-1 1 16,-3-1-16,1 2 16,1-2-1,1 0-15,0 1 16,-3-2-16,0-1 15,-1 1-15,1-3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9T12:12:27.70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749 4886 0,'3'7'0,"3"11"0,0 0 0,-4 1 0,-4 2 0,-2 7 0,-3 6 0,-3 10 15,-1 6-15,-3 5 16,-2 8-16,-4 0 15,0-1-15,2-5 16,3-8-16,4-9 16,3-13-16,4-13 15,4-8 1,0-5-16,6-5 16,6-6-16,5-7 15,7-12-15,6-7 16,5-6-16,4-3 15,3 5-15,-4 4 16,-6 19-16,-9 12 16,-9 5-16,-9 3 15,-3 6-15,-8 8 16,-1 10 0,-4 8-16,1 11 15,2 4-15,6 3 16,6-3-16,6-18 15,1-17-15,1-13 16,-7-11-16</inkml:trace>
  <inkml:trace contextRef="#ctx0" brushRef="#br0" timeOffset="421.77">1570 4870 0,'-3'19'0,"-8"24"0,4-5 0,-1-9 0,8-29 0,-6 17 0,-3 0 0,-2 10 15,-6 22-15,-4 23 16,-6 33-16,-1 26 15,1-15-15,4-12 16,7-21-16,6-33 16,-2-18-16,5-29 15,5-18 1,0-1-16</inkml:trace>
  <inkml:trace contextRef="#ctx0" brushRef="#br0" timeOffset="609.59">1215 5401 0,'2'-11'0,"3"-11"0,-1 7 0,4 5 0,-8 10 0,12-6 0,7 2 0,8-2 0,7-1 16,5-4-16,3-1 15,1-2-15,-3 0 16,-4-2-16,-13 4 15,-18 9-15</inkml:trace>
  <inkml:trace contextRef="#ctx0" brushRef="#br0" timeOffset="1801.56">1598 5515 0,'10'4'0,"12"3"0,-3-3 0,0-3 0,-19-1 0,20-9 0,1-6 0,4-9 0,1 0 16,0 3-16,0 3 16,-1 6-1,-2 6-15,-8 3 16,-5 7-16,-4 9 15,-3 7-15,-7 7 16,-3 4-16,-4 3 16,-1-2-16,2-2 15,1-7-15,5-9 16,6-9-16,5-13 16,5-10-1,7-12-15,5-12 16,2-5-16,4 0 15,1 8-15,-1 12 16,-5 15-16,-8 9 16,-5 11-16,-10 10 15,-6 5-15,-6 4 16,0 3-16,-4-5 16,4-4-16,6-8 15,7-10-15,7-9 16,8-10-1,5-7-15,3-8 16,1-3-16,-6 5 16,-5 8-16,-7 11 15,-3 11-15,-3 8 16,-3 8-16,-2 6 16,2 2-16,5-1 15,6-8-15,9-9 16,8-7-1,7-8-15,10-9 16,6-8-16,6-12 16,1-10-16,-6-9 15,-4-5-15,-8 1 16,-9 18-16,-20 29 16,3-15 15,-9 13-16,-4 1 1,0-4-16,-3-3 16,-3 4-16,-5 10 15,2 0-15,-2 8 16,-2 9-16,-1 3 0,-2 8 0,0 7 0,-2 10 0,-1 8 16,-2 2-16,-2 1 15,0 3-15,2-8 16,3-5-16,4-9 15,5-10-15,6-9 16,3-5-16,2-2 16,3-4-1,0-1-15,0-1 16,2 1-16,2-2 16,2-3-16,5-2 15,4-2-15,6-6 16,1-3-16,0-3 15,-1-1-15,-2 5 16,-5 3-16,-5 6 16,-6 5-1,-5 7-15,-2 6 16,-3 7-16,0 4 16,1 0-16,-1-2 15,0-5-15,-1-2 16,2-6-16,0-3 15,3-3-15,2-1 16,1-5-16,-2-4 16,6-4-16,6-4 15,2-4 1,-3 9-16</inkml:trace>
  <inkml:trace contextRef="#ctx0" brushRef="#br0" timeOffset="2911.82">2419 5334 0,'-5'-1'0,"-4"-2"0,7-3 0,3 0 0,7-1 0,4 0 0,5-4 0,6-4 0,7-5 16,-12 4-16,23-13 47,-11-2-32,9-11-15,7-1 16,-5-10-16,-6 4 15,-10 12-15,-7 4 16,-7 9-16,-8 6 16,-7 5-16,-5 4 15,0 5-15,-7 13 16,-4 5 0,-3 8-16,0 9 15,0 5-15,2 7 0,3 7 0,3 7 0,7 5 0,7-1 16,5 0-16,7-5 15,3-10-15,3-7 16,0-10-16,4-9 16,2-11-16,-11-9 15</inkml:trace>
  <inkml:trace contextRef="#ctx0" brushRef="#br0" timeOffset="3669.03">809 6009 0,'-7'5'0,"-12"6"0,-2-2 0,2 1 0,-2 6 0,4 0 0,0 5 15,-2 3-15,0 10 16,0 11-16,0 13 16,1 7-16,4 3 15,1-9-15,3-12 16,3-21-1,0-13-15,4-9 16,2-6-16,4-9 16,1-13-16,2-16 15,2-5-15,4-9 16,1-4-16,1-5 16,-4 31-16,7-41 46,2 14-46,-3 19 16,5 2-16,0-1 16,-2 11-16,4 3 0,0 3 0,3 6 15,-1 5-15,2 7 0,1 5 0,-2 6 16,-7 2 0,-4 5-16,-6 5 15,-9 5-15,-7 7 0,-4 2 16,-8 3-1,1 0-15,0-1 16,2-5-16,4-6 16,2-10-16,1-2 15,6-6-15</inkml:trace>
  <inkml:trace contextRef="#ctx0" brushRef="#br0" timeOffset="4653.84">1251 6051 0,'10'1'0,"15"3"0,-3-1 0,-3-1 0,-19-2 0,19-2 0,-1-8 15,2-9-15,6-3 0,5-1 16,3-4-16,6-7 16,1-4-16,-1-3 15,-2-10-15,-4-3 16,-4 5-16,-12 12 16,-13 10-1,-11 10-15,-6 13 16,-6 15-16,-7 6 15,-1 9-15,-4 7 16,2 7-16,2 6 16,0 3-16,7 4 15,4 6-15,3-5 16,7-7-16,5-12 16,8-14-16,6-16 15,6-13 1,6-13-16,5-8 15,6-3-15,1-3 16,-2 3-16,-3 12 16,-3 14-16,-2 13 15,-5 10-15,-3 6 16,-4 8-16,1-2 16,-2-3-16,1-11 15,2-5 1,6-9-16,6-12 15,5-10-15,5-7 16,1-9-16,-3 0 16,-6-3-16,-7 3 15,-8 8-15,-7 14 16,-8 17-16,-6 13 16,-6 17-16,-6 7 15,-4 14-15,-5 4 16,0 2-1,-2 3-15,0 2 32,5-2-32,3-4 0,2-6 0,6-7 15,5-13-15,2-14 16,5-12 0,4-9-16,1-13 0,5-12 15,2-14-15,3-15 16,-6 21-1,18-50 32,-1 30-47,7-18 0,2 0 16,0 5-16,-4 6 16,-4 18 15,3 23-31,-7 2 0,-2 16 15,-4 7-15,-5 9 0,-5 5 0,-5 5 0,-6 2 0,-6 0 16,-3-3 0,1-4-16,1-4 15,8-12-15</inkml:trace>
  <inkml:trace contextRef="#ctx0" brushRef="#br1" timeOffset="10273.04">3665 8306 0,'-2'5'0,"2"8"0,8-4 0,12-3 0,13-2 0,10 1 0,10 1 16,7 0-1,6 0-15,0 5 16,6-5-16,1 1 16,2 0-16,0-3 15,-5 2-15,-4-1 16,-8 1-16,-8-2 16,-6-3-16,-6 1 15,-4-2-15,-5 0 16,-7-2-16,-8 2 15,-5 0-15,-7-1 16,-2 1 0,-4 0-16,-7 0 15,-8 0-15,-9 0 16,-9-3-16,-9-2 16,-10-2-16,-11-1 15,-10 0-15,-10-3 16,-6 2-16,-7 0 15,-3 2-15,3 3 16,14 6-16,15 5 16,46-7-16</inkml:trace>
  <inkml:trace contextRef="#ctx0" brushRef="#br1" timeOffset="12194.43">3001 11053 0,'0'0'16,"-7"-9"-16,-1 13 0,4-3 0,1-3 0,-6 2 0,-8-1 0,-35-9 0,11 10 0,-11-7 15,-16 6 1,-20-10-16,-15 4 16,-7 13-16,0 2 15,0 15-15</inkml:trace>
  <inkml:trace contextRef="#ctx0" brushRef="#br1" timeOffset="21351.86">17438 2025 0,'3'3'0,"2"7"0,0 0 0,-2-3 0,-2 3 0,1 3 15,-1 10-15,-2 12 0,-6 11 16,-2 8-16,-1 7 15,0 6-15,-1-11 16,7-13-16,4-11 16,2-12-16,0-12 15,-1-9 1,-2-9-16,1-11 0,3-13 16,1-10-16,-1-11 15,-3-8 1,-4-7-16,2-5 15,0 4-15,2 7 16,9 8-16,4 10 16,4 5-16,0 7 15,2 5-15,5 4 16,6 3 0,4 7-16,2 6 0,1 6 15,0 6 1,-4 9-16,-7 8 15,-12 10-15,-12 7 16,-11 6-16,-8 4 16,-7 0-16,3-5 15,4-3-15,4-8 16,4-7-16,6-7 16,7-8-1,13-4-15,7-1 0,5 2 16,1 4-1,1 6-15,-6 5 16,-3 5-16,-10 8 16,-12 3-16,-9 5 15,-13 3-15,-6 0 16,-7-2-16,-5-4 16,-6-6-1,-5-8-15,-1-10 16,0-12-16,8-12 0,11-9 15,11-5 1,11 2-16,7 5 16,12 4-16,14 4 15,10 2-15,12 7 16,5 2-16,6-1 16,4-1-1,0-2-15,-6-2 16,5-4-16,1-6 15,-4-4-15,-7-5 16,-9-6-16,-8-8 16,-8-6-16,-6-5 15,-7 0-15,-4 6 16,-8 14-16,-9 13 16,-4 14-16,-5 13 15,1 12 1,1 12-16,4 5 15,7 4-15,5-1 16,5-4-16,5-6 16,3-12-16,2-7 15,3-14-15,6-11 16,10-11-16,3-12 16,6-6-16,1 0 15,1 4-15,-2 11 16,-5 14-1,-5 13-15,-6 9 16,-7 8-16,-9 8 16,-9 4-16,-4 3 0,-9-2 15,0-2 1,-5-5-16,2-7 16,5-11-16,9-11 15,9-10-15,9-10 16,7-10-16,11-10 15,8-1 1,-4 3-16,-2 15 16,-4 12-16,-11 15 15,-10 10-15,-10 8 16,-6 7-16,-12 5 16,1-2-16,0-3 15,1-6-15,6-7 16,5-10-16,6-9 15,8-10-15,7-11 16,5-9 0,6-4-16,1 2 15,-4 6-15,-4 10 16,-8 13-16,-4 15 0,-8 11 16,-4 12-1,-7 11-15,-1-3 16,-3-1-16,4-8 15,2-8-15,4-15 16</inkml:trace>
  <inkml:trace contextRef="#ctx0" brushRef="#br1" timeOffset="21867.47">19496 2407 0,'15'5'0,"19"5"0,-8-3 0,-9-8 0,-10-14 0,2-16 0,10-13 0,8-10 16,11-1-16,6 5 15,1 15-15,-5 18 16,-6 16 0,-6 11-16,-8 12 15,-10 12-15,-10 9 16,-11 7-16,-4 3 15,3-5-15,9-8 16,10-13-16,10-12 16,8-16-16,5-16 15,2-17-15,2-16 16,0-18 0,0-13-16,1-8 15,0 3-15,3 17 16,-9 18-16,-6 27 15,-10 14-15,-5 13 16,0 10-16,-9-2 16</inkml:trace>
  <inkml:trace contextRef="#ctx0" brushRef="#br1" timeOffset="22133.38">20368 2174 0,'6'-3'0,"5"-4"0,-11 7 0,8-5 0,-2 5 0,-2 13 0,2 15 0,1 13 0,-1 9 15,-2 6-15,-2-1 16,0-2-16,-6-14 15,-2-14-15,-1-15 16,0-12-16,-1-7 16</inkml:trace>
  <inkml:trace contextRef="#ctx0" brushRef="#br1" timeOffset="22320.84">20492 1792 0,'7'-3'0,"11"-1"0,-4 0 0,-2 4 0,-8 8 0,-3 6 0,-2 3 0,1 1 0,0 6 0,0 3 0,4-10 16</inkml:trace>
  <inkml:trace contextRef="#ctx0" brushRef="#br1" timeOffset="22899.12">20683 2294 0,'7'0'0,"11"2"0,-3-7 0,-5-7 0,-3-16 0,2-12 0,6-8 0,7 1 16,6 5-1,5 12-15,-1 18 16,-8 15-16,-8 14 16,-9 11-16,-7 6 15,-5 5-15,-5 0 16,-3 0 0,2-7-16,2-9 15,4-11-15,3-10 16,2-9-16,7-15 15,6-7-15,7-8 16,7 0-16,1 6 16,-2 10-16,1 15 15,-6 11-15,-3 9 16,-9 17-16,4-9 16,2-1-1,3-6-15,6-5 16,2-5-16,3-5 15,-1-6-15,0-8 16,-1-7-16,-3-5 16,-5-7-16,-4-3 15,-5-4-15,-5-4 16,-5 7-16,-9 4 16,-5 9-1,-9 11-15,-5 18 16,-4 16-16,3 16 15,3 4-15,6 4 16,7-4-16,9-6 16,1-9-16,1-13 15,4-14-15,2-14 16,-1-6-16</inkml:trace>
  <inkml:trace contextRef="#ctx0" brushRef="#br1" timeOffset="23320.94">21466 1467 0,'7'2'0,"7"7"16,-1 2-16,-3 2 0,-4 6 0,-7 11 0,-8 13 0,-5 11 0,-3 11 15,-4 11 1,3 1-16,4-6 15,5-2-15,8-13 16,7-9-16,10-15 16,7-11-16,6-13 15,3-14-15,3-10 16,0-8-16,-4-6 16,-4-5-16,-8-2 15,-8-2-15,-8 1 16,-9 1-1,-6 4-15,-7 8 16,-10 14-16,-12 13 16,-8 15-16,-5 14 15,3 5-15,7 4 16,12 0-16,16-1 16,12-7-16,5-3 15,1-2-15,-1-15 16</inkml:trace>
  <inkml:trace contextRef="#ctx0" brushRef="#br1" timeOffset="24383.8">22579 1522 0,'15'-11'0,"18"-14"0,-5 2 0,-5 6 0,-6 6 0,-17 11 0,13-8 0,-5 3 16,-5 4-16,-6-2 15,-3 1-15,-6-2 16,-7 4-1,-6 6-15,-5 8 16,-3 9-16,-3 8 16,4 4-16,1 6 15,8 5-15,11-14 16,5-7-16,-1-3 16,8-5-16,12-14 15,-12 4-15,34-27 47,-14 10-31,-6 1-16,-6 3 0,-7 4 0,-11 6 0,-5 3 0,-18 15 15,-15 17-15,-1 10 16,3 13-16,-4 24 16,17 6-16,12-17 15,14-7-15,9-17 16,11-17-16,11-16 15,7-15 1,4-14-16,2-16 16,-3-13-16,-6-10 15,-4-6-15,-4 3 16,-5 1-16,-24 10 16,-13 8-16,-10 12 15,-9 15-15,-2 18 16,1 12-16,10 11 15,8 5-15,6-4 16,11-6 0,9-14-16,9-16 15</inkml:trace>
  <inkml:trace contextRef="#ctx0" brushRef="#br1" timeOffset="24758.62">22750 2050 0,'11'3'0,"13"5"0,-2-6 0,-3-2 0,-19 0 0,16-8 0,2-9 0,2-13 0,-1-8 0,-2-7 16,-3-6-16,-4-2 15,-7 2-15,-7 17 16,-9 17-16,-8 16 16,-6 12-1,-7 16-15,-4 11 16,0 4-16,3 5 16,10 6-16,13 1 15,9-2-15,8-9 16,4-10-16,2-13 15,3-13-15,-6-11 16</inkml:trace>
  <inkml:trace contextRef="#ctx0" brushRef="#br1" timeOffset="26289.13">23305 1380 0,'7'11'0,"7"9"0,-7-4 0,-3-4 0,-4-12 0,-2 10 0,-10 4 0,-7 6 0,-13 11 0,-9 11 16,-5 18-16,0 11 15,10 9-15,10 5 16,17-7-16,7-8 15,10-16-15,10-17 16,6-15 0,5-18-16,3-17 0,-2-13 15,0-14 1,-3-11-16,-1-11 16,-2-7-16,-4-5 15,-5 0-15,-11 16 16,-9 22-16,-3 24 15,-4 18-15,-5 14 16,0 13-16,3 9 16,4 3-16,3 7 15,4-2-15,5-1 16,8-9-16,2-10 16,4-12-1,5-11-15,4-11 16,3-13-16,0-7 15,-1-8-15,-1-5 16,0 4-16,-1 6 16,-4 7-16,-2 10 15,-6 9-15,-8 19 16,-3 1-16,-4 5 16,-3 1-16,1-4 15,4-2 1,5-5-16,6-8 15,5-12-15,4-9 16,4-10-16,0-7 16,-1-7-16,-6-1 15,-3 2-15,-4 6 16,-3 11 0,0 8-16,-5 11 0,-3 10 15,0 10-15,1 6 16,0 8-1,0-1-15,-1 2 16,-1-4-16,-1-2 16,4-10-16,-7 1 15,-1-7-15,-1-7 16,7-9 0,7-11-16,12-9 15,6-6-15,7-8 0,7-1 31,-1 0-31,4 6 16,-13 11 0,-6 8-16,-6 5 15,-8 5-15,-5 4 16,-7 4-16,-9 7 16,-6 8-16,-4 8 15,0 8-15,5 2 16,3 4-1,4 0-15,9-2 0,13-8 16,2-9-16,11-14 16,4-10-1,2-12-15,2-10 16,-2-11-16,-2-8 16,-8-6-16,-6 0 15,-4-1-15,-5 8 16,-7 15-16,-4 12 15,-6 12 1,-6 10-16,-6 10 0,-2 6 16,-1 2-1,0 4-15,4-1 16,7 0-16,8-6 16,12-6-16,9-6 15,11-9-15,6-11 16,7-6-16,3-6 15,4-5 1,-5 10-16,-5 9 16,-6 3-16,-10 14 0,-9 4 15,-8 6 1,-5 3-16,-3 1 16,-4-2-16,-6 3 15,1-1-15,1-5 16,5-4-16,3-6 15,4-4-15,5-6 16,7-7-16,7-7 16,8-9-16,0-3 15,8-4-15,2 4 16,0 6-16,-2 7 16,-3 9-16,-7 13 15,-4 2-15,-6 8 16,-5 4-1,-7 5-15,-6 1 16,-2 4-16,-6-1 16,1-3-16,0-5 15,0-9-15,1-8 16,2-6-16,3-8 16,4 3-16</inkml:trace>
  <inkml:trace contextRef="#ctx0" brushRef="#br1" timeOffset="26773.39">24889 1065 0,'1'13'0,"0"19"0,-1-7 0,0-5 0,0-20 0,-3 20 0,-2 5 0,-3 11 0,-7 19 0,-5 19 16,-7 20-16,-5 4 16,2-18-16,6-22 15,14-36-15</inkml:trace>
  <inkml:trace contextRef="#ctx0" brushRef="#br1" timeOffset="26991.74">24795 1913 0</inkml:trace>
  <inkml:trace contextRef="#ctx0" brushRef="#br1" timeOffset="29916.54">24399 2268 0,'-12'0'0,"-17"-1"0,0 1 0,-1 2 0,30-2 0,-33 2 0,-6 0 0,-2 1 16,-2-2-16,-3-4 15,-3-1-15,-6 1 16,-3 1-16,-3 4 16,-4 4-16,1 1 15,0 1-15,0-2 16,-1 3-1,-2-3-15,1-1 16,1 0-16,0-2 16,2 0-16,0 1 15,2 4-15,3-3 16,6-2-16,3-3 16,0 0-16,-1 0 15,3 1-15,2 7 16,3 0-16,7-3 15,5-4 1,6-2-16,4 0 16,0 1-16,5 0 15,4 1-15,5 0 16,4 0-16,2-1 16,3 0-16,0 0 15,2 0 1,6-1-16,6-2 0,9 0 15,5-1 1,7-4-16,7 0 16,3 1-16,5 0 15,5-3-15,-2 1 16,1 1-16,2 1 16,0 0-1,3-1-15,4 2 16,3 3-16,4 3 15,0 1-15,2 5 16,0-1-16,1 0 16,-1-1-16,-4-1 15,0 0-15,-2 3 16,1-3-16,-2-2 16,-3-1-16,-8 0 15,-8 2 1,-8-1-16,-8 1 15,-8 0-15,-7-3 16,-6 0-16,-5 0 16,-4 1-16,-3-1 15,-3 0-15,0 0 16,-1-1-16,-1 1 16,-1 0-16,-1 1 15,-3 1-15,0-2 16,-1-2-1,1-2-15,0 0 16,-1 2-16,1-1 16,0 2-16,-3 2 15,2-3 1,2-1-16,2 0 0,-6 3 16,0-1-16,7 0 15</inkml:trace>
  <inkml:trace contextRef="#ctx0" brushRef="#br1" timeOffset="33263.19">23559 2273 0,'2'0'0,"1"4"0,-4 0 0,-3 2 0,-3 0 0,1 2 0,1 2 0,3 2 16,1 0-16,1 2 0,3 4 16,-1 0-16,-2 5 15,0 3-15,-1 3 16,1 1-16,0 1 15,-3 0-15,0 3 16,0-3-16,0-2 16,2 0-16,-5 5 15,1 0 1,-2 4-16,-1 0 16,-1 4-16,-5 3 31,1-4-31,-2-1 0,-1 2 15,-1 1-15,0 0 16,-3 0 0,1-2-16,-4 1 15,0 0-15,-4 2 16,-1 2-16,-1-3 16,1 1-16,0 0 15,0-3-15,-1-2 16,0 1-1,-1-1-15,-1-2 0,0-3 16,-1-3-16,0 2 16,-2 0-1,0-2-15,0 0 16,1 0-16,0-2 16,-1-1-16,0-2 15,-2 0-15,-2 0 16,0-4-16,-1 1 15,0 1-15,1-1 16,1 0-16,-1 2 16,-1-2-16,-4-1 15,0-3-15,-3-3 16,0-3-16,0 1 16,-2 1-1,1 2-15,-1 0 16,-1-1-16,0-1 15,-3 0-15,0-2 16,-1 0-16,2-2 16,0-1-16,3-6 15,0-4 1,-1 2-16,-2 0 16,-1-1-16,0 1 15,-3 1-15,-1 0 16,-2-4-16,1 0 15,-3 2 1,-1 0-16,0-1 16,-3-2-16,-1-1 15,1-3-15,-2 1 16,-1 1-16,0 0 16,-1 0-16,-2-1 15,0-1-15,1 0 16,-2 1-16,-4 1 15,1-3-15,0 1 16,-4-1 0,2 3-16,1-3 15,-3 1-15,-3 0 16,1 0-16,-2-1 16,-2 4-16,-3 3 15,1-2-15,0 1 16,-3 4-16,2 0 15,-8 0-15,-4 1 16,-5 1-16,-1 2 16,1 0-1,8 4-15,-3 9 16,10 2-16,-14-10 16,-7-4-16,-9-8 15,7 7-15,14 16 16,4-2-16,0-3 15,-2 0-15,3 4 16,-2 0-16,-3-2 16,2 0-1,2 1-15,5 1 16,0 4-16,2 2 16,-2 3-16,1 0 15,-3 1-15,2 0 16,6 1-16,6 0 15,-4 2-15,1 4 16,-3-1-16,2 0 16,2 1-16,1 2 15,5 3 1,-1 0-16,-1 1 16,2 1-16,-2-1 15,2 0-15,4 4 16,4 0-16,0 1 15,1 0-15,0 1 16,-3-2-16,-2-2 16,4 3-16,0-1 15,0-4 1,3 0-16,-1-3 16,0 0-16,2 1 15,-4 1-15,-1 0 16,6 1-16,0 3 15,-4-3-15,1 0 16,-3-2-16,3 1 16,2-1-16,3 1 15,-5 1-15,4-5 16,-2-2 0,1-1-16,1 2 15,-1-1-15,4-3 16,-1-2-16,-1 0 15,1-3-15,2 0 16,0 0-16,-2-1 16,2-4-16,1-5 15,2-2-15,1 1 16,-6 5 0,-3 1-16,-3 1 15,0 1-15,4-5 16,5-3-16,3-3 15,-4 3-15,-1-2 16,1 0-16,-1 2 16,2-2-16,1-2 15,0 0-15,-1 0 16,-1 0-16,0 1 16,0 1-1,1-1-15,-1-1 16,0-1-16,-1-1 15,-1-1-15,2 0 16,1-1-16,1-1 16,2 0-16,1 1 15,0 1-15,1-1 16,0 3-16,1-2 16,-1 0-16,0-1 15,0 2-15,2-2 16,-2 2-1,2-1-15,-1 1 16,0 2-16,-2 0 16,-1 0-16,3-1 15,1-2-15,0 3 16,-1-3-16,2 2 16,-1-1-16,0 0 15,1 0-15,6-2 16,4 0-1,2-1-15,-1 0 16,-1 0-16,0 0 16,0 1-16,0-1 15,1 3-15,2 2 16,2 1-16,1 2 16,-2 2-1,-1 0-15,3 1 0,-1 2 16,4-2-16,1-2 15,-1 1 1,4-1-16,1 2 16,1 0-16,0 0 15,1-1-15,4-3 16,1-2-16,1-1 16,1-6-16,0 0 15,2-1 1,0-1-16,1 0 0,-1-1 15,3 0-15,2-2 16,2 0-16,2-2 16,0 0-1,2-1-15,-2-2 16,0-1-16,1 0 16,-3-1-16,-2-1 15,1-1-15,-2 0 16,1 0-16,0 2 15,1 0-15,2 1 16,-1 2-16,2 0 16,-1 1-1,3 0-15,2 1 16,-1 0-16,2 2 16,-2 3-16,1 3 15,-3 4-15,2 3 16,-1 2-16,-2 2 15,-1-2-15,1 2 16,-2-4-16,0-1 16,1-4-16,0-4 15,0-3 1,0-3-16,2-2 16,0-1-16,2-2 15,-1 1-15,1-1 16,-1 2-16,-2 0 15,-1 0-15,0 1 16,-3 2-16,-2 1 31,-1 0-31,2 7 0,-3 0 16,-1 3 0,-2 1-16,-1 2 15,-1 0-15,-1-1 16,-1 0-16,1-2 15,0-3-15,8-5 16,-9-4-16,3-4 16,2-5-1,5-8-15,-1 1 16,3-2-16,1-1 0,2-1 16,5-1-1,6 2-15,6 1 16,3 1-16,1 3 15,0 0-15,-9 0 16,-5 1-16,-9 6 16</inkml:trace>
  <inkml:trace contextRef="#ctx0" brushRef="#br1" timeOffset="40194.68">3399 8465 0,'0'1'0,"-1"3"0,-1 0 0,0-5 0,5-9 0,-1-8 0,-6 4 0,-1 2 0,0 5 0,-1 5 0,1 2 15,1 2 1,1 1-16,-1-2 0,-4-2 15,-5-1 1,-9-3-16,-12-5 16,-16-3-16,-28-1 15,-37 1-15,-35 2 16,-42 7-16,84 7 16</inkml:trace>
  <inkml:trace contextRef="#ctx0" brushRef="#br1" timeOffset="61169.89">10080 12089 0,'0'0'16,"0"0"-16,-5 7 0,-6-7 0,4-1 0,4-1 0,-1 2 0,-1 2 0,-16 9 0,10-5 16,-2-2-1,-6 1-15,-6 2 16,0-1-16,-5 1 16,-2-3-16,1 1 15,-2-4-15,-1 0 16,-2 1-16,-4-2 15,1 1-15,-3-2 16,-2 2-16,1 1 16,-8-1-1,0 0-15,-6-2 16,-3 2-16,1-3 16,3-1-16,-2 1 15,-4 0-15,-4 0 16,-6 1-16,-2 1 15,-4 0-15,-2 0 16,-5 0-16,2 0 16,1 1-16,0-4 15,5 0-15,-3 0 16,-9 2-16,-2 1 16,-1 2-16,-2 2 15,6-2-15,1 0 16,-3 1-1,-5-3-15,3 0 16,-1 0-16,-1 1 16,-4 1-16,5-2 15,-7 1-15,0 2 16,-3 2-16,2 2 16,2-3-16,4 0 15,-3 1-15,-2 2 16,0 3-16,0 0 15,1-6 1,-1-1-16,2-4 16,-5 2-16,6 3 15,4 2-15,-4-1 0,0-1 32,3 0-32,-1-1 15,2-2-15,3 6 16,-6 0-1,0 1-15,6 1 16,1-4-16,3-2 16,-1 4-16,4 5 15,0 8-15,5-1 16,2-6 0,-5-4-16,-5 1 0,3 1 15,-2 3-15,-12-9 16,-4-26-1,-36-14-15,16 20 16,8 16-16,-4 15 16,-19-8-16,-2-6 15,4 5-15,18 5 16,22-2-16,23-15 16,39-2-1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9T12:15:50.2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2649 3727 0,'-9'-2'0,"5"-6"16,2 5-16,-4 12 0,-12-12 0,-8-6 0,2 3 0,-7 5 0,-14 8 15,2-3-15,-1 1 16,-7 4-1,0 21-15,3-16 0,-2 11 16,-3-11-16,0 16 16,0 7-1,-1 8-15,2-3 16,-2 11-16,-1 2 16,-7 14-16,-1-2 15,3 6-15,3 3 16,4 3-16,3 4 0,7 3 0,3 1 0,9-1 15,-4-1-15,6-2 16,3 4-16,7 5 0,8 10 16,3-7-1,8-2-15,3 0 16,9-10-16,6 8 16,8 5-16,9 2 15,2 3-15,2-7 16,3-3-1,1 3-15,4 0 16,2-2-16,0 0 16,-2 1-16,-2 5 15,1 8-15,-4-1 16,-3 0-16,-4-5 16,-3 0-16,-1 1 31,-6 5-31,-2-4 0,-3 2 0,-3 0 15,-5-5-15,-5 6 16,-4-4 15,-3 6-31,-5-6 0,-7 0 0,-7-6 16,-5 1-16,-9-1 16,-2 4-16,-6 1 31,-1 1-31,-2-3 15,-4-4-15,-1 0 0,5-4 0,1 0 16,1 1 0,0 1-16,4 0 31,5-5-31,3 4 16,0 1-16,6 2 15,3-1-15,4-2 0,2 9 0,1 4 16,2-6-16,4-8 15,-2-4-15,2 3 16,0 5 0,3-10-16,-2 3 15,1 1-15,1-3 16,1-2-16,4-2 31,3-16-31,0 0 16,-1-2-16,0-3 15,-1 9-15,1-2 16,3-2-16,5-7 16,2 2-16,4-4 15,4-4-15,4-7 16,5-3-16,1-2 16,2-3-16,8-3 15,3-2-15,7 10 16,3-1-16,2 9 15,0 3-15,-3 2 16,-2-7-16,-7-9 16,-9-11-1,-6-7-15,-7-7 16,-5-3-16,-1-4 16,-9-4-16,5 7 46</inkml:trace>
  <inkml:trace contextRef="#ctx0" brushRef="#br0" timeOffset="3531.94">2232 2681 0,'7'1'0,"12"2"0,-3 0 0,0-4 0,-3-10 0,0-3 0,0 1 0,1-1 15,1 0-15,4 4 16,3 2-16,5 3 16,1 4-16,1 3 15,2 3 1,1 2-16,3 0 15,-1 6-15,1-1 16,2-3-16,2 3 16,2-1-16,-1 0 15,-4-3-15,-2 1 16,-3 0-16,-1 0 16,-1-2-16,0-4 15,-1-1 1,1 0-16,0 1 15,1-2-15,1-2 16,2 0-16,2 3 16,-3 2-16,2 0 15,-1-1-15,-1 1 16,-3-2-16,-2 3 16,3-3-16,-2-3 15,5 2-15,-1 0 16,0 2-1,1 3-15,-1-2 16,3-1-16,-1 0 16,1-1-16,-1 2 15,3 0-15,-1 0 16,-2 1-16,1-1 16,-1 0-16,-1-3 15,-3-4-15,-2-1 16,-3 1-1,-3 2-15,-3-2 16,0-1-16,-2-2 16,1 2-16,-1 2 15,2-1-15,2-1 16,1 2-16,-1-2 16,0-2-16,-1-2 15,-3 0-15,-10 2 16</inkml:trace>
  <inkml:trace contextRef="#ctx0" brushRef="#br0" timeOffset="16153.47">12306 6776 0,'8'7'0,"12"8"0,1-5 0,2-6 0,-23-4 0,24-3 0,0-4 0,-2 1 0,-1-1 16,0 0 0,-4 3-16,0 0 0,0 0 15,-2 1-15,1 3 32,3-1-32,1 0 15,2 2-15,4-1 0,0-1 0,0 3 31,3-1-31,-1-1 0,1 2 0,-4 1 16,0-1-16,1 1 16,1 1 15,1 0-31,-1-1 16,5 2-16,2-3 15,-6 2-15,2-1 16,-2-1-16,0 0 15,0 1-15,-1-4 16,2 1-16,-5 0 16,-2-1-16,0-1 15,-2-1-15,1-1 16,-1-1 0,1 0-16,2 1 15,5-1-15,0 2 16,6 3-16,1 1 15,-3-1-15,-4 1 16,2-4-16,3 2 16,6 5-16,6 0 15,0 0-15,0 1 16,-3-4-16,-8-5 16,-15-6-16,5 1 15,2 4-15,4 3 16,1 1-1,4 5-15,-7-3 16,3 2-16,-3-1 16,-1-2-16,0 3 15,-4 2-15,0 4 16,0 3-16,1 4 16,4-2-16,3-2 15,-6-5-15,-4-7 16,-12-6-1</inkml:trace>
  <inkml:trace contextRef="#ctx0" brushRef="#br0" timeOffset="17470.48">10960 5784 0,'2'0'0,"6"-6"0,0 1 0,0-1 0,0 4 16,2 1-16,0 0 0,5 3 0,5 0 15,2 1-15,6-1 16,1 1-16,1 0 15,2 1 1,0-2-16,1 1 16,0 1-16,-2 0 15,1-1-15,7 1 16,-4 1-16,2-1 16,1 0-16,-2-1 15,5 0-15,-1-3 16,2 1-16,-3-4 15,1 1-15,-2-2 16,-5 1-16,0-2 16,1 1-16,-3-1 15,1 3-15,3-1 16,-2 0-16,1 2 16,0-1-1,-2 2-15,0 0 16,1 2-16,-1 0 15,-1 0-15,3 0 16,-3 1-16,4 0 16,-2-2-16,-2 1 15,0-1 1,0-1-16,-3 1 0,3 0 16,-3 1-16,0-1 15,1 1 1,-3 0-16,-1 3 15,-2 2-15,1-3 16,-2 0-16,-1-1 16,-3-3-16,-6-3 15,-5 0-15</inkml:trace>
  <inkml:trace contextRef="#ctx0" brushRef="#br0" timeOffset="20417.29">9885 4808 0,'0'0'0,"-2"3"0,2-2 0,2-1 0,2 1 0,7-1 0,4 0 0,36 0 0,-17-1 16,4 2-16,4-1 15,2 2-15,1-1 16,1 1 0,3-1-16,-2 1 15,4 0-15,3 1 16,6 0-16,6 1 15,5 0-15,2-1 16,0 0-16,-1 1 16,-1 0-16,7 0 15,9-1-15,3-2 16,5-3-16,2 5 16,-6-1-1,-1 3-15,4 0 16,-2-2-16,-4 1 15,-1 0-15,-1-1 16,2 2-16,2 1 16,-5-2-1,-9 0-15,-10 3 16,-10 0-16,-5 0 0,-6 1 16,-12-1-1,-10-2-15,-7 0 16,-1-1-16,-2-3 15,-6-2-15,-1-1 16,0 1-16,0-1 16,2 2-16,-5 0 15,-1 2 1,5-1-16,-9 1 16,3-1-16,-7 1 15,6-2-15,-1 0 16,3-2-16,-3 2 15,1 0-15,-5 2 16,-6 0-16,0 2 16,4-1-16,-3 0 15,2-1 1,2 0-16,2 0 16,-1-1-16,8 1 15,2-1-15,3 1 16,3-1-16,-5 0 15</inkml:trace>
  <inkml:trace contextRef="#ctx0" brushRef="#br0" timeOffset="22901.42">10596 7738 0,'7'4'0,"12"5"0,1-3 0,7-3 0,7-2 0,-34-1 0,37 0 0,6 2 16,5 0-16,9 1 16,7 1-16,-1-2 15,4-2-15,-6 1 16,-2 0-1,-4 1-15,1 0 16,-3-2-16,-7-2 16,-3-2-16,-1-2 15,-8-1-15,1 1 16,0 1-16,6 6 16,3 3-16,1 5 15,-1-1-15,-22-3 16</inkml:trace>
  <inkml:trace contextRef="#ctx0" brushRef="#br0" timeOffset="24012.87">11835 8701 0,'15'4'0,"19"2"0,-1-2 0,0-4 0,-33 0 0,33-2 0,2-1 0,4 1 16,0 0-16,2 1 15,10-1-15,10 0 16,8-2-16,7 0 16,-1 1-16,-3 2 15,-10 3-15,-3-1 16,4-1-16,3-1 15,3-2 1,4 0-16,1 1 0,-3 0 16,-4 2-1,-3 0-15,-2 0 16,-5-1-16,-3-1 0,-3 1 16,-4-2-1,-24 2-15</inkml:trace>
  <inkml:trace contextRef="#ctx0" brushRef="#br0" timeOffset="25309.84">10817 9750 0,'9'0'0,"12"1"0,1-1 0,-4 0 0,4-1 0,4-2 0,4 2 15,5 0-15,9-1 0,4 1 16,5 3-1,8-1-15,-6 2 16,0-1-16,2 0 16,5-1-16,5-3 15,9-3-15,8 0 16,3 1 0,-3 0-16,-3 5 15,-13 5-15,-12 0 16,-1-4-16,-4-3 15,-8-4-15,-9-4 16,-17 3-16</inkml:trace>
  <inkml:trace contextRef="#ctx0" brushRef="#br0" timeOffset="26169.43">11759 10677 0,'-15'4'0,"-21"4"15,1 0-15,2-2 0,33-6 0,-31 4 0,-2 1 0,-4-1 0,-7 2 16,-9 1-16,-21 0 16,-25 1-16,-25-2 15,-27-1 1,18 1-16,22 0 0,33-4 15,47-2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9T12:39:04.75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2077 8360 0,'-5'-6'0,"-5"14"0,3-5 0,-5-12 0,2 3 0,1 4 15,-8 5-15,-7-3 16,-6-1-16,-16-19 16,-5-5-16,0 14 15,-3 35-15</inkml:trace>
  <inkml:trace contextRef="#ctx0" brushRef="#br0" timeOffset="878.14">1803 8243 0</inkml:trace>
  <inkml:trace contextRef="#ctx0" brushRef="#br0" timeOffset="1003.07">1263 8406 0,'-12'39'0,"-41"-8"0,1-4 0,52-27 0,-45 30 0,0 14 15,-3 7-15</inkml:trace>
  <inkml:trace contextRef="#ctx0" brushRef="#br0" timeOffset="1175.02">1125 9877 0,'31'41'0,"5"-3"0,5 13 0,-41-51 0,52 44 0</inkml:trace>
  <inkml:trace contextRef="#ctx0" brushRef="#br0" timeOffset="1643.72">1921 8322 0,'-5'-6'0,"-5"-1"0,-1 3 0,4-3 0,-6-2 0,-6 3 0,-10-4 0,-9 7 0,-7-2 16,0 7-1,-10-8-15,-1-5 16</inkml:trace>
  <inkml:trace contextRef="#ctx0" brushRef="#br0" timeOffset="2626.23">1652 8214 0,'0'0'0,"0"0"0,-1 0 0,1 0 0,-4 0 0,0 0 0,-3-1 16,-3 1-16,-44-2 0,31 0 0,-6 5 16,-7 11-16,2-3 15,2-4-15,-4 10 16,7-10 0,2-3-16,-3 20 15</inkml:trace>
  <inkml:trace contextRef="#ctx0" brushRef="#br0" timeOffset="3126.22">1312 10212 0</inkml:trace>
  <inkml:trace contextRef="#ctx0" brushRef="#br0" timeOffset="3642.08">1340 10041 0,'-13'33'0,"-4"-40"0,-2-16 0,19 23 0,-27-20 0,2 5 0,25 15 0,-25-8 16,-4-4-16</inkml:trace>
  <inkml:trace contextRef="#ctx0" brushRef="#br0" timeOffset="3845.86">974 8827 0,'7'-34'0,"2"-9"0,6 15 0,-15 28 0,14-28 0,2-18 0,5-3 0</inkml:trace>
  <inkml:trace contextRef="#ctx0" brushRef="#br0" timeOffset="4392.26">1160 8291 0,'-11'21'0,"-18"-15"0,1 19 0,14 5 0,14-30 0,-18 13 0</inkml:trace>
  <inkml:trace contextRef="#ctx0" brushRef="#br0" timeOffset="4471.14">978 9130 0</inkml:trace>
  <inkml:trace contextRef="#ctx0" brushRef="#br0" timeOffset="4502.05">1073 9543 0,'8'41'15,"11"24"-15</inkml:trace>
  <inkml:trace contextRef="#ctx0" brushRef="#br0" timeOffset="4548.91">1206 10091 0</inkml:trace>
  <inkml:trace contextRef="#ctx0" brushRef="#br0" timeOffset="4580.16">1272 10397 0,'7'24'0,"-2"12"15</inkml:trace>
  <inkml:trace contextRef="#ctx0" brushRef="#br0" timeOffset="4908.39">887 9111 0,'1'38'0,"2"-12"0,1-6 0,-4-20 0,7 14 0,-1-1 0,-6-13 0,15 15 0,2 57 0</inkml:trace>
  <inkml:trace contextRef="#ctx0" brushRef="#br0" timeOffset="5019.31">1484 10289 0</inkml:trace>
  <inkml:trace contextRef="#ctx0" brushRef="#br0" timeOffset="5316.12">934 9357 0</inkml:trace>
  <inkml:trace contextRef="#ctx0" brushRef="#br0" timeOffset="5644.55">1769 10178 0,'1'12'0,"-12"2"0,-9-12 0,5 2 0,1 25 0,2-6 0,-5-5 0</inkml:trace>
  <inkml:trace contextRef="#ctx0" brushRef="#br0" timeOffset="5848.65">1587 10553 0,'-7'19'0,"3"6"0,4 6 0,7-8 0,6-3 0,1-8 0,10-2 0,-3-4 16,3 0-1,8 2-15,3 3 16,3-5-16,4 2 15,-1-9-15,7-14 16,-14 3-16,-13-20 16,-15 11-16,-8-7 15,0-5-15</inkml:trace>
  <inkml:trace contextRef="#ctx0" brushRef="#br0" timeOffset="5910.91">1891 10449 0,'-24'-80'0,"-45"21"0,-25 15 0,94 44 0,-98-43 0,7 26 0,19 8 15,30 5-15</inkml:trace>
  <inkml:trace contextRef="#ctx0" brushRef="#br0" timeOffset="7679.83">2740 12100 0,'11'3'0,"15"6"0,-2 4 0,3-1 0,-27-12 0,33 9 0,2-1 0,1 0 16,-1 0-16,4-3 15,1 1-15,0 0 16,4-4-16,2-4 15,4-4-15,1-1 16,0-2-16,0 4 16,-3 3-16,-1 2 15,0-1 1,-2 2-16,1-4 16,-1-1-16,4 4 15,2 2-15,-1-1 16,0 0-16,-1-2 15,-2-2-15,-25 1 16</inkml:trace>
  <inkml:trace contextRef="#ctx0" brushRef="#br0" timeOffset="8062.45">4176 12194 0,'22'2'0,"31"1"0,-2-2 0,-4-4 0,-47 3 0,42-4 0,1 1 0,0 1 15,0 2-15,4 2 16,1-1-16,1 0 15,-1-2-15,-1 1 16,-1 4 0,-3 0-16,-2-3 0,0-1 15,0-1-15,-2 0 16,-4 1 0,-3 1-16,7-4 15,-2 3-15,2-3 16,1-1-16,-4 2 15,-2 0-15,-7 1 32,8-2-32,-3 0 15,-4 0-15,4-1 16,-1 1-16,-6 5 16,-1 2-16,-1 2 15,-4 1-15,2 1 16,2 1-16,-10-7 15</inkml:trace>
  <inkml:trace contextRef="#ctx0" brushRef="#br0" timeOffset="39848.29">2450 11739 0,'0'0'0,"-62"38"0,41-44 0,-3 5 0,24 1 0,-13-1 0,4-2 0,-4-1 0,-4-3 0,-11-3 15,-4-21-15,7 11 16,-10-12 0,-4-7-16,-6-10 15,-4-6-15,-6-9 16,-6-8-16,26 43 15,-8-6-15,-2-20 16,2-30-16,-6 25 16,3-31-16,0 9 15,5 5-15,3-29 16,5 17-16,4-1 16,13-8-16,1-10 15,8-2 1,6-2-16,5 8 15,6 5-15,6 6 0,7 8 0,-3 44 32,5-16-32,9-2 15,8 2-15,7-2 16,8 2-16,6-1 16,9-1-16,8 0 15,-2 7-15,-2 18 16,-1 2-1,-4 5-15,-1 3 0,-2 1 0,-1-1 0,-33 10 0,63-21 47,-38 25-47,4-3 16,-5 5-16,0-1 0,-1 1 0,-1-2 0,-2-1 0,-1-2 16,-7 6-16,-8 6 15,-7 0-15,-8 1 16,-4-4-1,-2-1-15,-3 0 16,1-2-16,1-3 16,-7 8-16</inkml:trace>
  <inkml:trace contextRef="#ctx0" brushRef="#br0" timeOffset="40505.18">3445 8729 0,'-16'14'0,"-19"20"0,5-5 0,4-3 0,26-26 0,-23 26 0,3 3 0,2 0 15,5-1-15,5-1 16,6-3-16,7-5 16,6-6-16,7-7 15,4-3-15,3-6 16,0-2-16,-1-4 15,4-5-15,-1-1 16,1-5 0,-1-1-16,-2-2 15,-1 3-15,-4 1 16,-4 0-16,-7 2 16,-7 0-16,-7 0 15,-6-4-15,-7-3 16,-11-2-16,-10 0 15,-6 2-15,-3 4 16,3 4-16,14 6 16,16 1-1,12 0-15,19-1 16,-3 3-16</inkml:trace>
  <inkml:trace contextRef="#ctx0" brushRef="#br0" timeOffset="40927.39">4103 8551 0,'-4'11'0,"-4"16"0,-3-7 0,-1 0 0,12-20 0,-16 21 0,0 7 16,3 10-16,4 6 0,4 2 15,10 4-15,6-12 16,9-14 0,5-9-16,3-12 15,4-7-15,1-9 16,1-5-16,1-7 15,1-7 1,4-8-16,1-10 16,4-8-16,-1-1 15,-4 2-15,-3 5 16,-10 10-16,-6 9 16,-5 11-16,-3 8 15,0 6-15,-2 5 16,-2 2-16</inkml:trace>
  <inkml:trace contextRef="#ctx0" brushRef="#br0" timeOffset="41634.69">4456 8941 0,'0'10'0,"0"11"0,14-8 0,10-8 0,-24-5 0,38-8 0,5-7 0,4-6 15,0-5-15,-8-1 16,0-7-16,-10 2 16,-9 1-16,-10 3 15,-9 5-15,-8 7 16,-9 7-16,-6 8 15,-5 9-15,-2 7 16,3 8-16,1 6 16,5 4-1,7 0-15,8-2 16,10-7-16,9-11 16,4-4-16,8-9 15,6-8-15,5-6 16,1-5-16,2-2 15,-3-1-15,0-2 16,-4 1-16,-2 1 16,-2 3-16,-5 4 15,-4 7 1,-5 6-16,-5 8 16,-3 9-16,-5 9 15,-4 8-15,-2 4 16,1 3-16,4-3 15,4-4-15,5-8 16,7-9-16,6-7 16,6-13-16,4-9 15,5-10-15,3-11 16,-1-4-16,-5-2 16,-10 9-16,-10 12 15,-10 9 1,-7 8-16,-7 8 15,-9 6-15,-8 7 16,1 2-16,1-4 16,4-3-16,7-5 15,21-18-15,19-14 16,-1 2-16</inkml:trace>
  <inkml:trace contextRef="#ctx0" brushRef="#br0" timeOffset="41791.23">5519 8504 0,'0'0'0,"0"0"47</inkml:trace>
  <inkml:trace contextRef="#ctx0" brushRef="#br0" timeOffset="42479.64">5776 8972 0,'-3'7'0,"-3"9"0,17-8 0,15-10 0,23-14 0,-49 16 0,60-28 0,5-11 0,-2-9 16,-2-9-16,-2-7 15,-11 3-15,-7 1 16,-11 9 0,-15 10-16,-16 13 15,-8 9-15,-3 7 16,-5 5-16,-4 6 16,-3 6-16,-4 8 15,-7 12-15,-4 11 16,-7 15-16,-8 15 15,-4 14-15,-3 6 16,-3 5 0,1-3-16,-2 3 15,-2 0-15,2-2 16,6-8-16,5-10 16,7-12-16,5-9 15,10-17-15,6-8 16,7-10-16,6-9 15,16-18-15,26-22 16,28-24-16,-6 10 16</inkml:trace>
  <inkml:trace contextRef="#ctx0" brushRef="#br0" timeOffset="42729.46">6266 8909 0,'0'0'0,"0"0"0,12-3 0,-6-1 15,-3 1-15,-6 2 0,-3 5 0,-7 7 0,-48 66 0,40-46 0,7-4 16,6-4 0,16-23-16</inkml:trace>
  <inkml:trace contextRef="#ctx0" brushRef="#br0" timeOffset="42932.72">6477 8590 0,'0'0'31</inkml:trace>
  <inkml:trace contextRef="#ctx0" brushRef="#br0" timeOffset="44077.94">6972 8771 0,'-15'9'0,"-18"11"0,-1-8 0,6-6 0,28-6 0,-27 0 0,0 4 0,-1 7 0,-3 9 16,-1 9-1,2 10-15,2 6 16,5 5-16,14-1 15,7-1-15,8-4 32,8-9-32,7-9 15,8-10-15,8-9 16,7-10-16,5-8 16,3-8-16,2-6 15,-4-3-15,-3-3 16,-7 4-16,-7 4 15,-10 5-15,-15 12 16</inkml:trace>
  <inkml:trace contextRef="#ctx0" brushRef="#br0" timeOffset="44549.49">7341 8971 0,'-11'-2'0,"-14"0"0,5 1 0,6 0 0,14 1 0,-8 2 0,-3 3 0,-4 7 0,-4 9 0,-2 8 0,-1 7 15,3 7-15,8 1 16,5-3-16,24-10 16,8-11-1,9-10-15,5-9 16,6-8-16,-1-9 16,-2-5-16,-6-3 15,-8-5-15,-8-1 16,-5-3-16,-10 1 15,-7 1-15,-9 1 16,-5 1-16,-6 3 16,-5 6-16,-3 4 15,-1 6 1,0 4-16,1 6 0,6 5 16,3 5-1,12-1-15,14 2 16,2-6-16</inkml:trace>
  <inkml:trace contextRef="#ctx0" brushRef="#br0" timeOffset="45449.54">8018 8924 0,'-7'1'0,"-13"1"0,-1-1 0,1-1 0,4-2 0,0-2 0,-1 0 0,-2 2 15,-4 5-15,-2 5 16,-4 10-16,1 10 16,0 7-16,4 9 15,9 5-15,16-1 16,15-11-16,13-8 16,14-10-16,11-8 15,7-7-15,1-7 16,0-7-1,-1-4-15,-1-4 16,-4 2-16,-4 2 16,-9 8-16,-12 4 15,-13 5-15,-7 1 16,-2-1 0,-1 0-16,-5-2 0,1 0 15,-1-2-15,-1 0 16,-1 0-16,-1-1 15,-2-2 1,-2-2-16,-2-3 16,-2-1-16,-5 0 15,-5-2-15,-3 3 16,-4 1-16,-8 5 16,-2 4-16,-1 6 15,6 7-15,1 4 16,7 12-16,12 1 15,14-1-15,14-2 16,12-7-16,10-6 16,7-6-16,6-7 15,0-6-15,-7-3 32,-6-3-32,-8-3 15,-9-2-15,-9 3 16,-7 1-16,-6-1 0,-5 0 0,-4-1 31,-3-2-31,-6 2 0,-2 1 31,-3 5-31,-4 5 0,-2 8 0,-1 9 16,4 3-16,5 3 16,10 5-16,11-5 15,15-7 1,4-6-16,9-13 31,-9-3-31</inkml:trace>
  <inkml:trace contextRef="#ctx0" brushRef="#br0" timeOffset="46694.56">8457 9179 0,'0'0'0,"0"0"32,0 0-32,0 0 15,0 0-15,0 0 16,0 0-16,0 0 16,0 0-16,0 0 15,0 0-15,0 0 16,0 0-16,0 0 15,0 0-15,5 2 0,-1-4 0,0 0 0,-1 0 0,-3 0 0,-1-1 0,27-16 0,-25 17 0,0 1 16,-2-1-16,-1 0 31,-1-2-31,-5-1 0,-6-2 0,-6 0 16,-2-1-16,-5 0 16,-1 2-16,-4 0 15,-2 3-15,-2 6 31,-1 4-31,-1 10 0,8 7 0,-6 6 16,4 6 0,9 0-16,12-2 31,9-7-31,11-6 16,12-6-16,9-9 0,4-5 0,2-5 15,-1-6-15,1-3 16,-4-3-16,-1-2 15,-3-1-15,-5 2 16,0 1 0,-4 5-16,-5 1 15,-4 5-15,-3 2 32,-2 2-32,0 1 15,3 2-15,6 1 16,4 0-16,5-1 15,8-1-15,-15-3 16,16 4 15,-4-1-15,1-1 0,6 1-16,-2-3 15,-3-1-15,-8 0 16,11 6-16,-18 0 15,1-9-15,5 0 16,-12 3-16,-5 2 0,-3-2 16,-8-1-1,-2-1-15,-5 0 16,-4 4-16,-5 1 0,-3 2 0,-4 4 0,1 5 0,2 4 16,4 3-16,7 3 15,8 2-15,9 0 16,7-2-16,9-5 15,8-6-15,15 5 16,9-8-16,-3-4 16,4-3-16,-25-5 15</inkml:trace>
  <inkml:trace contextRef="#ctx0" brushRef="#br0" timeOffset="48054.27">9427 9283 0,'-1'0'0,"3"-2"0,-1 1 16,-1 0-16,3 0 46,-1 0-30,-1 0-16,-1 1 0</inkml:trace>
  <inkml:trace contextRef="#ctx0" brushRef="#br0" timeOffset="49933.74">9648 9417 0,'-4'14'0,"-5"20"0,1-4 0,-7 6 0,15-36 0,-24 39 0,-4 4 0,2-1 16,4-4-1,14-10-15,13-8 0,7-10 16,4-8 0,2-7-16,3-9 15,2-8-15,-1-10 16,2-7-16,-1-8 16,-4-5-16,0-7 15,-7 0-15,5 0 16,0-1-16,5 0 15,7 0-15,4 7 16,2 9-16,-6 9 16,-5 12-16,-9 11 15,-16 8 1,22 7 15,-3 5-15,4 2-16,-7 5 0,1 4 0,-1 2 15,-1 2-15,0 0 0,-12 0 0,-7 0 16,-4-2-16,-4 2 16,-7 0-16,0-3 15,-1-1-15,0-3 16,8-3 0,5-3-16,8-4 15,6-1-15,7-5 16,8-3-16,5-3 31,8-4-31,-15 4 16,40-22 15,-14-1-15,8-4-16,-6-1 0,-2-4 15,-3-6-15,-7 3 0,-6 1 0,-3 1 16,-1 1-16,-4 1 15,-4 1-15,-7 1 16,-10 2-16,-8 16 16,10-18 15,-20 21-15,-2 5-16,-4 9 0,-4 9 0,-2 8 0,-2 8 0,0 5 15,2 5-15,5 6 16,11 1-1,5 1-15,9 2 16,9-2-16,9-6 16,5-6-16,1-6 15,-3-5-15,0-5 16,0-4-16,3-3 16,1-3-16,2-4 15,3-6-15,1-1 16,1-7-16,-1-1 15,-3-1-15,-3 1 16,-6 5 0,-2 4-16,-10 6 15,-7 4-15,-5 6 16,-7 0-16,-4 4 16,-1 1-16,2 1 15,1 4-15,0-2 16,5-1-16,1 0 15,1-2-15,4-3 16,3-3-16,3-3 16,4-5-16,3-2 15,6-5-15,3-3 16,3-3 0,1-2-16,2-2 15,1-2-15,2-2 16,3-2-16,2 0 15,-1 1-15,-1 1 16,-3 5-16,-7 3 16,-8 4-16,-2 3 15,-7 1-15,0 1 16,1 2-16,3 1 16,2 2-16,-6 2 15,-2 3-15,-2 5 16,-2 2-16,-1 6 15,-8 7-15,-3 6 16,-10 7-16,-7 6 16,0 4-16,-12 3 15,1-4-15,8-2 16,3-5-16,10-4 16,8-7 15,6-6-31,7-7 0,5-5 0,3-7 15,1-9-15,5-5 16,4-5-16,2-7 16,3-4-16,0-5 31,0-4-31,0-3 0,0-5 0,1-1 16,-2-4-1,3-2-15,3-4 16,2-1-16,0-1 15,5 2-15,5 0 16,0 3-16,-6 9 16,-6 10-16,-11 11 15,-4 9-15,-6 7 16,0 5-16,1 5 16,5 5-16,5 5 15,1 4 1,3 4-16,-9-9 15,4 16 32,-12-6-47,12 9 0,-1-7 16,-18-7-16,-3-2 16,-12-7-16,-2-3 15,0-6-15,-4-5 0,-2-8 0,-1-6 0,1-8 0,20 10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9T12:39:28.25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7.79528" units="1/cm"/>
          <inkml:channelProperty channel="Y" name="resolution" value="37.76224" units="1/cm"/>
          <inkml:channelProperty channel="T" name="resolution" value="1" units="1/dev"/>
        </inkml:channelProperties>
      </inkml:inkSource>
      <inkml:timestamp xml:id="ts1" timeString="2024-12-09T12:44:19.062"/>
    </inkml:context>
  </inkml:definitions>
  <inkml:trace contextRef="#ctx0" brushRef="#br0">1098 5480 0,'2'21'0,"3"32"0,5-4 0,3-7 0,-13-42 0,17 33 0,-2-2 15,4-2-15,-2 0 16,1 3-16,0 4 16,-1 4-16,-1 4 15,2-2-15,-3 1 16,0 0-16,1 1 15,-5 4-15,2 0 16,-2 1-16,2 3 16,1 3-1,3 1-15,-2 2 16,1 4-16,1 1 16,0-4-16,-4 3 15,1 0-15,1 2 16,-4-4-16,0-3 15,1-1-15,-3 0 16,0 4-16,1 5 16,2 5-16,1 5 15,-2-3 1,2 0-16,-4 3 16,0-3-16,-1-2 15,0 1-15,-2-1 16,1-1-16,-2-1 15,2 1-15,0 1 16,0-1-16,0 1 16,-1 0-16,-1-1 15,-2 0-15,1 3 16,0 1 0,0-2-16,-1 2 15,1 0-15,-1 3 16,1 0-16,-1 2 15,-2-2-15,2-1 16,0-3-16,-2 5 16,0 1-16,0-1 15,-4-2-15,1-1 16,0-3 0,-2-6-16,2-3 15,-1 7-15,-1 7 16,0 1-16,0 5 15,-1-4-15,2-7 16,1-9-16,-1 6 16,-1 2-16,2-5 15,0 3-15,1-3 16,0-3-16,1-3 16,0 3-1,-2 0-15,2-3 16,-1-1-16,0 0 15,0-2-15,0 2 16,1-5-16,0-3 16,0-1-1,0-3-15,-1 3 0,-2 2 16,0 5-16,-3 8 16,-2 4-1,-1 0-15,1-10 16,3-14-16,1-4 15,0-1-15,-1 8 16,-1 2-16,0 2 16,-2-1-1,3-8-15,3-9 16,1-5-16,0-3 0,-1 3 16,0 4-16,-2 3 15,0 0 1,-1 0-16,0 3 15,1-4-15,1-1 16,-1 0-16,0 4 16,1-2-16,3-7 15,0-3 1,-3 1-16,1 2 16,0-3-16,2-1 0,-3 0 15,0 1 1,3 0-16,2-1 15,-10 11-15,4-4 16,-4 5-16,1 8 16,-3 4-16,6-23 15,3 13 32,13-16-47</inkml:trace>
  <inkml:trace contextRef="#ctx1" brushRef="#br0">12951 5305 0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56.03334" units="1/cm"/>
          <inkml:channelProperty channel="Y" name="resolution" value="252.05385" units="1/cm"/>
          <inkml:channelProperty channel="T" name="resolution" value="1" units="1/dev"/>
        </inkml:channelProperties>
      </inkml:inkSource>
      <inkml:timestamp xml:id="ts0" timeString="2024-12-09T13:03:30.0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3473 7515 0,'0'0'0,"0"0"16,0 0-16,1 6 0,1-4 0,6-7 0,-4 3 0,-1 1 0,5-2 0,42 10 0,-36-1 15,5-1-15,-3-2 16,2 0-16,2 1 16,7 5-16,-3-3 15,0-3-15,-2-1 16,1-5-1,-2 1-15,4 0 16,-1 4-16,1 4 16,-4 0-16,4-4 15,1 8-15,-1-4 16,-1-1-16,-1-1 16,3-4-16,-2-2 15,3 9-15,-3-1 16,4-2-16,1-6 15,-2 2 1,1 7-16,-5 1 16,3-2-16,-3-2 15,-2-1-15,3 3 16,1-8-16,-1 3 16,1 3-16,-2-2 15,4-5-15,-1 7 16,-5 1-16,2-2 15,4 0-15,-7 1 16,0-6 0,5 3-16,-3 3 15,2 0-15,3-4 16,-4-2-16,-5 2 16,9 6-16,1-1 15,-5 1 1,0-3-16,0-8 0,5-2 15,-5 16 1,2-5-16,-1-8 16,-4 8-16,3-2 15,4-1-15,4 3 16,-11-6-16,4 2 16,4 0-16,-3 2 15,-7-3 1,10 6-16,1-4 15,-5 2-15,2-3 0,0-4 16,0 9 0,-2-3-16,5 1 15,0-2-15,-11-2 16,5-2-16,3-1 16,-8 1-16,7 10 15,-5-8-15</inkml:trace>
  <inkml:trace contextRef="#ctx0" brushRef="#br0" timeOffset="1250.43">6513 7641 0,'0'0'0,"0"0"15,0 0-15,0 0 0,2 3 0,0-4 0,-8 1 0,6 2 0,-4-3 0,-6-8 0,-55 23 0,47-18 16,4 13 0,-10-7-16,-2 0 15,3 5-15,-6 1 16,-6-8-16</inkml:trace>
  <inkml:trace contextRef="#ctx0" brushRef="#br0" timeOffset="1516.49">5747 7672 0,'-13'5'0,"-10"2"0,3 4 0,-8 1 0,9-14 0,-1 3 0,4-2 15,-3 5-15,3-1 16,-4-1-16,6 0 16,-7-5-16,4 2 15,-4 0-15,6 7 16,8 2-16,-6-4 15,26-27-15</inkml:trace>
  <inkml:trace contextRef="#ctx0" brushRef="#br0" timeOffset="5112.34">6920 7048 0,'0'0'0,"0"0"0,0 0 0,1 0 16,-1 0-16,-1-1 0,2-1 0,2 0 0,2-2 0,44-44 0,-30 34 0,2-1 16,3 0-1,1 1-15,2-1 16,0-1-16,3-1 16,-1 0-16,2 0 15,-2 0-15,3 0 16,1 0-1,6 1-15,4 0 0,5-1 16,7 0-16,4 1 16,0 1-1,-1 2-15,0-1 16,-2 1-16,0-1 16,2 1-16,2 2 15,1 2-15,1 2 16,3 0-16,-3 2 15,3 1 1,4-1-16,2 2 0,2 3 16,-3 2-1,0 2-15,-1 0 16,0 3-16,0-1 16,-2 2-16,-4 2 15,-1 1-15,-7 4 16,-6 0-16,-7 2 15,-23-6 1,20 4 15,-4-4-15,5-6-16,-3 7 16,-1 2-16,7 3 15,-11 2-15,-13 6 16,8-3-16,-2-10 15,1 7-15,-8 0 16,3-2 0,-6-10-16,7 8 15,-5-3-15,0 0 0,-2 0 0,-1-1 0,-1-2 0,-4-6 16,-4-5-16,-2-4 16</inkml:trace>
  <inkml:trace contextRef="#ctx0" brushRef="#br0" timeOffset="10796.38">10168 7654 0,'1'2'0,"3"3"0,-3 0 0,5-3 0,4-1 0,0-2 0,3 1 0,2-2 0,4-2 0,1 0 0,3 1 16,4 0-16,1 0 15,4 2-15,1 2 16,-3 0 0,3 1-16,1 1 15,-2 0-15,0 2 16,-2 2-16,-16-4 16,19-1 30,2-3-46,-18 0 0,7 6 16,6-4-16,2 1 16,-7-1-1,-6-3-15,11 10 16,-10-7-16,-4-1 16,5 0-16,-2-1 15,4 5-15,-13 0 16,0 1-16,-6-1 15,0-2 1,-6-4-16,5 5 0,-1-1 16,-2-2-1,11-2-15,9-3 16,-7 1-16,-19 5 16,-11 2-16,10-3 15,-14 4-15,4-2 16,0 2-16,-12-2 15,6-6 1,-8 8-16,-4-3 16,-1-6-16,1 0 15,-1 0-15,1 0 0,1-2 0,0 0 0,3 1 0,5 3 16,2 3-16,0 2 16,1 0-16,3 0 15,4 1-15,4-2 16,6 0-16,4-2 15,2 1-15,1 0 16,2-1 0,-1 1-16,0 1 15,-1-1-15,0 1 0,3 0 16,2-3 0,4 2-16,-2 2 15,-5 2-15,7 3 16,2 1-16,6-1 15,5 3-15,-8-5 16</inkml:trace>
  <inkml:trace contextRef="#ctx0" brushRef="#br0" timeOffset="14154.09">6487 8398 0,'0'0'0,"-7"2"0,3-1 0,-1-3 0,2 1 0,-1 1 0,-7 3 0,-24 6 0,8-7 16,-5-3-1,3-4-15,-13 13 16,-7-11-16,-9-3 16,-8-1-16,0 1 0,-3 1 0,-3 0 15,-1 1-15,1 1 0,0 3 0,-1 2 16,0 2-16,1 1 15,1 0-15,2 1 16,4-1 0,0 1-16,1 2 15,5-1-15,1 2 16,0-2-16,1 2 16,-1 2-16,-1 1 15,0-1-15,2-3 16,1-1-16,1-4 15,3-1-15,0 0 16,-1 1-16,2 0 16,1 1-1,-1 0-15,-2-1 16,0-3-16,1-2 16,6-2-16,12 1 15,18-1-15,18-1 16,11 2-16</inkml:trace>
  <inkml:trace contextRef="#ctx0" brushRef="#br0" timeOffset="15505.71">5164 8682 0,'-6'9'0,"-8"14"0,7-11 0,2-3 0,5-9 0,-5 9 0,-6 4 0,-5 6 0,-7 3 0,-7 4 0,-7 3 16,-10 3-16,-8 2 16,-2-7-1,-5-4-15,-3-4 0,-4-3 16,-2-4 0,-5 1-16,-2-3 15,-6-4-15,-2-3 16,-5-2-16,-2-2 15,-6-6-15,-4-2 16,-5-8-16,-3-6 16,4 3-1,-1-7-15,0-6 16,-2-13-16,-4-6 0,-3 3 16,-2-9-1,0 2-15,0-13 16,-2-5-16,1-5 15,7-2-15,1 1 16,6-5-16,5 2 16,8 5-16,6 4 15,11 1-15,7 2 16,12 3-16,6 1 0,4 3 16,9 2-1,3 3-15,8 4 16,3 1-16,3-10 15,6 0-15,3-1 16,5 0-16,5-3 16,4-1-1,5 0-15,3 6 16,4 6-16,3 4 16,2 1-16,6 1 15,3-4-15,2-2 16,5 3-16,0-3 15,2 5-15,2 1 16,2 4-16,-1 2 16,0 3-16,1 5 15,-1 3 1,0 1-16,4 3 16,4 4-16,0 4 15,3 6-15,2 5 16,2 6-16,-2 4 15,-1 5-15,-3 2 16,-3 3-16,-4 1 16,-7-2-16,-5-2 15,-6-2-15,-6-2 16,-6 0 0,-4 0-16,-5 1 15,-3-3-15,-3 0 16,0-1-16,-1-2 15,1-1-15,-1-1 16,1 1-16,-1-1 16,1 2-16,0 1 15,0 2-15,-1 5 16,-1 5 0,-1 2-16,0 2 15,-1 4-15,3 2 16,4-1-16,0-3 15,7-1-15,5-2 16,7-3-16,3-5 16,4-6-16,5-6 15,-1-3-15,-1-4 16,-3-1-16,-4-4 16,-3-4-1,-6-1-15,-8-1 16,-5 1-16,-9 0 15,-9 2-15,-10 6 16,-9 5-16,-8 8 16,-2 5-16,3 8 15,7-1-15,10 1 16,10-5-16,10-1 16,8-8-1</inkml:trace>
  <inkml:trace contextRef="#ctx0" brushRef="#br0" timeOffset="-115198.35">4043 8414 0,'0'0'0,"-9"2"0,4 0 0,-1-4 0,1 2 0,-1 0 0,-5-4 0,-7-4 0,6 3 0,-2 1 0,-2 0 16,-3-1-16,-3 1 15,-4 0-15,13 0 16,-4 4 0,-2 1-16,-1-2 15,-3-1-15,5 2 16,3 1-16,2 0 15,5-3-15,-2 6 16,3-3-16,2 0 16,4-1-16,1 0 15,3-1-15,-1-1 16,1 3 0,-1 1-16,3-7 15,6-7-15,-3 16 16,5-5-16,-1 4 15,-1-3-15,7-3 16,1-1-16,-4 14 16,3-7-16,0-2 15,3 2-15,-8 0 16,3-2 0,-5-1-16,9 8 15,-7-4-15,-1-1 16,-1 0-16,-3 3 15,-1-2-15,-1-1 0,-3 1 16,0-2 0,-2-2-16,-3 4 15,-2-4-15,0 0 16,-2-1 0,-2-2-16,-2-1 15,-1-2-15,-6 3 16,1-3-16,-2-1 15,-2 0-15,-2 0 16,-4 0-16,9 1 16,1-2-1,-1 3-15,4 1 0,-1 0 16,3 3-16,3-3 16,3 0-1,5 0-15,6 0 16,-1 3-16,5-3 15,1 9-15,7-10 16,-6 3-16,6-1 16,-6 2-16,4 1 15,0-1 1,-4 5-16,3-1 0,-4-3 16,3 3-1,-4 1-15,-3 0 16,-3 1-16,-1 0 15,-3 1-15,-4 1 0,5-5 16,-5 1 0,-1 0-16,-1 0 15,-1-3 1,-1-3-16,0-2 0,3 14 16,-2-5-16,3-3 15,1 0 1,2 0-16,0-1 15,1 0-15,7-1 16,-10 5-16,6-4 16,0 0-16,2 1 15,-1 0 1,-1-1-16,-1 0 0,6 1 16,3-1-1,-3 3-15,-1-2 16,0-3-16,2 3 15,-1-1-15,3 0 16,-3-2-16,-1 2 0,-1 0 0,-2 0 0,-2 0 16,-2 1-16,0 1 0,-2-1 15,-3 1-15,6-2 16,-4 0 0,0 2-16,1-1 15,-3-3-15,0 1 16,2 0-16,-1-3 15,-3 5-15,3-3 16,-2 1-16,2 0 16,1 1-16,-2 1 15,4 0-15,-2-5 32,2 5-32,1 0 0,1-1 15,1 1-15,-2-1 16,2-1-16,-2 2 15,1-1-15,-1 1 16,-2-1-16,3 0 16,-1 0-16,-1 0 15,1 0-15,-1 0 47,1-1-47,0 1 0,0 0 0,0 0 0,1 1 16,1-1-16,-1 0 15,0 1-15,0 0 16,-1-2 0,1 1-16,1-1 15,-2 1 1,1 0 15,-1 1-15,0-3-16,0 2 15,0-1-15,0 1 0,-1 0 0,0 0 0,0-1 0,-1 0 16,1 3-16,1-2 16,0 1-16,1 1 15,2 5 1,2-2-16,0 2 16,7-4-16,2 2 15,-6-4-15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046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1387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B4AC897-14CF-4885-B0D0-691BC6F88A48}"/>
                  </a:ext>
                </a:extLst>
              </p14:cNvPr>
              <p14:cNvContentPartPr/>
              <p14:nvPr/>
            </p14:nvContentPartPr>
            <p14:xfrm>
              <a:off x="187920" y="3338640"/>
              <a:ext cx="290880" cy="218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B4AC897-14CF-4885-B0D0-691BC6F88A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8560" y="3329280"/>
                <a:ext cx="309600" cy="237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>
                <a:latin typeface="Calibri" pitchFamily="34" charset="0"/>
                <a:cs typeface="Calibri" pitchFamily="34" charset="0"/>
              </a:rPr>
              <a:t>É preciso receber o resultado da função 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mysql_query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, será criada uma variável chamada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resul_insert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pt-BR" sz="1500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sz="1400" dirty="0">
                <a:latin typeface="+mj-lt"/>
                <a:cs typeface="Calibri" pitchFamily="34" charset="0"/>
              </a:rPr>
              <a:t>$</a:t>
            </a:r>
            <a:r>
              <a:rPr lang="pt-BR" sz="1400" dirty="0" err="1">
                <a:latin typeface="+mj-lt"/>
                <a:cs typeface="Calibri" pitchFamily="34" charset="0"/>
              </a:rPr>
              <a:t>result_insert</a:t>
            </a:r>
            <a:r>
              <a:rPr lang="pt-BR" sz="1400" dirty="0">
                <a:latin typeface="+mj-lt"/>
                <a:cs typeface="Calibri" pitchFamily="34" charset="0"/>
              </a:rPr>
              <a:t>= </a:t>
            </a:r>
            <a:r>
              <a:rPr lang="pt-BR" sz="1400" dirty="0" err="1">
                <a:latin typeface="+mj-lt"/>
                <a:cs typeface="Calibri" pitchFamily="34" charset="0"/>
              </a:rPr>
              <a:t>mysqli_query</a:t>
            </a:r>
            <a:r>
              <a:rPr lang="pt-BR" sz="1400" dirty="0">
                <a:latin typeface="+mj-lt"/>
                <a:cs typeface="Calibri" pitchFamily="34" charset="0"/>
              </a:rPr>
              <a:t>($</a:t>
            </a:r>
            <a:r>
              <a:rPr lang="pt-BR" sz="1400" dirty="0" err="1">
                <a:latin typeface="+mj-lt"/>
                <a:cs typeface="Calibri" pitchFamily="34" charset="0"/>
              </a:rPr>
              <a:t>con</a:t>
            </a:r>
            <a:r>
              <a:rPr lang="pt-BR" sz="1400" dirty="0">
                <a:latin typeface="+mj-lt"/>
                <a:cs typeface="Calibri" pitchFamily="34" charset="0"/>
              </a:rPr>
              <a:t>, $</a:t>
            </a:r>
            <a:r>
              <a:rPr lang="pt-BR" sz="1400" dirty="0" err="1">
                <a:latin typeface="+mj-lt"/>
                <a:cs typeface="Calibri" pitchFamily="34" charset="0"/>
              </a:rPr>
              <a:t>query_insert</a:t>
            </a:r>
            <a:r>
              <a:rPr lang="pt-BR" sz="1400" dirty="0">
                <a:latin typeface="+mj-lt"/>
                <a:cs typeface="Calibri" pitchFamily="34" charset="0"/>
              </a:rPr>
              <a:t>); </a:t>
            </a:r>
          </a:p>
          <a:p>
            <a:endParaRPr lang="pt-BR" sz="1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endParaRPr lang="pt-BR" sz="1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pt-BR" sz="14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sz="14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mysqli_query</a:t>
            </a:r>
            <a:r>
              <a:rPr lang="pt-BR" sz="14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recebe como parâmetro: a função query ao banco, bem como a conexão.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A278A71-0ED2-4539-8D5C-B45122840D22}"/>
                  </a:ext>
                </a:extLst>
              </p14:cNvPr>
              <p14:cNvContentPartPr/>
              <p14:nvPr/>
            </p14:nvContentPartPr>
            <p14:xfrm>
              <a:off x="468000" y="2126880"/>
              <a:ext cx="3504600" cy="11311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A278A71-0ED2-4539-8D5C-B45122840D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8640" y="2117520"/>
                <a:ext cx="3523320" cy="114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888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>
                <a:latin typeface="Calibri" pitchFamily="34" charset="0"/>
                <a:cs typeface="Calibri" pitchFamily="34" charset="0"/>
              </a:rPr>
              <a:t>Agora é preciso testar se a inserção foi efetuada com sucesso, caso haja erro, o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result_insert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 estará vazio, assim faremos um teste condicional: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if ($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result_insert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== ‘ '){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  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"&lt;script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language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:'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javascript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'&gt;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window.alert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('Não foi possível efetuar o cadastro');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window.location.href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='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user.php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';&lt;/script&gt;";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r>
              <a:rPr lang="pt-BR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Foi adicionado um alerta em </a:t>
            </a:r>
            <a:r>
              <a:rPr lang="pt-BR" sz="14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javascript</a:t>
            </a:r>
            <a:r>
              <a:rPr lang="pt-BR" sz="1400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para informar caso esteja vazio retornar erro, e um redirecionamento para a pasta </a:t>
            </a:r>
            <a:r>
              <a:rPr lang="pt-BR" sz="14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user.php</a:t>
            </a:r>
            <a:endParaRPr lang="pt-BR" sz="1400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8C59F4C8-BD42-4A8A-B323-137226168A33}"/>
                  </a:ext>
                </a:extLst>
              </p14:cNvPr>
              <p14:cNvContentPartPr/>
              <p14:nvPr/>
            </p14:nvContentPartPr>
            <p14:xfrm>
              <a:off x="395280" y="1418400"/>
              <a:ext cx="2046240" cy="19634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8C59F4C8-BD42-4A8A-B323-137226168A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920" y="1409040"/>
                <a:ext cx="2064960" cy="19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0155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>
                <a:latin typeface="Calibri" pitchFamily="34" charset="0"/>
                <a:cs typeface="Calibri" pitchFamily="34" charset="0"/>
              </a:rPr>
              <a:t>Complementando o if, o else trará como retorno caso haja resposta, significa que foi inserido os dados com sucesso, da mesma forma que o if, terá um alerta do </a:t>
            </a:r>
            <a:r>
              <a:rPr lang="pt-BR" sz="150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pt-BR" sz="15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69850" indent="0">
              <a:buNone/>
            </a:pP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else</a:t>
            </a:r>
            <a:endParaRPr lang="pt-BR" sz="1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{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  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echo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"&lt;script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language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:'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javascript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'&gt;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window.alert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('Cadastro efetuado com sucesso');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window.location.href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='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user.php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';&lt;/script&gt;";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    </a:t>
            </a:r>
            <a:r>
              <a:rPr lang="pt-BR" sz="1400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exit</a:t>
            </a: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();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}</a:t>
            </a: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?&gt;</a:t>
            </a:r>
          </a:p>
          <a:p>
            <a:pPr marL="69850" indent="0">
              <a:buNone/>
            </a:pPr>
            <a:endParaRPr lang="pt-BR" sz="1400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286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4929188" algn="l"/>
              </a:tabLst>
            </a:pPr>
            <a:r>
              <a:rPr lang="en" dirty="0"/>
              <a:t>Inserindo informações no Banco de Dados – arquivo user.php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7856524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700" dirty="0">
                <a:latin typeface="Calibri" pitchFamily="34" charset="0"/>
                <a:cs typeface="Calibri" pitchFamily="34" charset="0"/>
              </a:rPr>
              <a:t>Criando a tabela de cadastro:</a:t>
            </a:r>
          </a:p>
          <a:p>
            <a:pPr marL="69850" indent="0">
              <a:buNone/>
            </a:pPr>
            <a:endParaRPr lang="pt-BR" sz="1700" dirty="0"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700" dirty="0" err="1">
                <a:latin typeface="Calibri" pitchFamily="34" charset="0"/>
                <a:cs typeface="Calibri" pitchFamily="34" charset="0"/>
              </a:rPr>
              <a:t>create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700" dirty="0" err="1">
                <a:latin typeface="Calibri" pitchFamily="34" charset="0"/>
                <a:cs typeface="Calibri" pitchFamily="34" charset="0"/>
              </a:rPr>
              <a:t>table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 clientes (</a:t>
            </a:r>
          </a:p>
          <a:p>
            <a:pPr marL="69850" indent="0">
              <a:buNone/>
            </a:pPr>
            <a:r>
              <a:rPr lang="pt-BR" sz="1700" dirty="0">
                <a:latin typeface="Calibri" pitchFamily="34" charset="0"/>
                <a:cs typeface="Calibri" pitchFamily="34" charset="0"/>
              </a:rPr>
              <a:t>id </a:t>
            </a:r>
            <a:r>
              <a:rPr lang="pt-BR" sz="1700" dirty="0" err="1">
                <a:latin typeface="Calibri" pitchFamily="34" charset="0"/>
                <a:cs typeface="Calibri" pitchFamily="34" charset="0"/>
              </a:rPr>
              <a:t>int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700" dirty="0" err="1">
                <a:latin typeface="Calibri" pitchFamily="34" charset="0"/>
                <a:cs typeface="Calibri" pitchFamily="34" charset="0"/>
              </a:rPr>
              <a:t>auto_increment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700" dirty="0" err="1">
                <a:latin typeface="Calibri" pitchFamily="34" charset="0"/>
                <a:cs typeface="Calibri" pitchFamily="34" charset="0"/>
              </a:rPr>
              <a:t>primary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700" dirty="0" err="1">
                <a:latin typeface="Calibri" pitchFamily="34" charset="0"/>
                <a:cs typeface="Calibri" pitchFamily="34" charset="0"/>
              </a:rPr>
              <a:t>key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,</a:t>
            </a:r>
          </a:p>
          <a:p>
            <a:pPr marL="69850" indent="0">
              <a:buNone/>
            </a:pPr>
            <a:r>
              <a:rPr lang="pt-BR" sz="1700" dirty="0">
                <a:latin typeface="Calibri" pitchFamily="34" charset="0"/>
                <a:cs typeface="Calibri" pitchFamily="34" charset="0"/>
              </a:rPr>
              <a:t>nome </a:t>
            </a:r>
            <a:r>
              <a:rPr lang="pt-BR" sz="1700" dirty="0" err="1">
                <a:latin typeface="Calibri" pitchFamily="34" charset="0"/>
                <a:cs typeface="Calibri" pitchFamily="34" charset="0"/>
              </a:rPr>
              <a:t>varchar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(30),</a:t>
            </a:r>
          </a:p>
          <a:p>
            <a:pPr marL="69850" indent="0">
              <a:buNone/>
            </a:pPr>
            <a:r>
              <a:rPr lang="pt-BR" sz="1700" dirty="0" err="1">
                <a:latin typeface="Calibri" pitchFamily="34" charset="0"/>
                <a:cs typeface="Calibri" pitchFamily="34" charset="0"/>
              </a:rPr>
              <a:t>lastname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700" dirty="0" err="1">
                <a:latin typeface="Calibri" pitchFamily="34" charset="0"/>
                <a:cs typeface="Calibri" pitchFamily="34" charset="0"/>
              </a:rPr>
              <a:t>varchar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(30),</a:t>
            </a:r>
          </a:p>
          <a:p>
            <a:pPr marL="69850" indent="0">
              <a:buNone/>
            </a:pPr>
            <a:r>
              <a:rPr lang="pt-BR" sz="1700" dirty="0">
                <a:latin typeface="Calibri" pitchFamily="34" charset="0"/>
                <a:cs typeface="Calibri" pitchFamily="34" charset="0"/>
              </a:rPr>
              <a:t>sexo </a:t>
            </a:r>
            <a:r>
              <a:rPr lang="pt-BR" sz="1700" dirty="0" err="1">
                <a:latin typeface="Calibri" pitchFamily="34" charset="0"/>
                <a:cs typeface="Calibri" pitchFamily="34" charset="0"/>
              </a:rPr>
              <a:t>varchar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(20),</a:t>
            </a:r>
          </a:p>
          <a:p>
            <a:pPr marL="69850" indent="0">
              <a:buNone/>
            </a:pPr>
            <a:r>
              <a:rPr lang="pt-BR" sz="1700" dirty="0">
                <a:latin typeface="Calibri" pitchFamily="34" charset="0"/>
                <a:cs typeface="Calibri" pitchFamily="34" charset="0"/>
              </a:rPr>
              <a:t>fone </a:t>
            </a:r>
            <a:r>
              <a:rPr lang="pt-BR" sz="1700" dirty="0" err="1">
                <a:latin typeface="Calibri" pitchFamily="34" charset="0"/>
                <a:cs typeface="Calibri" pitchFamily="34" charset="0"/>
              </a:rPr>
              <a:t>varchar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(15),</a:t>
            </a:r>
          </a:p>
          <a:p>
            <a:pPr marL="69850" indent="0">
              <a:buNone/>
            </a:pPr>
            <a:r>
              <a:rPr lang="pt-BR" sz="1700" dirty="0" err="1">
                <a:latin typeface="Calibri" pitchFamily="34" charset="0"/>
                <a:cs typeface="Calibri" pitchFamily="34" charset="0"/>
              </a:rPr>
              <a:t>address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 </a:t>
            </a:r>
            <a:r>
              <a:rPr lang="pt-BR" sz="1700" dirty="0" err="1">
                <a:latin typeface="Calibri" pitchFamily="34" charset="0"/>
                <a:cs typeface="Calibri" pitchFamily="34" charset="0"/>
              </a:rPr>
              <a:t>varchar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 (40),</a:t>
            </a:r>
          </a:p>
          <a:p>
            <a:pPr marL="69850" indent="0">
              <a:buNone/>
            </a:pPr>
            <a:r>
              <a:rPr lang="pt-BR" sz="1700" dirty="0">
                <a:latin typeface="Calibri" pitchFamily="34" charset="0"/>
                <a:cs typeface="Calibri" pitchFamily="34" charset="0"/>
              </a:rPr>
              <a:t>email </a:t>
            </a:r>
            <a:r>
              <a:rPr lang="pt-BR" sz="1700" dirty="0" err="1">
                <a:latin typeface="Calibri" pitchFamily="34" charset="0"/>
                <a:cs typeface="Calibri" pitchFamily="34" charset="0"/>
              </a:rPr>
              <a:t>varchar</a:t>
            </a:r>
            <a:r>
              <a:rPr lang="pt-BR" sz="1700" dirty="0">
                <a:latin typeface="Calibri" pitchFamily="34" charset="0"/>
                <a:cs typeface="Calibri" pitchFamily="34" charset="0"/>
              </a:rPr>
              <a:t>(50)</a:t>
            </a:r>
          </a:p>
          <a:p>
            <a:pPr marL="69850" indent="0">
              <a:buNone/>
            </a:pPr>
            <a:r>
              <a:rPr lang="pt-BR" sz="1700" dirty="0">
                <a:latin typeface="Calibri" pitchFamily="34" charset="0"/>
                <a:cs typeface="Calibri" pitchFamily="34" charset="0"/>
              </a:rPr>
              <a:t>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" r="5507" b="10595"/>
          <a:stretch/>
        </p:blipFill>
        <p:spPr bwMode="auto">
          <a:xfrm>
            <a:off x="4951255" y="2511256"/>
            <a:ext cx="2913899" cy="147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3D6A2A77-E6B9-48FE-901D-01E260BC010E}"/>
                  </a:ext>
                </a:extLst>
              </p14:cNvPr>
              <p14:cNvContentPartPr/>
              <p14:nvPr/>
            </p14:nvContentPartPr>
            <p14:xfrm>
              <a:off x="208800" y="439200"/>
              <a:ext cx="7593480" cy="31089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3D6A2A77-E6B9-48FE-901D-01E260BC010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440" y="429840"/>
                <a:ext cx="7612200" cy="3127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tabLst>
                <a:tab pos="4929188" algn="l"/>
              </a:tabLst>
            </a:pPr>
            <a:r>
              <a:rPr lang="en" dirty="0"/>
              <a:t>Inserindo informações no Banco de Dados – arquivo user.php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>
                <a:latin typeface="Calibri" pitchFamily="34" charset="0"/>
                <a:cs typeface="Calibri" pitchFamily="34" charset="0"/>
              </a:rPr>
              <a:t>Primeiramente será necessário criar um formulário com os dados que serão inseridos no banco de dados. Daremos como exemplo os dados: Nome, Sobrenome, Fone, Endereço, </a:t>
            </a:r>
            <a:r>
              <a:rPr lang="pt-BR" sz="1800" dirty="0" err="1">
                <a:latin typeface="Calibri" pitchFamily="34" charset="0"/>
                <a:cs typeface="Calibri" pitchFamily="34" charset="0"/>
              </a:rPr>
              <a:t>Email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 e Sexo.</a:t>
            </a:r>
          </a:p>
          <a:p>
            <a:r>
              <a:rPr lang="pt-BR" sz="1800" dirty="0">
                <a:latin typeface="Calibri" pitchFamily="34" charset="0"/>
                <a:cs typeface="Calibri" pitchFamily="34" charset="0"/>
              </a:rPr>
              <a:t>O arquivo se chamará </a:t>
            </a:r>
            <a:r>
              <a:rPr lang="pt-BR" sz="1800" dirty="0" err="1">
                <a:latin typeface="Calibri" pitchFamily="34" charset="0"/>
                <a:cs typeface="Calibri" pitchFamily="34" charset="0"/>
              </a:rPr>
              <a:t>user.php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, e será redirecionado para </a:t>
            </a:r>
            <a:r>
              <a:rPr lang="pt-BR" sz="1800" dirty="0" err="1">
                <a:latin typeface="Calibri" pitchFamily="34" charset="0"/>
                <a:cs typeface="Calibri" pitchFamily="34" charset="0"/>
              </a:rPr>
              <a:t>action_user.php</a:t>
            </a:r>
            <a:r>
              <a:rPr lang="pt-BR" sz="18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" r="5507" b="10595"/>
          <a:stretch/>
        </p:blipFill>
        <p:spPr bwMode="auto">
          <a:xfrm>
            <a:off x="4951255" y="2511256"/>
            <a:ext cx="2913899" cy="1478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>
                <a:extLst>
                  <a:ext uri="{FF2B5EF4-FFF2-40B4-BE49-F238E27FC236}">
                    <a16:creationId xmlns:a16="http://schemas.microsoft.com/office/drawing/2014/main" id="{B8E7B77E-8BAD-443B-A7A8-FF2FC1A91D87}"/>
                  </a:ext>
                </a:extLst>
              </p14:cNvPr>
              <p14:cNvContentPartPr/>
              <p14:nvPr/>
            </p14:nvContentPartPr>
            <p14:xfrm>
              <a:off x="1358280" y="2820960"/>
              <a:ext cx="2793240" cy="1537560"/>
            </p14:xfrm>
          </p:contentPart>
        </mc:Choice>
        <mc:Fallback>
          <p:pic>
            <p:nvPicPr>
              <p:cNvPr id="3" name="Tinta 2">
                <a:extLst>
                  <a:ext uri="{FF2B5EF4-FFF2-40B4-BE49-F238E27FC236}">
                    <a16:creationId xmlns:a16="http://schemas.microsoft.com/office/drawing/2014/main" id="{B8E7B77E-8BAD-443B-A7A8-FF2FC1A91D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8920" y="2811600"/>
                <a:ext cx="2811960" cy="155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9850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user.php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Dentro</a:t>
            </a:r>
            <a:r>
              <a:rPr lang="en-US" sz="1600" dirty="0"/>
              <a:t> do </a:t>
            </a:r>
            <a:r>
              <a:rPr lang="en-US" sz="1600" dirty="0" err="1"/>
              <a:t>arquivo</a:t>
            </a:r>
            <a:r>
              <a:rPr lang="en-US" sz="1600" dirty="0"/>
              <a:t> </a:t>
            </a:r>
            <a:r>
              <a:rPr lang="en-US" sz="1600" dirty="0" err="1"/>
              <a:t>user.php</a:t>
            </a:r>
            <a:r>
              <a:rPr lang="en-US" sz="1600" dirty="0"/>
              <a:t> </a:t>
            </a:r>
            <a:r>
              <a:rPr lang="en-US" sz="1600" dirty="0" err="1"/>
              <a:t>será</a:t>
            </a:r>
            <a:r>
              <a:rPr lang="en-US" sz="1600" dirty="0"/>
              <a:t> </a:t>
            </a:r>
            <a:r>
              <a:rPr lang="en-US" sz="1600" dirty="0" err="1"/>
              <a:t>criada</a:t>
            </a:r>
            <a:r>
              <a:rPr lang="en-US" sz="1600" dirty="0"/>
              <a:t> a </a:t>
            </a:r>
            <a:r>
              <a:rPr lang="en-US" sz="1600" dirty="0" err="1"/>
              <a:t>verificação</a:t>
            </a:r>
            <a:r>
              <a:rPr lang="en-US" sz="1600" dirty="0"/>
              <a:t> se 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logado:</a:t>
            </a:r>
          </a:p>
          <a:p>
            <a:endParaRPr lang="en-US" sz="1600" dirty="0"/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&lt;?</a:t>
            </a:r>
            <a:r>
              <a:rPr lang="pt-BR" sz="1600" i="1" dirty="0" err="1">
                <a:solidFill>
                  <a:srgbClr val="FF0000"/>
                </a:solidFill>
              </a:rPr>
              <a:t>php</a:t>
            </a:r>
            <a:endParaRPr lang="pt-BR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i="1" dirty="0" err="1">
                <a:solidFill>
                  <a:srgbClr val="FF0000"/>
                </a:solidFill>
              </a:rPr>
              <a:t>session_start</a:t>
            </a:r>
            <a:r>
              <a:rPr lang="pt-BR" sz="1600" i="1" dirty="0">
                <a:solidFill>
                  <a:srgbClr val="FF0000"/>
                </a:solidFill>
              </a:rPr>
              <a:t>();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include("</a:t>
            </a:r>
            <a:r>
              <a:rPr lang="pt-BR" sz="1600" i="1" dirty="0" err="1">
                <a:solidFill>
                  <a:srgbClr val="FF0000"/>
                </a:solidFill>
              </a:rPr>
              <a:t>verificacao.php</a:t>
            </a:r>
            <a:r>
              <a:rPr lang="pt-BR" sz="1600" i="1" dirty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?&gt;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E599A68-CBB8-4064-BFA3-6BE27B140791}"/>
                  </a:ext>
                </a:extLst>
              </p14:cNvPr>
              <p14:cNvContentPartPr/>
              <p14:nvPr/>
            </p14:nvContentPartPr>
            <p14:xfrm>
              <a:off x="57600" y="963720"/>
              <a:ext cx="6463440" cy="21402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E599A68-CBB8-4064-BFA3-6BE27B14079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40" y="954360"/>
                <a:ext cx="6482160" cy="215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9489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user.php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600" dirty="0" err="1"/>
              <a:t>Adicionalmente</a:t>
            </a:r>
            <a:r>
              <a:rPr lang="en-US" sz="1600" dirty="0"/>
              <a:t> </a:t>
            </a:r>
            <a:r>
              <a:rPr lang="en-US" sz="1600" dirty="0" err="1"/>
              <a:t>pode</a:t>
            </a:r>
            <a:r>
              <a:rPr lang="en-US" sz="1600" dirty="0"/>
              <a:t>-se </a:t>
            </a:r>
            <a:r>
              <a:rPr lang="en-US" sz="1600" dirty="0" err="1"/>
              <a:t>criar</a:t>
            </a:r>
            <a:r>
              <a:rPr lang="en-US" sz="1600" dirty="0"/>
              <a:t> um echo para </a:t>
            </a:r>
            <a:r>
              <a:rPr lang="en-US" sz="1600" dirty="0" err="1"/>
              <a:t>imprimir</a:t>
            </a:r>
            <a:r>
              <a:rPr lang="en-US" sz="1600" dirty="0"/>
              <a:t> o ´</a:t>
            </a:r>
            <a:r>
              <a:rPr lang="en-US" sz="1600" dirty="0" err="1"/>
              <a:t>nome</a:t>
            </a:r>
            <a:r>
              <a:rPr lang="en-US" sz="1600" dirty="0"/>
              <a:t> do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que</a:t>
            </a:r>
            <a:r>
              <a:rPr lang="en-US" sz="1600" dirty="0"/>
              <a:t> </a:t>
            </a:r>
            <a:r>
              <a:rPr lang="en-US" sz="1600" dirty="0" err="1"/>
              <a:t>está</a:t>
            </a:r>
            <a:r>
              <a:rPr lang="en-US" sz="1600" dirty="0"/>
              <a:t> logado e </a:t>
            </a:r>
            <a:r>
              <a:rPr lang="en-US" sz="1600" dirty="0" err="1"/>
              <a:t>sua</a:t>
            </a:r>
            <a:r>
              <a:rPr lang="en-US" sz="1600" dirty="0"/>
              <a:t> </a:t>
            </a:r>
            <a:r>
              <a:rPr lang="en-US" sz="1600" dirty="0" err="1"/>
              <a:t>função</a:t>
            </a:r>
            <a:r>
              <a:rPr lang="en-US" sz="1600" dirty="0"/>
              <a:t>, e um </a:t>
            </a:r>
            <a:r>
              <a:rPr lang="en-US" sz="1600" dirty="0" err="1"/>
              <a:t>botão</a:t>
            </a:r>
            <a:r>
              <a:rPr lang="en-US" sz="1600" dirty="0"/>
              <a:t> html para </a:t>
            </a:r>
            <a:r>
              <a:rPr lang="en-US" sz="1600" dirty="0" err="1"/>
              <a:t>redirecionar</a:t>
            </a:r>
            <a:r>
              <a:rPr lang="en-US" sz="1600" dirty="0"/>
              <a:t> para o </a:t>
            </a:r>
            <a:r>
              <a:rPr lang="en-US" sz="1600" dirty="0" err="1"/>
              <a:t>arquivo</a:t>
            </a:r>
            <a:r>
              <a:rPr lang="en-US" sz="1600" dirty="0"/>
              <a:t> logout e </a:t>
            </a:r>
            <a:r>
              <a:rPr lang="en-US" sz="1600" dirty="0" err="1"/>
              <a:t>destruir</a:t>
            </a:r>
            <a:r>
              <a:rPr lang="en-US" sz="1600" dirty="0"/>
              <a:t> a </a:t>
            </a:r>
            <a:r>
              <a:rPr lang="en-US" sz="1600" dirty="0" err="1"/>
              <a:t>sessão</a:t>
            </a:r>
            <a:r>
              <a:rPr lang="en-US" sz="1600" dirty="0"/>
              <a:t>: 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&lt;h5&gt;&lt;?</a:t>
            </a:r>
            <a:r>
              <a:rPr lang="pt-BR" sz="1600" i="1" dirty="0" err="1">
                <a:solidFill>
                  <a:srgbClr val="FF0000"/>
                </a:solidFill>
              </a:rPr>
              <a:t>php</a:t>
            </a:r>
            <a:endParaRPr lang="pt-BR" sz="1600" i="1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echo “nome = ".$_SESSION['nome']."&lt;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&gt;";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echo “setor = ".$_SESSION[‘setor']."&lt;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&gt;";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?&gt;&lt;/h5&gt;</a:t>
            </a:r>
          </a:p>
          <a:p>
            <a:pPr marL="69850" indent="0">
              <a:buNone/>
            </a:pPr>
            <a:r>
              <a:rPr lang="pt-BR" sz="1600" i="1" dirty="0">
                <a:solidFill>
                  <a:srgbClr val="FF0000"/>
                </a:solidFill>
              </a:rPr>
              <a:t>&lt;a </a:t>
            </a:r>
            <a:r>
              <a:rPr lang="pt-BR" sz="1600" i="1" dirty="0" err="1">
                <a:solidFill>
                  <a:srgbClr val="FF0000"/>
                </a:solidFill>
              </a:rPr>
              <a:t>href</a:t>
            </a:r>
            <a:r>
              <a:rPr lang="pt-BR" sz="1600" i="1" dirty="0">
                <a:solidFill>
                  <a:srgbClr val="FF0000"/>
                </a:solidFill>
              </a:rPr>
              <a:t>="</a:t>
            </a:r>
            <a:r>
              <a:rPr lang="pt-BR" sz="1600" i="1" dirty="0" err="1">
                <a:solidFill>
                  <a:srgbClr val="FF0000"/>
                </a:solidFill>
              </a:rPr>
              <a:t>logout.php</a:t>
            </a:r>
            <a:r>
              <a:rPr lang="pt-BR" sz="1600" i="1" dirty="0">
                <a:solidFill>
                  <a:srgbClr val="FF0000"/>
                </a:solidFill>
              </a:rPr>
              <a:t>"&gt;Sair&lt;/a&gt;&lt;</a:t>
            </a:r>
            <a:r>
              <a:rPr lang="pt-BR" sz="1600" i="1" dirty="0" err="1">
                <a:solidFill>
                  <a:srgbClr val="FF0000"/>
                </a:solidFill>
              </a:rPr>
              <a:t>br</a:t>
            </a:r>
            <a:r>
              <a:rPr lang="pt-BR" sz="1600" i="1" dirty="0">
                <a:solidFill>
                  <a:srgbClr val="FF0000"/>
                </a:solidFill>
              </a:rPr>
              <a:t>/&gt;</a:t>
            </a:r>
          </a:p>
          <a:p>
            <a:pPr marL="69850" indent="0">
              <a:buNone/>
            </a:pPr>
            <a:endParaRPr lang="pt-BR" sz="1400" i="1" dirty="0"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400" i="1" dirty="0">
                <a:latin typeface="Calibri" pitchFamily="34" charset="0"/>
                <a:cs typeface="Calibri" pitchFamily="34" charset="0"/>
              </a:rPr>
              <a:t>Criar o formulário e apontar dentro do </a:t>
            </a:r>
            <a:r>
              <a:rPr lang="pt-BR" sz="1400" i="1" dirty="0" err="1">
                <a:latin typeface="Calibri" pitchFamily="34" charset="0"/>
                <a:cs typeface="Calibri" pitchFamily="34" charset="0"/>
              </a:rPr>
              <a:t>form</a:t>
            </a:r>
            <a:r>
              <a:rPr lang="pt-BR" sz="1400" i="1" dirty="0">
                <a:latin typeface="Calibri" pitchFamily="34" charset="0"/>
                <a:cs typeface="Calibri" pitchFamily="34" charset="0"/>
              </a:rPr>
              <a:t> o </a:t>
            </a:r>
            <a:r>
              <a:rPr lang="pt-BR" sz="1400" i="1" dirty="0" err="1">
                <a:latin typeface="Calibri" pitchFamily="34" charset="0"/>
                <a:cs typeface="Calibri" pitchFamily="34" charset="0"/>
              </a:rPr>
              <a:t>action</a:t>
            </a:r>
            <a:r>
              <a:rPr lang="pt-BR" sz="1400" i="1" dirty="0">
                <a:latin typeface="Calibri" pitchFamily="34" charset="0"/>
                <a:cs typeface="Calibri" pitchFamily="34" charset="0"/>
              </a:rPr>
              <a:t> para </a:t>
            </a:r>
            <a:r>
              <a:rPr lang="pt-BR" sz="1400" i="1" dirty="0" err="1">
                <a:latin typeface="Calibri" pitchFamily="34" charset="0"/>
                <a:cs typeface="Calibri" pitchFamily="34" charset="0"/>
              </a:rPr>
              <a:t>action_user.php</a:t>
            </a:r>
            <a:r>
              <a:rPr lang="pt-BR" sz="1400" i="1" dirty="0">
                <a:latin typeface="Calibri" pitchFamily="34" charset="0"/>
                <a:cs typeface="Calibri" pitchFamily="34" charset="0"/>
              </a:rPr>
              <a:t>.</a:t>
            </a:r>
            <a:br>
              <a:rPr lang="pt-BR" sz="1600" i="1" dirty="0"/>
            </a:br>
            <a:endParaRPr lang="pt-BR" sz="16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0966EB6-7002-480A-8DB6-4724BBCFC770}"/>
                  </a:ext>
                </a:extLst>
              </p14:cNvPr>
              <p14:cNvContentPartPr/>
              <p14:nvPr/>
            </p14:nvContentPartPr>
            <p14:xfrm>
              <a:off x="194040" y="383400"/>
              <a:ext cx="8767080" cy="40820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0966EB6-7002-480A-8DB6-4724BBCFC7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680" y="374040"/>
                <a:ext cx="8785800" cy="410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7440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user.php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663238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/>
              <a:t> &lt;</a:t>
            </a:r>
            <a:r>
              <a:rPr lang="pt-BR" sz="1800" dirty="0" err="1"/>
              <a:t>form</a:t>
            </a:r>
            <a:r>
              <a:rPr lang="pt-BR" sz="1800" dirty="0"/>
              <a:t> </a:t>
            </a:r>
            <a:r>
              <a:rPr lang="pt-BR" sz="1800" dirty="0" err="1"/>
              <a:t>method</a:t>
            </a:r>
            <a:r>
              <a:rPr lang="pt-BR" sz="1800" dirty="0"/>
              <a:t>="POST" </a:t>
            </a:r>
            <a:r>
              <a:rPr lang="pt-BR" sz="1800" dirty="0" err="1"/>
              <a:t>action</a:t>
            </a:r>
            <a:r>
              <a:rPr lang="pt-BR" sz="1800" dirty="0"/>
              <a:t>="</a:t>
            </a:r>
            <a:r>
              <a:rPr lang="pt-BR" sz="1800" dirty="0" err="1"/>
              <a:t>action_user.php</a:t>
            </a:r>
            <a:r>
              <a:rPr lang="pt-BR" sz="1800" dirty="0"/>
              <a:t>"&gt;</a:t>
            </a:r>
          </a:p>
          <a:p>
            <a:pPr marL="69850" indent="0">
              <a:buNone/>
            </a:pPr>
            <a:r>
              <a:rPr lang="pt-BR" sz="1800" dirty="0"/>
              <a:t>    Nome &lt;input 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text</a:t>
            </a:r>
            <a:r>
              <a:rPr lang="pt-BR" sz="1800" dirty="0"/>
              <a:t>" </a:t>
            </a:r>
            <a:r>
              <a:rPr lang="pt-BR" sz="1800" dirty="0" err="1"/>
              <a:t>name</a:t>
            </a:r>
            <a:r>
              <a:rPr lang="pt-BR" sz="1800" dirty="0"/>
              <a:t>="</a:t>
            </a:r>
            <a:r>
              <a:rPr lang="pt-BR" sz="1800" dirty="0" err="1"/>
              <a:t>first_name</a:t>
            </a:r>
            <a:r>
              <a:rPr lang="pt-BR" sz="1800" dirty="0"/>
              <a:t>" id="</a:t>
            </a:r>
            <a:r>
              <a:rPr lang="pt-BR" sz="1800" dirty="0" err="1"/>
              <a:t>fn</a:t>
            </a:r>
            <a:r>
              <a:rPr lang="pt-BR" sz="1800" dirty="0"/>
              <a:t>"&gt;</a:t>
            </a:r>
          </a:p>
          <a:p>
            <a:pPr marL="69850" indent="0">
              <a:buNone/>
            </a:pPr>
            <a:r>
              <a:rPr lang="pt-BR" sz="1800" dirty="0"/>
              <a:t>    Sobrenome &lt;input 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text</a:t>
            </a:r>
            <a:r>
              <a:rPr lang="pt-BR" sz="1800" dirty="0"/>
              <a:t>" </a:t>
            </a:r>
            <a:r>
              <a:rPr lang="pt-BR" sz="1800" dirty="0" err="1"/>
              <a:t>name</a:t>
            </a:r>
            <a:r>
              <a:rPr lang="pt-BR" sz="1800" dirty="0"/>
              <a:t>="</a:t>
            </a:r>
            <a:r>
              <a:rPr lang="pt-BR" sz="1800" dirty="0" err="1"/>
              <a:t>last_name</a:t>
            </a:r>
            <a:r>
              <a:rPr lang="pt-BR" sz="1800" dirty="0"/>
              <a:t>" id="</a:t>
            </a:r>
            <a:r>
              <a:rPr lang="pt-BR" sz="1800" dirty="0" err="1"/>
              <a:t>ln</a:t>
            </a:r>
            <a:r>
              <a:rPr lang="pt-BR" sz="1800" dirty="0"/>
              <a:t>"&gt;</a:t>
            </a:r>
          </a:p>
          <a:p>
            <a:pPr marL="69850" indent="0">
              <a:buNone/>
            </a:pPr>
            <a:r>
              <a:rPr lang="pt-BR" sz="1800" dirty="0"/>
              <a:t>    Fone &lt;input 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text</a:t>
            </a:r>
            <a:r>
              <a:rPr lang="pt-BR" sz="1800" dirty="0"/>
              <a:t>" </a:t>
            </a:r>
            <a:r>
              <a:rPr lang="pt-BR" sz="1800" dirty="0" err="1"/>
              <a:t>name</a:t>
            </a:r>
            <a:r>
              <a:rPr lang="pt-BR" sz="1800" dirty="0"/>
              <a:t>="fone" id="fone"&gt;</a:t>
            </a:r>
          </a:p>
          <a:p>
            <a:pPr marL="69850" indent="0">
              <a:buNone/>
            </a:pPr>
            <a:r>
              <a:rPr lang="pt-BR" sz="1800" dirty="0"/>
              <a:t>    Endereço &lt;input 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text</a:t>
            </a:r>
            <a:r>
              <a:rPr lang="pt-BR" sz="1800" dirty="0"/>
              <a:t>" </a:t>
            </a:r>
            <a:r>
              <a:rPr lang="pt-BR" sz="1800" dirty="0" err="1"/>
              <a:t>name</a:t>
            </a:r>
            <a:r>
              <a:rPr lang="pt-BR" sz="1800" dirty="0"/>
              <a:t>="</a:t>
            </a:r>
            <a:r>
              <a:rPr lang="pt-BR" sz="1800" dirty="0" err="1"/>
              <a:t>address</a:t>
            </a:r>
            <a:r>
              <a:rPr lang="pt-BR" sz="1800" dirty="0"/>
              <a:t>" id="</a:t>
            </a:r>
            <a:r>
              <a:rPr lang="pt-BR" sz="1800" dirty="0" err="1"/>
              <a:t>add</a:t>
            </a:r>
            <a:r>
              <a:rPr lang="pt-BR" sz="1800" dirty="0"/>
              <a:t>"&gt;</a:t>
            </a:r>
          </a:p>
          <a:p>
            <a:pPr marL="69850" indent="0">
              <a:buNone/>
            </a:pPr>
            <a:r>
              <a:rPr lang="pt-BR" sz="1800" dirty="0"/>
              <a:t>    Email &lt;input 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text</a:t>
            </a:r>
            <a:r>
              <a:rPr lang="pt-BR" sz="1800" dirty="0"/>
              <a:t>" </a:t>
            </a:r>
            <a:r>
              <a:rPr lang="pt-BR" sz="1800" dirty="0" err="1"/>
              <a:t>name</a:t>
            </a:r>
            <a:r>
              <a:rPr lang="pt-BR" sz="1800" dirty="0"/>
              <a:t>="email" id="email"&gt;</a:t>
            </a:r>
          </a:p>
          <a:p>
            <a:pPr marL="69850" indent="0">
              <a:buNone/>
            </a:pPr>
            <a:r>
              <a:rPr lang="pt-BR" sz="1800" dirty="0"/>
              <a:t>    sexo &lt;input 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text</a:t>
            </a:r>
            <a:r>
              <a:rPr lang="pt-BR" sz="1800" dirty="0"/>
              <a:t>" </a:t>
            </a:r>
            <a:r>
              <a:rPr lang="pt-BR" sz="1800" dirty="0" err="1"/>
              <a:t>name</a:t>
            </a:r>
            <a:r>
              <a:rPr lang="pt-BR" sz="1800" dirty="0"/>
              <a:t>="sexo" id="sexo"&gt;</a:t>
            </a:r>
          </a:p>
          <a:p>
            <a:pPr marL="69850" indent="0">
              <a:buNone/>
            </a:pPr>
            <a:r>
              <a:rPr lang="pt-BR" sz="1800" dirty="0"/>
              <a:t>    &lt;input 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submit</a:t>
            </a:r>
            <a:r>
              <a:rPr lang="pt-BR" sz="1800" dirty="0"/>
              <a:t>" </a:t>
            </a:r>
            <a:r>
              <a:rPr lang="pt-BR" sz="1800" dirty="0" err="1"/>
              <a:t>name</a:t>
            </a:r>
            <a:r>
              <a:rPr lang="pt-BR" sz="1800" dirty="0"/>
              <a:t>="sub" id=""&gt;</a:t>
            </a:r>
          </a:p>
          <a:p>
            <a:pPr marL="69850" indent="0">
              <a:buNone/>
            </a:pPr>
            <a:r>
              <a:rPr lang="pt-BR" sz="1800" dirty="0"/>
              <a:t>&lt;/</a:t>
            </a:r>
            <a:r>
              <a:rPr lang="pt-BR" sz="1800" dirty="0" err="1"/>
              <a:t>form</a:t>
            </a:r>
            <a:r>
              <a:rPr lang="pt-BR" sz="1800" dirty="0"/>
              <a:t>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9E3A5B1-7486-46FF-AAEB-A77513C15EFB}"/>
                  </a:ext>
                </a:extLst>
              </p14:cNvPr>
              <p14:cNvContentPartPr/>
              <p14:nvPr/>
            </p14:nvContentPartPr>
            <p14:xfrm>
              <a:off x="444960" y="934920"/>
              <a:ext cx="4740480" cy="36554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9E3A5B1-7486-46FF-AAEB-A77513C15E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5600" y="925560"/>
                <a:ext cx="4759200" cy="367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98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/>
              <a:t>Agora será criado o arquivo </a:t>
            </a:r>
            <a:r>
              <a:rPr lang="pt-BR" sz="1600" dirty="0" err="1"/>
              <a:t>action_user.php</a:t>
            </a:r>
            <a:r>
              <a:rPr lang="pt-BR" sz="1600" dirty="0"/>
              <a:t> que fará a comunicação com o banco para inserir os dados.</a:t>
            </a:r>
          </a:p>
          <a:p>
            <a:r>
              <a:rPr lang="pt-BR" sz="1600" i="1" dirty="0"/>
              <a:t>Será </a:t>
            </a:r>
            <a:r>
              <a:rPr lang="pt-BR" sz="1600" i="1" dirty="0" err="1"/>
              <a:t>incluido</a:t>
            </a:r>
            <a:r>
              <a:rPr lang="pt-BR" sz="1600" i="1" dirty="0"/>
              <a:t> o arquivo </a:t>
            </a:r>
            <a:r>
              <a:rPr lang="pt-BR" sz="1600" i="1" dirty="0" err="1"/>
              <a:t>connect.php</a:t>
            </a:r>
            <a:r>
              <a:rPr lang="pt-BR" sz="1600" i="1" dirty="0"/>
              <a:t> e iniciado a sessão:</a:t>
            </a:r>
          </a:p>
          <a:p>
            <a:pPr marL="69850" indent="0">
              <a:buNone/>
            </a:pPr>
            <a:endParaRPr lang="pt-BR" sz="16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&lt;?</a:t>
            </a:r>
            <a:r>
              <a:rPr lang="pt-BR" sz="1600" dirty="0" err="1">
                <a:solidFill>
                  <a:srgbClr val="FF0000"/>
                </a:solidFill>
              </a:rPr>
              <a:t>php</a:t>
            </a:r>
            <a:endParaRPr lang="pt-BR" sz="16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600" dirty="0">
                <a:solidFill>
                  <a:srgbClr val="FF0000"/>
                </a:solidFill>
              </a:rPr>
              <a:t>include("</a:t>
            </a:r>
            <a:r>
              <a:rPr lang="pt-BR" sz="1600" dirty="0" err="1">
                <a:solidFill>
                  <a:srgbClr val="FF0000"/>
                </a:solidFill>
              </a:rPr>
              <a:t>connect.php</a:t>
            </a:r>
            <a:r>
              <a:rPr lang="pt-BR" sz="1600" dirty="0">
                <a:solidFill>
                  <a:srgbClr val="FF0000"/>
                </a:solidFill>
              </a:rPr>
              <a:t>");</a:t>
            </a:r>
          </a:p>
          <a:p>
            <a:pPr marL="69850" indent="0">
              <a:buNone/>
            </a:pPr>
            <a:r>
              <a:rPr lang="pt-BR" sz="1600" dirty="0" err="1">
                <a:solidFill>
                  <a:srgbClr val="FF0000"/>
                </a:solidFill>
              </a:rPr>
              <a:t>session_start</a:t>
            </a:r>
            <a:r>
              <a:rPr lang="pt-BR" sz="1600" dirty="0">
                <a:solidFill>
                  <a:srgbClr val="FF0000"/>
                </a:solidFill>
              </a:rPr>
              <a:t>();</a:t>
            </a:r>
          </a:p>
          <a:p>
            <a:pPr marL="69850" indent="0">
              <a:buNone/>
            </a:pP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C37CA25-8AF5-415F-A08F-BFA60F21E7F3}"/>
                  </a:ext>
                </a:extLst>
              </p14:cNvPr>
              <p14:cNvContentPartPr/>
              <p14:nvPr/>
            </p14:nvContentPartPr>
            <p14:xfrm>
              <a:off x="319320" y="2955240"/>
              <a:ext cx="3781080" cy="14392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C37CA25-8AF5-415F-A08F-BFA60F21E7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9960" y="2945880"/>
                <a:ext cx="3799800" cy="14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68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/>
              <a:t>Agora serão criadas as variáveis que receberão do formulário do </a:t>
            </a:r>
            <a:r>
              <a:rPr lang="pt-BR" sz="1500" dirty="0" err="1"/>
              <a:t>user.php</a:t>
            </a:r>
            <a:r>
              <a:rPr lang="pt-BR" sz="1500" dirty="0"/>
              <a:t> as informações que serão inseridas no BD:</a:t>
            </a:r>
            <a:endParaRPr lang="pt-BR" sz="1500" dirty="0">
              <a:solidFill>
                <a:srgbClr val="FF0000"/>
              </a:solidFill>
            </a:endParaRP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first_name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first_name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"]);</a:t>
            </a: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last_name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last_name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"]);</a:t>
            </a: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$fone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$_POST["fone"]);</a:t>
            </a: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address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"]);</a:t>
            </a: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email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email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"]);</a:t>
            </a:r>
          </a:p>
          <a:p>
            <a:pPr marL="69850" indent="0">
              <a:buNone/>
            </a:pP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$sexo = 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mysqli_real_escape_string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($</a:t>
            </a:r>
            <a:r>
              <a:rPr lang="pt-BR" sz="1400" i="1" dirty="0" err="1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</a:t>
            </a:r>
            <a:r>
              <a:rPr lang="pt-BR" sz="1400" i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, $_POST["sexo"]);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20E5A3E0-F485-4851-A967-8B375CA09E34}"/>
                  </a:ext>
                </a:extLst>
              </p14:cNvPr>
              <p14:cNvContentPartPr/>
              <p14:nvPr/>
            </p14:nvContentPartPr>
            <p14:xfrm>
              <a:off x="395280" y="1909800"/>
              <a:ext cx="4267440" cy="28425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20E5A3E0-F485-4851-A967-8B375CA09E3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5920" y="1900440"/>
                <a:ext cx="4286160" cy="286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577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dirty="0"/>
              <a:t>Inserindo informações no Banco de Dados - arquivo </a:t>
            </a:r>
            <a:r>
              <a:rPr lang="en" dirty="0">
                <a:latin typeface="Calibri" pitchFamily="34" charset="0"/>
                <a:cs typeface="Calibri" pitchFamily="34" charset="0"/>
              </a:rPr>
              <a:t>action_user.php</a:t>
            </a:r>
            <a:endParaRPr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/>
              <a:t>Agora será criada a query que fará a execução no BD:</a:t>
            </a:r>
          </a:p>
          <a:p>
            <a:endParaRPr lang="pt-BR" sz="1500" i="1" dirty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400" dirty="0">
                <a:solidFill>
                  <a:srgbClr val="FF0000"/>
                </a:solidFill>
              </a:rPr>
              <a:t>$</a:t>
            </a:r>
            <a:r>
              <a:rPr lang="pt-BR" sz="1400" dirty="0" err="1">
                <a:solidFill>
                  <a:srgbClr val="FF0000"/>
                </a:solidFill>
              </a:rPr>
              <a:t>query_insert</a:t>
            </a:r>
            <a:r>
              <a:rPr lang="pt-BR" sz="1400" dirty="0">
                <a:solidFill>
                  <a:srgbClr val="FF0000"/>
                </a:solidFill>
              </a:rPr>
              <a:t> = "</a:t>
            </a:r>
            <a:r>
              <a:rPr lang="pt-BR" sz="1400" dirty="0" err="1">
                <a:solidFill>
                  <a:srgbClr val="FF0000"/>
                </a:solidFill>
              </a:rPr>
              <a:t>insert</a:t>
            </a:r>
            <a:r>
              <a:rPr lang="pt-BR" sz="1400" dirty="0">
                <a:solidFill>
                  <a:srgbClr val="FF0000"/>
                </a:solidFill>
              </a:rPr>
              <a:t> </a:t>
            </a:r>
            <a:r>
              <a:rPr lang="pt-BR" sz="1400" dirty="0" err="1">
                <a:solidFill>
                  <a:srgbClr val="FF0000"/>
                </a:solidFill>
              </a:rPr>
              <a:t>into</a:t>
            </a:r>
            <a:r>
              <a:rPr lang="pt-BR" sz="1400" dirty="0">
                <a:solidFill>
                  <a:srgbClr val="FF0000"/>
                </a:solidFill>
              </a:rPr>
              <a:t> clientes </a:t>
            </a:r>
            <a:r>
              <a:rPr lang="pt-BR" sz="1400" dirty="0" err="1">
                <a:solidFill>
                  <a:srgbClr val="FF0000"/>
                </a:solidFill>
              </a:rPr>
              <a:t>values</a:t>
            </a:r>
            <a:r>
              <a:rPr lang="pt-BR" sz="1400" dirty="0">
                <a:solidFill>
                  <a:srgbClr val="FF0000"/>
                </a:solidFill>
              </a:rPr>
              <a:t> (</a:t>
            </a:r>
            <a:r>
              <a:rPr lang="pt-BR" sz="1400" dirty="0" err="1">
                <a:solidFill>
                  <a:srgbClr val="FF0000"/>
                </a:solidFill>
              </a:rPr>
              <a:t>null</a:t>
            </a:r>
            <a:r>
              <a:rPr lang="pt-BR" sz="1400" dirty="0">
                <a:solidFill>
                  <a:srgbClr val="FF0000"/>
                </a:solidFill>
              </a:rPr>
              <a:t>, '{$</a:t>
            </a:r>
            <a:r>
              <a:rPr lang="pt-BR" sz="1400" dirty="0" err="1">
                <a:solidFill>
                  <a:srgbClr val="FF0000"/>
                </a:solidFill>
              </a:rPr>
              <a:t>first_name</a:t>
            </a:r>
            <a:r>
              <a:rPr lang="pt-BR" sz="1400" dirty="0">
                <a:solidFill>
                  <a:srgbClr val="FF0000"/>
                </a:solidFill>
              </a:rPr>
              <a:t>}','{$</a:t>
            </a:r>
            <a:r>
              <a:rPr lang="pt-BR" sz="1400" dirty="0" err="1">
                <a:solidFill>
                  <a:srgbClr val="FF0000"/>
                </a:solidFill>
              </a:rPr>
              <a:t>last_name</a:t>
            </a:r>
            <a:r>
              <a:rPr lang="pt-BR" sz="1400" dirty="0">
                <a:solidFill>
                  <a:srgbClr val="FF0000"/>
                </a:solidFill>
              </a:rPr>
              <a:t>}','{$sexo}','{$fone}','{$</a:t>
            </a:r>
            <a:r>
              <a:rPr lang="pt-BR" sz="1400" dirty="0" err="1">
                <a:solidFill>
                  <a:srgbClr val="FF0000"/>
                </a:solidFill>
              </a:rPr>
              <a:t>address</a:t>
            </a:r>
            <a:r>
              <a:rPr lang="pt-BR" sz="1400" dirty="0">
                <a:solidFill>
                  <a:srgbClr val="FF0000"/>
                </a:solidFill>
              </a:rPr>
              <a:t>}','{$</a:t>
            </a:r>
            <a:r>
              <a:rPr lang="pt-BR" sz="1400" dirty="0" err="1">
                <a:solidFill>
                  <a:srgbClr val="FF0000"/>
                </a:solidFill>
              </a:rPr>
              <a:t>email</a:t>
            </a:r>
            <a:r>
              <a:rPr lang="pt-BR" sz="1400" dirty="0">
                <a:solidFill>
                  <a:srgbClr val="FF0000"/>
                </a:solidFill>
              </a:rPr>
              <a:t>}');";</a:t>
            </a:r>
          </a:p>
          <a:p>
            <a:pPr marL="69850" indent="0">
              <a:buNone/>
            </a:pPr>
            <a:endParaRPr lang="pt-BR" sz="1400" dirty="0">
              <a:solidFill>
                <a:srgbClr val="FF0000"/>
              </a:solidFill>
            </a:endParaRPr>
          </a:p>
          <a:p>
            <a:r>
              <a:rPr lang="pt-BR" sz="14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É criada uma query com o </a:t>
            </a:r>
            <a:r>
              <a:rPr lang="pt-BR" sz="14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insert</a:t>
            </a:r>
            <a:r>
              <a:rPr lang="pt-BR" sz="14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, constando a sintaxe do </a:t>
            </a:r>
            <a:r>
              <a:rPr lang="pt-BR" sz="14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Mysql</a:t>
            </a:r>
            <a:r>
              <a:rPr lang="pt-BR" sz="14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bem como seus valores, o primeiro campo é o id que é </a:t>
            </a:r>
            <a:r>
              <a:rPr lang="pt-BR" sz="1400" dirty="0" err="1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auto_increment</a:t>
            </a:r>
            <a:r>
              <a:rPr lang="pt-BR" sz="1400" dirty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e será nulo, e os demais são recebidos pelo formulário.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7493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F549C4E095574FABD187EC628CAD64" ma:contentTypeVersion="4" ma:contentTypeDescription="Create a new document." ma:contentTypeScope="" ma:versionID="1a8f2ca8c61cbed4bac6a9d67e4d6985">
  <xsd:schema xmlns:xsd="http://www.w3.org/2001/XMLSchema" xmlns:xs="http://www.w3.org/2001/XMLSchema" xmlns:p="http://schemas.microsoft.com/office/2006/metadata/properties" xmlns:ns2="983a2372-294c-4902-9fc2-f7174318b833" targetNamespace="http://schemas.microsoft.com/office/2006/metadata/properties" ma:root="true" ma:fieldsID="8bb9040a00a0f91832d5a77880850b52" ns2:_="">
    <xsd:import namespace="983a2372-294c-4902-9fc2-f7174318b8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3a2372-294c-4902-9fc2-f7174318b8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D2E342-DF95-4010-BA9E-6500076E9B9F}"/>
</file>

<file path=customXml/itemProps2.xml><?xml version="1.0" encoding="utf-8"?>
<ds:datastoreItem xmlns:ds="http://schemas.openxmlformats.org/officeDocument/2006/customXml" ds:itemID="{1CFB066F-49CF-4856-8A3C-8E0A1AC878E0}"/>
</file>

<file path=customXml/itemProps3.xml><?xml version="1.0" encoding="utf-8"?>
<ds:datastoreItem xmlns:ds="http://schemas.openxmlformats.org/officeDocument/2006/customXml" ds:itemID="{9974C2DB-3D58-4A7A-9653-6CAD06CFA2CB}"/>
</file>

<file path=docProps/app.xml><?xml version="1.0" encoding="utf-8"?>
<Properties xmlns="http://schemas.openxmlformats.org/officeDocument/2006/extended-properties" xmlns:vt="http://schemas.openxmlformats.org/officeDocument/2006/docPropsVTypes">
  <TotalTime>5568</TotalTime>
  <Words>1121</Words>
  <Application>Microsoft Office PowerPoint</Application>
  <PresentationFormat>Apresentação na tela (16:9)</PresentationFormat>
  <Paragraphs>111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Sniglet</vt:lpstr>
      <vt:lpstr>Arial</vt:lpstr>
      <vt:lpstr>Calibri</vt:lpstr>
      <vt:lpstr>Dosis</vt:lpstr>
      <vt:lpstr>Friar template</vt:lpstr>
      <vt:lpstr>PHP</vt:lpstr>
      <vt:lpstr>Inserindo informações no Banco de Dados – arquivo user.php</vt:lpstr>
      <vt:lpstr>Inserindo informações no Banco de Dados – arquivo user.php</vt:lpstr>
      <vt:lpstr>Inserindo informações no Banco de Dados - arquivo user.php</vt:lpstr>
      <vt:lpstr>Inserindo informações no Banco de Dados - arquivo user.php</vt:lpstr>
      <vt:lpstr>Inserindo informações no Banco de Dados - arquivo user.php</vt:lpstr>
      <vt:lpstr>Inserindo informações no Banco de Dados - arquivo action_user.php</vt:lpstr>
      <vt:lpstr>Inserindo informações no Banco de Dados - arquivo action_user.php</vt:lpstr>
      <vt:lpstr>Inserindo informações no Banco de Dados - arquivo action_user.php</vt:lpstr>
      <vt:lpstr>Inserindo informações no Banco de Dados - arquivo action_user.php</vt:lpstr>
      <vt:lpstr>Inserindo informações no Banco de Dados - arquivo action_user.php</vt:lpstr>
      <vt:lpstr>Inserindo informações no Banco de Dados - arquivo action_user.php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127</cp:revision>
  <dcterms:modified xsi:type="dcterms:W3CDTF">2024-12-09T14:49:15Z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0x010100A7F549C4E095574FABD187EC628CAD64</vt:lpwstr>
  </property>
</Properties>
</file>