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ink/ink6.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3.xml" ContentType="application/inkml+xml"/>
  <Override PartName="/ppt/ink/ink7.xml" ContentType="application/inkml+xml"/>
  <Override PartName="/ppt/ink/ink4.xml" ContentType="application/inkml+xml"/>
  <Override PartName="/ppt/ink/ink2.xml" ContentType="application/inkml+xml"/>
  <Override PartName="/ppt/ink/ink5.xml" ContentType="application/inkml+xml"/>
  <Override PartName="/ppt/ink/ink8.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77" r:id="rId3"/>
    <p:sldId id="311" r:id="rId4"/>
    <p:sldId id="307" r:id="rId5"/>
    <p:sldId id="308" r:id="rId6"/>
    <p:sldId id="309" r:id="rId7"/>
    <p:sldId id="310" r:id="rId8"/>
    <p:sldId id="278"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Dosis" pitchFamily="2" charset="0"/>
      <p:regular r:id="rId15"/>
      <p:bold r:id="rId16"/>
    </p:embeddedFont>
    <p:embeddedFont>
      <p:font typeface="Sniglet"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78245-F04A-4819-98CB-A0784EEE9882}">
  <a:tblStyle styleId="{0FA78245-F04A-4819-98CB-A0784EEE988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B4C3CC-C3A9-4D13-B8F7-F7B8FBA7BB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142" d="100"/>
          <a:sy n="142" d="100"/>
        </p:scale>
        <p:origin x="74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ustomXml" Target="../customXml/item2.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1:38:42.786"/>
    </inkml:context>
    <inkml:brush xml:id="br0">
      <inkml:brushProperty name="width" value="0.05292" units="cm"/>
      <inkml:brushProperty name="height" value="0.05292" units="cm"/>
      <inkml:brushProperty name="color" value="#FF0000"/>
    </inkml:brush>
  </inkml:definitions>
  <inkml:trace contextRef="#ctx0" brushRef="#br0">1018 3541 0,'5'-4'0,"11"-9"0,-16 13 0,14-17 0,2 0 0,-3 2 0,-13 15 0,0 0 0,12-9 0,-12 9 0,9-6 0,-4 5 16,-2 1-1,-2 2-15,-2 5 0,-5 6 16,-4 8-16,-4 11 15,-5 11 1,-2 11-16,-1 3 16,1-3-16,4-3 15,8-28-15,4-18 16,-1-11-16,4-2 16,2-1-16,-2 5 15</inkml:trace>
  <inkml:trace contextRef="#ctx0" brushRef="#br0" timeOffset="171.86">1124 3181 0,'0'0'15,"0"0"-15,0 0 16</inkml:trace>
  <inkml:trace contextRef="#ctx0" brushRef="#br0" timeOffset="1495.9">1246 3643 0,'9'-2'0,"10"-1"0,-6-1 0,-1 0 0,-1-3 0,-11 7 0,15-16 0,2-5 0,5-5 15,5-3-15,4-1 16,4 3-16,-1 6 16,-5 8-16,-8 13 15,-4 15-15,-7 11 16,-8 14-16,-5-3 16,-5 0-16,-2-2 15,0-7-15,-1-3 16,3-5-1,3-12-15,5 3 16,0-11-16,7-8 16,4-5-16,6-8 15,5-7-15,6-4 16,2-3-16,3 2 16,-1 3-16,-4 9 15,-7 7-15,-8 10 16,-2 8-16,-5 9 15,1 4-15,-3 1 16,5 1-16,2-1 16,6-3-1,2-6-15,1-7 16,4-6-16,2-4 0,-1-9 16,1-5-1,0-7-15,-2-3 16,-4-2-16,-2 4 15,-9 6-15,-6 7 16,-1 8-16,-2 8 16,1 8-1,1 9-15,3 9 16,3 8-16,1 4 16,0 2-16,-1-3 15,0-4-15,-3-6 16,-1-8-16,-1-4 15,-2-3-15,-4-3 16,-2-10-16,3 12 16,0-3-16,2 0 15,3-4 1,3-3-16,5-5 16,6-2-16,6-3 15,7-3-15,6-5 16,0-8-16,8 2 15,-6-13-15,-4 3 16,-8 5-16,-9 11 16,-9 10-16,-6 3 15,-4 5 1,-6 2-16,-4 5 16,-4 9-16,1 4 15,1 5-15,3 0 16,4 1-16,6-2 15,5-4-15,4-6 16,6-6-16,5-6 16,3-5-16,5-8 15,0-6-15,-1 1 16,0-3-16,0-2 16,-2-1-16,-3 1 15,-2 4-15,-3 1 16,1 3-1,-1 2-15,-1 2 0,-1 3 16,0-1 0,1-1-16,1 0 15,1 2-15,0 3 16,-1 2-16,1 1 16,0-2-16,0 2 15,-1 2 1,0 3-16,-3 4 15,-3 7-15,-5 3 16,-8 7-16,-7 8 16,-5 4-16,-4 0 15,-1 0-15,6-12 16,9-9-16,7-11 31,14-17-31,-5-2 16</inkml:trace>
  <inkml:trace contextRef="#ctx0" brushRef="#br0" timeOffset="1776.73">3449 3058 0,'-1'18'0,"0"23"0,2-9 0,1-3 0,-2-29 0,-3 39 0,-10 23 0,-9 18 15,-4 14 1,-4 7-16,21-45 15,5-14-15,8-25 16,2-13-16,-2-8 16</inkml:trace>
  <inkml:trace contextRef="#ctx0" brushRef="#br0" timeOffset="2011.15">3205 3327 0,'1'0'0,"2"0"0,3 0 0,10-1 0,18-2 0,15 0 15,11-2-15,9-1 16,2 0-16,1-1 15,-12 1-15,-6 2 16,-32 0-16</inkml:trace>
  <inkml:trace contextRef="#ctx0" brushRef="#br0" timeOffset="2514.61">4084 3423 0,'10'0'0,"11"0"0,6 3 0,2-1 0,9-3 0,-38 1 0,45-3 0,9 0 15,12-1-15,9-1 16,9 1-16,4 1 16,3-2-16,-5-1 15,-9 2-15,-11 0 16,-14-3-16,-11 3 15,-8 3-15,-18 0 16</inkml:trace>
  <inkml:trace contextRef="#ctx0" brushRef="#br0" timeOffset="5698.7">5879 3384 0,'0'0'0,"15"17"0,-2-6 0,2-1 0,3-1 0,-18-9 0,24 5 0,7-2 0,6-4 16,8-11-16,3-7 16,1-6-16,4-7 15,-4-4-15,0-4 16,1-3-16,-2-3 16,-3-9-16,-14 3 15,-12 7-15,-14 13 16,-8 13-1,-9 11-15,-9 11 16,-6 8-16,-4 10 16,-4 9-16,0 0 15,-4 9-15,5 6 16,9 1-16,8-3 16,6-6-16,8-9 15,8-5-15,6-10 16,6-3-1,7-4-15,5-4 16,1 4-16,3-4 16,1-2-16,3-1 15,3-2-15,5-1 16,-3-1-16,1-1 16,-2 3-16,-7 2 15,-7 1-15,-6-3 16,6-6-16,0-3 15,0-5-15,0-6 16,-8 1 15,0-1-31,-11 0 16,-4 1-16,-14 0 0,-12 4 0,-5 0 31,-8 7-31,-6 9 16,-10 10-16,3 10 15,6 14-15,9 2 16,9-2-16,11-7 16,15 4-16,7-1 15,6-5 1,4-9-16,16-10 16,-21-21-16</inkml:trace>
  <inkml:trace contextRef="#ctx0" brushRef="#br0" timeOffset="6089.53">7177 2780 0,'-5'15'0,"-4"21"0,-6 3 0,-4 3 0,-7 6 0,-3 5 16,4 5-16,3 1 15,2 1-15,7-6 16,4-10-16,6-11 16,4-9-16,5-9 15,6-7 1,3-5-16,3-3 16,4-6-16,1-5 15,0-3-15,1-3 16,1-1-16,-3 2 15,-5 3-15,-5 6 16,-7 9-16,-8 10 16,-2 9-16,-3 5 15,-3 3 1,2 1-16,-4-1 16,-1-2-16,11-18 15</inkml:trace>
  <inkml:trace contextRef="#ctx0" brushRef="#br0" timeOffset="6276.98">7287 2984 0,'7'-3'0,"5"-1"0,-2 5 0,-3 4 15,-5 4-15,-3 2 0,-5 1 0,1 0 0,1-5 0,1-2 0,-1-7 16,1-7-16,1 1 16</inkml:trace>
  <inkml:trace contextRef="#ctx0" brushRef="#br0" timeOffset="6863.36">7677 2812 0,'-4'14'0,"-4"24"0,-2 2 0,-3 6 0,-2 9 0,-2 4 0,0 0 16,6-4-1,9-11-15,9-10 16,7-8-16,7-6 15,7-6-15,3-4 16,2-5-16,-1-1 16,1-6-16,2-7 15,3-10-15,0-12 16,-3-7-16,-4-4 16,-10 1-16,-13 10 15,-16 12-15,-13 11 16,-10 8-16,-9 10 15,-4 7-15,-2 5 16,6 2-16,7 3 16,15-3-16,12-4 15,8-4 1,6-5-16,9-8 16,7-6-16,5-5 15,7-2-15,6 1 16,7 4-16,2 8 15,4 8-15,-3 13 16,-4 0-16,-10 1 16,-7-4-16,-13-3 15,-12-3-15,-11-5 16,-11-8 0,-9-4-16,5-2 15</inkml:trace>
  <inkml:trace contextRef="#ctx0" brushRef="#br0" timeOffset="7035.17">7439 2927 0,'-4'9'0,"-1"11"0,6-8 0,7-8 0,12-5 0,14-2 0,13 2 0,9 0 16,6 1-16,4 2 16,2 1-16,-37-6 15</inkml:trace>
  <inkml:trace contextRef="#ctx0" brushRef="#br0" timeOffset="7597.56">8784 3204 0,'10'6'0,"15"9"0,1-1 0,4 1 0,-30-15 0,34 13 0,4-1 0,3-4 16,3-6-16,0-6 16,0-5-16,-25-2 15</inkml:trace>
  <inkml:trace contextRef="#ctx0" brushRef="#br0" timeOffset="8160.82">9918 3223 0,'19'3'0,"28"2"0,0-3 0,0-4 15,-47 2-15,46-8 0,-4-4 0,-1-5 0,-6-6 16,-7-6-16,-5-6 16,-10-4-1,-15 0-15,-12 6 16,-14 6-16,-11 12 15,-11 9-15,-7 16 0,-1 9 16,0 10 0,6 12-16,9 9 15,14 2-15,15-3 16,14-6-16,14-13 16,10-12-16,10-11 15,6-14 1,7-12-16,5-12 15,6-12-15,0-9 16,0-4-16,-27 22 16</inkml:trace>
  <inkml:trace contextRef="#ctx0" brushRef="#br0" timeOffset="9118.79">10711 2697 0,'-4'11'0,"-6"14"0,-4-1 0,-5-5 0,19-19 0,-31 22 0,-7 10 16,-4 17-16,3 9 15,4 10-15,9 2 16,12-18-16,12-15 16,11-11-16,11-9 15,10-9-15,6-8 16,5-5-1,3-5-15,-3-8 16,-2-6-16,-7-4 16,-8-7-16,-4-2 15,-5 2-15,-7 5 16,-8 12-16,-9 12 16,-3 11-16,-4 15 15,0 9-15,4 5 16,6 7-16,9-2 15,12-8-15,14-5 16,5-10-16,9-12 16,4-7-1,-2-8-15,2-9 16,4-13-16,2-13 16,8-14-16,2-12 15,3-11-15,-6-3 16,-2 9-16,-10 19 15,-14 20-15,-26 31 16,9-14 31,-18 7-47,-6 16 16,5-13-16,8-2 15,-9 3-15,-5 6 0,-4 3 0,-3 4 0,-6 5 0,-7 9 16,-6 11-16,-1 13 15,-5 11-15,0 15 16,10-1-16,1 1 16,3-5-16,5-8 15,18-8 1,11-8-16,8-10 16,7-7-16,7-9 15,4-8-15,6-7 16,-3-6-16,0-6 15,0-10-15,3-7 16,-1-7-16,-7-5 16,-3 2-16,-12 8 15,-11 11-15,-9 10 16,-4 9 0,-1 6-16,-5 11 15,-5 9-15,-1 12 16,2 6-16,6 3 15,6 2-15,4-5 16,8-6-16,15-14 16,-7-7-16,-1-12 15,3-8-15,1-9 16,5-9 0,1-12-16,-7 16 15</inkml:trace>
  <inkml:trace contextRef="#ctx0" brushRef="#br0" timeOffset="9277.89">11938 3170 0,'2'7'0,"4"8"0,0 0 0,-3-2 15,0-7 1</inkml:trace>
  <inkml:trace contextRef="#ctx0" brushRef="#br0" timeOffset="9575.1">11916 2686 0,'3'-2'0,"5"-5"0,0 3 0,3 3 0,9 3 0,18 2 0,16-1 0,6 0 16,-2 0-16,2-2 15,-44 0-15</inkml:trace>
  <inkml:trace contextRef="#ctx0" brushRef="#br0" timeOffset="10109.66">12456 3017 0,'10'-1'0,"16"-2"0,4 1 0,2-3 0,4-5 0,2-11 0,0-7 16,-5-5-16,-10-4 16,-9 1-1,-12 7-15,-13 4 16,-14 8-16,-10 7 16,-4 7-16,-1 9 15,0 8-15,6 10 16,9 7-16,7 3 0,8-4 15,8-9 1,10-7-16,11-9 16,10-8-16,11-13 15,7-5-15,6-6 16,5 1-16,-6 8 16,-11 10-1,-9 14-15,-8 12 16,-9 11-16,-6 12 15,-4 7-15,1 3 16,0-3-16,-2-2 16,-3-8-16,0-10 15,0-11-15,0-10 16,3-10-16,-1-5 16</inkml:trace>
  <inkml:trace contextRef="#ctx0" brushRef="#br0" timeOffset="10500.26">12204 2311 0,'-7'11'0,"-3"15"0,6 2 0,-2 8 0,-2 26 0,-13 35 0,-8 23 0,-12 31 16,10-48-16,5-23 16,10-28-16,1-2 15,9-31-15</inkml:trace>
  <inkml:trace contextRef="#ctx0" brushRef="#br0" timeOffset="24987.7">515 5716 0,'0'0'16,"0"0"-16,0 0 16,0 0-16,0 0 15,0 0-15,0 0 16,0 0-1,0 0-15,-6 3 0,-1 0 0,1-3 0,2 0 0,3-2 0,-1 2 0</inkml:trace>
  <inkml:trace contextRef="#ctx0" brushRef="#br0" timeOffset="26003.37">489 5685 0,'0'0'0,"0"0"16,0 0-16,0 0 0,0 0 15,0 0 1,0 0-16,0 0 16,0 0-16,0 0 15,0 0-15,0 0 16,0 0-16,0 0 15,0 0-15,0 11 0,2-2 0,2-2 0,-1-4 0,1-2 0,-2-1 0,-11-85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2:06:02.898"/>
    </inkml:context>
    <inkml:brush xml:id="br0">
      <inkml:brushProperty name="width" value="0.05292" units="cm"/>
      <inkml:brushProperty name="height" value="0.05292" units="cm"/>
      <inkml:brushProperty name="color" value="#FF0000"/>
    </inkml:brush>
  </inkml:definitions>
  <inkml:trace contextRef="#ctx0" brushRef="#br0">14282 7198 0,'-9'2'0,"-10"1"0,1 3 0,-1 4 16,-8 8-16,27-18 0,-35 26 0,-8 9 0,-7 10 15,-10 10-15,-1 12 16,-1 7-16,1 8 15,0 10-15,-3 14 16,-3 7-16,13 1 16,5 2-1,24-2-15,4 9 16,6 3-16,5 0 16,14 6-16,9-1 15,25 5-15,0-3 16,12-1-16,7-1 15,18-3-15,22-3 16,17-5-16,11-4 16,-2-6-16,3-5 15,6-6-15,4-5 16,4-5-16,2-3 16,5-3-1,6-9-15,7-8 16,4-5-16,-3-2 0,-5-6 15,-3-7 1,1-8-16,4-8 16,5-4-16,5-3 15,3-3-15,1-3 16,7-6-16,2-3 16,-1-2-16,-4-2 15,-4-1 1,-3-4-16,-4-2 15,-1-3-15,-1-3 16,-1-7-16,-1-4 16,5-7-16,4-5 15,-4-4-15,-7 0 16,-9-2-16,-10-1 16,-3-2-16,-9-2 15,1-4-15,0-8 16,-2-5-1,-2-8-15,-11 0 16,-4-4-16,-6-3 16,-4-4-16,-4-8 15,-6 2-15,-9 0 16,-9-4-16,-8-5 16,-2-2-16,-7-1 31,-3 1-31,-10-3 15,-5-2-15,-5-1 16,-5 0-16,-6-1 16,-10 2-16,-6 3 15,-5-3-15,-7-1 16,-6 2-16,-9-2 16,-2 2-16,-7 1 15,-6-1-15,-4 6 16,-9 2-16,-4 2 15,-8 2-15,-9-8 16,-1 7-16,-5 4 16,-4 0-16,-3 12 15,-13-8 1,-2 8-16,-2 3 0,-5 2 16,-5 4-16,-5 5 15,-5 2 1,-4 4-16,0 3 15,2 6-15,-6 3 16,-6 4-16,-3 8 16,0 2-16,2 4 15,-5 2 1,-6 4-16,-2 4 16,3-2-16,-2 8 15,3 3-15,-4 0 16,3 5-16,5 4 15,4 10-15,0 0 16,2-2-16,-1-2 16,1 3-16,2 6 15,-6 0 1,2 1-16,-3-1 16,8 2-16,2-1 15,3 2-15,2 1 16,-8 2-16,-1 2 15,3-2-15,1 2 16,1 1-16,-1 7 16,0 5-16,1 3 15,3 8-15,-8 10 16,-13 18 0,-17 33-16,3 26 15,13 17-15,6 0 16,81-77-16</inkml:trace>
  <inkml:trace contextRef="#ctx0" brushRef="#br0" timeOffset="6014.73">15549 5941 0,'-8'7'0,"-10"11"0,4 1 0,2 7 0,12-26 0,-10 32 0,-1 6 16,0 4-16,0 2 16,-1 1-16,-2 3 15,2-3 1,-2 3-16,-3 2 16,-2-1-16,1 2 15,0 0-15,-4-2 16,-4-2-16,-2-2 15,-2-2 1,2-3-16,3-5 16,4-6-16,6-5 15,5-4-15,6-6 16,3-7-16,3-3 16,0-3-16,1-2 15,0-1-15,1-1 16,4-2-16,1-1 15,3 1-15,4-2 16,2 1-16,1-1 16,0 0-1,1 0-15,-2 1 16,1 1-16,0 2 16,-3 1-16,-8 2 15,-1 2-15,-3 0 16,-7 3-16,-1 3 15,-1 3-15,-2 3 16,0 1-16,2 4 16,3 2-1,-3 0-15,4 2 16,1-1-16,4 1 16,1-2-16,-1 0 15,2-4-15,1 0 16,-1-3-16,-1-1 15,-2-2 1,-2-2-16,-2-4 0,-2-1 16,2-3-1,-2-1-15,1-4 16,-1-2-16,-3-5 16,-2-2-16,-1-3 15,-4-5-15,-1-4 16,-2-2-16,-5-1 15,0 1-15,0 3 16,1 1 0,3 6-16,6 5 0,3 3 15,3 5 1,3 0-16,1-2 16,7-2-16,7 0 15,7-4-15,-1 3 16</inkml:trace>
  <inkml:trace contextRef="#ctx0" brushRef="#br0" timeOffset="42023.54">15290 7323 0,'-16'5'0,"-27"6"0,-3-2 0,0 1 0,46-10 0,-51 14 0,-1 4 0,2 8 0,3 9 16,8 8-16,8 8 15,10 7-15,12 5 16,11-1 0,14-2-16,8-5 31,10-6-31,6-4 15,9-7-15,5-4 16,5-8-16,6-10 0,1-10 0,6-10 16,1-7-16,2-7 15,0-7-15,-2-5 16,-3-8-16,-4-7 16,-7-7-1,-15-2-15,-19-3 16,-13 3-16,-11 3 15,-18 2-15,-11 1 32,-12 4-32,-10 3 0,-9 2 0,-5 4 15,0 5-15,-12 7 16,-3 8-16,-4 11 31,1 13-31,7 10 0,18 4 31,17-1-31,30-14 16</inkml:trace>
  <inkml:trace contextRef="#ctx0" brushRef="#br0" timeOffset="42732.54">16837 7277 0,'-23'0'0,"-33"-1"0,2-4 0,1-2 0,53 7 0,-57-6 0,-3 4 0,-4 7 16,-1 10-16,0 10 15,1 13-15,6 12 0,5 12 16,6 8 15,10 3-31,14-2 16,19-9-16,14-4 15,19-4-15,15-3 16,8-5-16,8-4 16,14-10-16,8-9 15,4-9-15,8-13 16,3-4-16,-11-4 15,10-9-15,-1-7 16,-4-5-16,-10-12 16,-9-5-16,-18-6 15,-6-3-15,-16 2 16,-15 2 0,-15 1-16,-13 0 15,-13 4-15,-12 3 16,-13 3-16,-12 5 15,-10 5-15,-7 8 16,-6 8-16,-1 12 16,7 11-16,15 9 15,22 5-15,31-11 16</inkml:trace>
  <inkml:trace contextRef="#ctx0" brushRef="#br0" timeOffset="43459.81">18562 7207 0,'-15'-3'0,"-20"-7"15,0-3-15,-2 0 0,-5 0 0,-8 5 0,-9 5 0,-9 6 16,-11 7-16,-6 7 16,-7 9-16,-3 5 15,0 8-15,5 5 16,11 3-16,13-1 16,14 8-16,13 6 15,17 5-15,14 4 16,21-5-16,26-11 15,11-7-15,13-5 16,8-3 0,6-3-16,4-5 15,2-6-15,-2-3 16,0-3-16,-1-4 16,7-4-16,4-9 15,3-6-15,-3-3 16,4-7-16,-2-4 15,-4-4-15,-8-4 16,-8-4-16,-9-7 16,-9-4-1,-10-5-15,-9-2 16,-14-3-16,-16 2 16,-14 3-16,-11 2 15,-9 2-15,-9 1 16,-11 1-16,-7 3 15,-11 2-15,-7 10 16,-6 10-16,-5 11 16,0 12-16,12 9 15,17 6-15,37-10 16</inkml:trace>
  <inkml:trace contextRef="#ctx0" brushRef="#br0" timeOffset="44181.65">19868 7297 0,'-16'-1'0,"-20"-5"0,0 0 0,-2-1 0,38 7 0,-43-9 0,-8 4 0,-12 8 16,-10 8-16,-13 13 16,-4 10-16,-4 8 15,12-1-15,13 4 16,17 0-16,20-2 31,15 0-31,14 0 16,15-3-16,13-1 15,13 0 1,11 1-16,9-1 16,7-1-16,4-4 15,5-6-15,7-5 16,3-9-16,5-7 16,2-9-16,1-7 15,-6-9-15,-5-4 16,-11-2-16,-11-7 15,-8 1-15,-6-1 16,-11-3 0,-8-3-16,-7-3 15,-9 2-15,-6-2 16,-6 0-16,-5 2 16,-8 0-16,-8 0 15,-10 0-15,-11-2 16,-12 2-16,-15 4 15,-18 7-15,-18 13 16,-11 15-16,-5 22 16,35-1-1,50-10-15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1:58:51.023"/>
    </inkml:context>
    <inkml:brush xml:id="br0">
      <inkml:brushProperty name="width" value="0.05292" units="cm"/>
      <inkml:brushProperty name="height" value="0.05292" units="cm"/>
      <inkml:brushProperty name="color" value="#FF0000"/>
    </inkml:brush>
  </inkml:definitions>
  <inkml:trace contextRef="#ctx0" brushRef="#br0">917 8236 0,'2'-5'0,"4"-9"0,-6-6 0,-4-5 0,-3-8 0,7 33 0,-8-30 15,0 1-15,1 1 16,1 2-16,-2 1 16,2 5-1,-1 4-15,1 2 16,1-4-16,-3-2 15,3 4-15,-1 3 16,0 3-16,2 1 16,1 3-16,1 2 15,2 1-15,-2 2 16,0 3-16,-1 2 16,0 2-16,-1 1 15,1 4-15,1 5 16,2 0-16,2 8 15,5 1-15,3-3 16,3 10-16,5-1 16,4-2-16,6 3 15,2 1-15,3 2 16,2 5-16,3-1 16,-1-4-1,1 2-15,0 0 16,1 0-16,3-1 15,2 1-15,1-1 16,1-2-16,1-1 16,-1-2-16,-1 1 15,1 1-15,0-4 16,-2 2-16,3 1 16,0-3-1,1 0-15,0 0 16,0 1-16,3 0 15,-1-1-15,-2 3 16,0-2-16,0-2 16,0-2-16,1-3 15,-1-1-15,-1 1 16,-4 0-16,-2-1 16,2-3-16,0 1 15,1 0 1,-2-1-16,1 0 15,-2 2-15,0-2 16,0-2-16,-1-2 16,0-1-16,-3-3 15,-2-3-15,0-1 16,0 0 0,-1 1-16,2 1 0,-1 4 15,0 2 1,-2 2-16,-3 0 15,-3-2-15,-2-1 16,-2-1-16,-2-5 16,-1 0-16,-3-3 15,1-1-15,-5 0 16,-1 0-16,-5-1 16,-2-2-1,-4 0-15,0 0 0,-2-1 16,0 0-1,-1-1-15,1 1 16,0 0-16,0 0 16,3-1-16,0 0 15,2 0-15,0 0 16,0-1-16,0 1 16,-1 1-1,0 0-15,-2 0 16,1-1-16,-3 1 0,0 0 15,0 1 1,-2 0-16,-1 0 16,-1 2-16,0 0 15,-2 1-15,0 2 16,0-1-16,0 2 16,3 1-16,0-1 15,1 0-15,1-2 16,1-2-1,2 2-15,1 1 0,3-1 16,0 0 0,1 1-16,5 0 15,1 0-15,0 2 16,2 1-16,1-1 16,1 1-16,1-2 15,-1-1-15,1-2 16,-3-1-1,0-1-15,-1-3 16,-3-1-16,-4 4 0,-3-8 16,-4-2-1,-6-4-15,-5-5 16,-9-6-16,-4-3 16,-1-7-16,0-3 15,2-3-15,19 21 16</inkml:trace>
  <inkml:trace contextRef="#ctx0" brushRef="#br0" timeOffset="25656.52">10452 10538 0,'-10'2'0,"2"-4"0,0 2 0,0 2 0,-2 1 0,-1 1 0,11-4 0,-14 5 16,0 1-16,-3-1 16,2-2-16,-6 0 15,-2-1-15,-8-1 16,0 0-16,2-1 15,-7-2 1,4 3-16,-6 0 16,0 1-16,0-1 15,-1 0-15,-7 1 16,-4-1-16,-1 0 16,-2-1-16,-3 0 15,-3 0-15,-2 0 16,-3 2-16,-1 0 15,0-1-15,0 1 16,0 0 0,0 1-16,-2 0 15,-1 1-15,0-1 16,0 1-16,-3-2 16,0 0-16,-2 0 15,0-1-15,2-1 16,-1-1-16,1 1 15,-2 1-15,-1 1 16,-1-1-16,3-1 16,0 0-1,2-2-15,0 1 16,0-2-16,0 1 16,-1 0-16,1 1 15,0 0-15,-2 0 16,4 1-16,-1 0 15,4 2-15,4 1 16,0 1-16,1-4 16,-4 0-16,-5-4 15,-3-2-15,5-1 16,3 3 0,2 0-16,-3-4 15,-1-4-15,-5-1 16,6 2-16,15 9 15,5 3-15,6 3 16,0 0-16,-4-3 16,-1-2-16,0-2 15,0 0-15,0-1 16,3 1-16,5 0 16,4 2-16,12-3 15,17-1 1,4 3-16</inkml:trace>
  <inkml:trace contextRef="#ctx0" brushRef="#br0" timeOffset="29839.28">8386 11456 0,'0'0'15,"0"0"-15,0 0 0,-4 1 0,-2-3 0,1-1 0,3 1 16,-2 1-16,-2 3 0,-52 8 0,33-9 0,-2 0 15,-4 1-15,-6-2 32,-1-1-32,-2-1 15,-1 0-15,-3 0 16,-4-3-16,-3 0 16,-2 1-16,-6 1 15,-7 0-15,-1 1 16,-2 1-1,-5 1-15,-5 2 16,-2-1-16,3 3 16,-5 0-16,4 2 15,0 1-15,1-1 16,-6 1-16,6-1 16,0 0-16,0 0 15,-2 1-15,4-1 16,-1 0-16,0-2 15,1 0 1,13-2-16,21-1 16,29-1-16,18 1 15,12-1-15</inkml:trace>
  <inkml:trace contextRef="#ctx0" brushRef="#br0" timeOffset="30698.51">10936 11375 0,'-13'2'0,"-18"1"0,1 0 0,5-3 0,2-1 0,23 1 0,-23-1 15,-8-3-15,-10-3 0,-12-3 16,-8-2-16,-11-2 16,1 0-16,14 3 15,16 2-15,11 3 16,10 4-16,13 2 15,8 0-15,5 0 16,4-4-16,-6 2 16</inkml:trace>
  <inkml:trace contextRef="#ctx0" brushRef="#br0" timeOffset="31995.74">10814 11414 0,'8'7'0,"8"7"0,0-2 0,1-2 0,2-2 0,0-2 0,2 1 0,3-2 15,2 0-15,1 0 16,4 0-16,1 0 15,6 0-15,1 0 16,4 0-16,4-1 16,0 0-16,-2-3 15,-8-1-15,-3-1 16,-5-4-16,1 0 16,6-4-16,-2-1 15,3-3-15,-2 0 16,0 0-16,-2-3 15,0-1 1,3-1-16,-1-3 16,2-3-16,-5-2 15,-4-4-15,1-3 16,3-4-16,0-4 16,5-5-16,-2-2 15,-5-3-15,-3-4 16,-5-3-16,0-4 15,-1-5 1,-5-4-16,-1-1 16,-3-3-16,0-2 15,-2-3-15,-4-2 16,-3-3-16,-9-1 16,-8-2-16,-1 0 15,-9 1 1,-3 0-16,-7 5 0,-9 4 15,-2 4-15,-9 3 16,-5 7 0,-3 6-16,-4 4 15,-4 3-15,1 4 16,-7 3-16,-4 6 16,-6 5-16,-9 5 15,-5 3-15,0 3 16,-8 9-16,3 2 15,-6 7-15,-2 7 16,3 4-16,3 7 16,-1 3-16,3 7 15,6 3-15,7 5 16,6 0-16,-2 3 16,3 2-16,3 2 15,2-3 1,8 2-16,11-1 15,12-5-15,12-4 16,9-8-16,6-4 16,6-2-16,9-2 15,5-4-15,2-2 16,2-4-16,2-2 16,0-4-16,1-5 15,1-2 1,-1-2-16,-2-2 15,-5-3-15,-1 2 16,2 1-16,-2 2 16,3 4-16,2 3 15,-1 4-15,3 9 16,2 5-16,4 6 31,4 5-31,1 5 16,4 1-16,2 2 15,-5-3-15,-4-2 16,-3-4-16,-6-5 16,-6-5-16,-9-3 15,-3-3 1,-5-2-16,-4-4 0,-4-3 16,-1-1-1,1-3-15,2 1 16,5-1-16,2 0 15,5 1-15,6 1 16,2 1-16,4 0 16,3 1-16,2-5 15,7-6 1,5-7-16,7-7 16,5-11-16,-6 10 15</inkml:trace>
  <inkml:trace contextRef="#ctx0" brushRef="#br0" timeOffset="50450.31">5440 4913 0,'12'-1'0,"16"0"0,3-1 0,4-1 0,-35 3 0,38-8 0,0-3 0,0-3 16,0 0-16,1 2 15,0 2 1,3 5-16,0 2 16,2 1-16,1 0 15,-1 0-15,-2-2 16,2 4-16,-1-1 16,2 0-16,3 3 15,3 2-15,2-2 16,1 4-16,1-1 15,-3-1-15,-4-1 16,-2 0 0,-1-2-16,-2-1 15,-1-1-15,1 3 16,0 0-16,1-2 16,-1 1-16,-2 2 15,3 0-15,-1-1 16,1-1-16,0 2 15,-1 0-15,1-1 16,-9-2 0,-14-1-16,-14 0 15</inkml:trace>
  <inkml:trace contextRef="#ctx0" brushRef="#br0" timeOffset="69720.87">1450 3589 0,'10'-9'0,"11"-12"0,-2 1 0,-1 4 0,-18 16 0,15-9 0,-5 5 0,-4 2 0,-3 1 0,-2 1 16,-2 3-1,-1-1-15,-3 3 0,-1 4 16,-1 7 0,-3 7-16,-4 7 15,1 5-15,-1 6 16,0 2-16,0 2 15,0-5-15,3-8 16,1-13-16,2-12 16,3-15-1,-1-11-15,5-1 16</inkml:trace>
  <inkml:trace contextRef="#ctx0" brushRef="#br0" timeOffset="69923.63">1563 3132 0,'0'0'16,"0"0"-16,0 0 15</inkml:trace>
  <inkml:trace contextRef="#ctx0" brushRef="#br0" timeOffset="70504.88">1691 3598 0,'1'-5'15,"1"-5"-15,0 2 0,2 2 0,2 3 0,0-4 0,4-5 0,1-8 0,4-5 0,5-4 0,4-7 16,3 5-16,3 10 16,-2 9-16,-3 13 15,-8 13 1,-6 6-16,-9 12 16,-5 3-16,-4 1 15,-3 1-15,-2-3 16,2 2-16,1-6 15,0-10-15,1-10 16,6-6-16,2-9 16,6-10-16,7-10 15,4-7-15,4-5 16,2 0-16,1 3 16,0 7-16,-6 7 15,-3 8 1,-6 21-16,-2 7 15,-1 6-15,-5 8 16,-2 5-16,-3 1 16,-1-3-16,-1-13 15,4-8-15,2-7 16,4-13-16,2 1 16</inkml:trace>
  <inkml:trace contextRef="#ctx0" brushRef="#br0" timeOffset="71678.6">2433 3334 0,'5'-1'0,"6"-2"0,-3 3 0,-3 1 0,-7 3 0,-5 2 0,-2 5 0,-3 5 16,1 5-16,0 6 0,2 4 16,4 5-16,4 0 15,4-2-15,7-7 16,8-9-16,8-13 16,6-6-16,8-16 15,5-4-15,1-11 16,6-2-16,-3-7 15,-1-8 1,-1-6-16,-5-1 16,-3 0-16,-7 8 15,-8 4-15,-8 10 16,-6 9-16,-7 5 16,-3 5-16,-3 7 15,-6 3-15,-3 7 16,1 5-16,-5 6 15,-2 7-15,-2 8 16,-4 6 0,-1 5-16,1 8 15,0 3-15,4 3 16,6-6-16,3-4 16,8-11-16,4-9 15,7-8-15,7-4 16,5-3-16,5-4 15,1-5-15,3-5 16,1-7-16,1-5 16,-1-6-1,-1-3-15,-5-4 16,-5 0-16,-6 5 16,-6 8-16,-5 8 15,-2 4-15,-3 8 16,-1 7-16,1 8 15,0 6-15,3 5 16,4 1-16,1 0 16,3-6-1,3-5-15,2-7 16,3-6-16,3-10 16,5-8-16,2-9 15,3-9-15,0-4 16,-2-1-16,-5 3 15,-8 4-15,-7 15 16,-2 11-16,-5 13 16,-1 8-1,-4 9-15,4 3 16,-1 5-16,4-2 16,5-5-16,4-5 15,6-9-15,6-5 16,5-5-16,6-9 15,5-4 1,2-7-16,3 1 0,-2-2 16,-1 1-16,-3-1 15,-5-1 1,-2-3-16,-2-4 16,-3-2-16,-6-1 15,-10 3-15,-13 2 16,-7 5-16,-11 5 15,-7 9-15,-6 7 16,-7 12 0,3 11-16,4 11 0,10 12 15,5 4 1,15-7-16,5-9 16,8-11-16,4-12 15,2-13-15,6-8 16,2-9-16,2-8 15,-12 9-15</inkml:trace>
  <inkml:trace contextRef="#ctx0" brushRef="#br0" timeOffset="71928.25">4175 2896 0,'-9'21'0,"-12"27"0,0-8 0,-4 3 0,25-43 0,-32 61 0,-11 26 16,-5 16-16,-8 23 0,18-40 16,14-29-1,5-7-15,15-25 16,1-3-16,3-16 15</inkml:trace>
  <inkml:trace contextRef="#ctx0" brushRef="#br0" timeOffset="72509.25">4152 3415 0,'-1'3'0,"-1"5"0,4-1 0,4-1 0,5-2 0,4-1 0,5 1 0,6-1 0,4-5 15,2-7 1,0-5-16,2-6 16,-2-7-16,-4-4 31,-3-6-31,-12 2 15,-6 7-15,-9 8 16,-5 8-16,-11 11 16,-3 9-16,-2 12 15,-1 10-15,6 5 16,5 5-16,6 0 16,9-1-16,8-5 15,6-10-15,-2-7 16,2-8-1,-12-11-15</inkml:trace>
  <inkml:trace contextRef="#ctx0" brushRef="#br0" timeOffset="73071.89">5485 2917 0,'-5'4'0,"-5"4"0,0 1 0,0-2 0,4 0 0,1 2 0,-5 3 0,-10 8 0,-5 11 0,-7 17 16,-5 23-16,1 13 15,3 20-15,17-6 16,19-34 0,6-9-16,12-24 15,0-10-15,5-9 16,2-5-16,-14-10 16</inkml:trace>
  <inkml:trace contextRef="#ctx0" brushRef="#br0" timeOffset="73431.5">6089 2865 0,'-7'9'0,"-10"12"0,-2-3 0,-2-2 0,21-16 0,-21 15 0,-6 9 0,0 11 15,4 9-15,7 0 16,9 3 0,11-24-16,9-15 0,8-15 15,-8-10 1</inkml:trace>
  <inkml:trace contextRef="#ctx0" brushRef="#br0" timeOffset="73697">6505 2864 0,'-8'6'0,"-9"12"0,-1 5 0,2-3 0,-2-3 0,-4 1 0,0 5 16,2 2-16,5 0 15,5-3-15,3-2 16,10-2-16,-2-9 16</inkml:trace>
  <inkml:trace contextRef="#ctx0" brushRef="#br0" timeOffset="75703.24">6582 3472 0,'5'-3'0,"9"-9"0,4-7 0,5-11 0,1-9 0,-24 39 0,30-48 0,7-11 16,12-7-16,8-4 15,15-3 1,-6 19-16,-11 23 16,-11 6-16,-16 19 15,-10 7-15,-8 4 16,-7 0-16,-5 0 15,-2-2-15,-2 0 16,-2-1-16,-6 4 16,-10 5-16,-6 3 15,-6 5-15,-6 7 16,-3 7 0,-2 10-16,-2 8 15,9 7-15,5 2 16,9-9-16,17-12 15,9-10-15,5-3 16,9-11-16,7-9 16,5-10-16,4-8 15,8-12-15,7-11 16,10-13-16,1-2 16,2-3-16,-1 9 15,-9 17 1,-5 15-16,-4 7 15,-7 6-15,-7 3 16,-8-1-16,-7 0 16,-6-1-16,-5 0 15,-2-2-15,-2 0 16,1 0-16,-3-2 16,-6 2-16,-8 0 15,1 3-15,-6 4 16,-4 3-1,1 6-15,-1 8 16,2 6-16,6 5 16,10 5-16,6-2 15,6-6-15,6-3 16,12-11-16,4-8 16,7-12-16,4-5 15,4-11-15,7-7 16,2-10-16,-2-8 15,-2-4-15,-4-4 16,-8 5-16,-13 10 16,-15 13-1,-11 8-15,-12 6 16,-7 3-16,-9 5 16,-7 7-16,-4 4 15,-1 9-15,1 10 16,4 9-16,12 3 15,10-3-15,11-5 16,9-5-16,5-8 16,8-10-1,7-7-15,6-6 16,6-7-16,4-7 16,6-7-16,0-2 15,3-2-15,0 3 16,-4 4-16,-6 7 15,-10 8-15,-7 6 16,-7 4-16,-2 3 16,-3 4-16,-3 6 15,-4 4 1,-3 4-16,-3 0 16,-3 0-16,-1-2 15,1-5-15,3-6 16,4-3-16,4-6 15,9-10-15,13-8 16,10-10-16,14-9 16,9-6-16,4-1 15,1 3 1,-11 11-16,-11 11 16,-12 9-16,-9 6 15,-6 6-15,-5 7 16,-6 5-16,-3 4 15,-1 3-15,1 0 16,-1-1-16,1-2 16,3-5-16,3-8 31,6-7-31,4-6 16,7-5-16,2-2 15,-3 0-15,2 1 16,-2 3-16,0 3 15,7 2-15,-2 3 16,-6 1-16,-1 4 0,0-1 16,2 2-16,1-1 15,1 1 1,2 3-16,-1 0 16,2-1-16,2-3 15,3-4-15,6-6 16,-1-9-16,4-9 15,3-8-15,1-12 16,-4-5-16,-15 5 16,-9 8-16,-10 9 15,-8 8-15,-13 11 16,-8 9 0,-4 9-16,-1 7 15,4 8-15,2 7 16,5 6-16,9 7 15,16-5-15,2-6 16,8-10 0,3-10-16,3-8 15,-2-5-15,-13-3 16</inkml:trace>
  <inkml:trace contextRef="#ctx0" brushRef="#br0" timeOffset="76047.77">9013 3027 0,'10'-1'0,"12"-3"0,-10-4 0,-6 0 0,-12-1 0,-2 4 0,-7 4 0,-6 4 0,-4 3 0,0 7 16,-2 6-16,2 8 16,3 5-1,6 6-15,8 2 16,9 0-16,13-3 16,10-11-16,7-11 15,9-11-15,2-9 16,3-9-16,0-7 15,0-3-15,-6-1 16,-5 1-16,-21 13 16</inkml:trace>
  <inkml:trace contextRef="#ctx0" brushRef="#br0" timeOffset="76594.52">9794 2613 0,'3'1'0,"5"5"0,9-1 0,6 2 0,-3-2 0,-8-1 0,-5 0 0,-1 0 16,-6 3-16,-2 3 15,-6 2-15,1-2 16,-10 7 31,5-2-47,4-4 15,0-4-15,-9 12 0,-4 5 0,-3 6 0,-2 6 16,-5 13-16,-9 14 0,-9 18 16,-3 9-16,4-2 15,8-26-15,8-17 16,5-24-16,-4-15 16,18-9-16</inkml:trace>
  <inkml:trace contextRef="#ctx0" brushRef="#br0" timeOffset="77266.88">9467 2917 0,'4'2'0,"8"1"0,4-1 0,3-2 0,6-3 0,-25 3 0,33-8 0,7-3 0,4-1 16,-2 3-16,-7 2 16,-7 1-1,-10 1-15,-11 1 16,-17-1-16,-1 0 15</inkml:trace>
  <inkml:trace contextRef="#ctx0" brushRef="#br0" timeOffset="77586.11">9808 3205 0,'10'1'0,"12"0"0,-3-6 0,-3-3 0,-3-8 0,-13 16 0,14-18 0,0-2 15,1 2 1,-3 4-16,-6 7 16,-7 10-16,-9 8 15,-5 6 1,-3 6-16,0 3 15,4 0-15,0-2 16,4-6-16,3-9 16,7-7-16,4-9 15,-1-2-15</inkml:trace>
  <inkml:trace contextRef="#ctx0" brushRef="#br0" timeOffset="77742.25">10093 2876 0,'-2'4'0,"-2"5"0,2 1 0,4 0 0,2-1 0,0-1 0,-4 0 0,-1 1 0,-3-2 0,-8-1 15,7-2-15</inkml:trace>
  <inkml:trace contextRef="#ctx0" brushRef="#br0" timeOffset="78650.34">10299 3267 0,'8'-2'0,"13"-3"0,4 0 0,7-3 0,5-7 0,-2-4 0,-2-5 16,-5-6-16,-4 0 16,-11-2-16,-11 7 15,-5 5-15,-8 8 16,-2 1-16,-4 2 16,-7 6-1,-6 5-15,-3 6 16,-4 9-16,-1 8 0,-2 9 15,3 8 1,7 9-16,10-6 16,9-7-16,12-8 15,11-9-15,9-8 16,5-5-16,4-6 16,4-7-16,2-6 15,1-8 1,2-8-16,-1-5 15,-1-8-15,-1 2 16,-5 2-16,-4 3 16,-12 5-16,-11 6 15,-12 6-15,-11 7 16,-10 7-16,-10 9 16,-2 8-16,1 8 15,3 5-15,6 6 16,2-2-1,10-2-15,8-7 16,9-6-16,8-10 0,5-4 16,8-9-1,6-4-15,7-8 16,5-4-16,3-1 16,2 1-16,-3 4 15,-3 6-15,-13 11 16,-5 7-1,-2 4-15,-6 5 16,-6 3-16,-5 0 16,-4 1-16,-5 2 15,-2-1-15,-8-2 16,0-3-16,2-4 16,2-4-16,6-2 15,5-5-15,5-3 16,13-7-16,14-7 15,14-11 1,14-3-16,8 1 16,-4 1-16,5 4 15,-41 23-15,-13 5 16,-10 3-16,-9 6 16,-5 1-16,-1 6 15,0 0-15,6-3 16,7-6-16,3-6 15,0-9-15,6-12 16,-7-1 0</inkml:trace>
  <inkml:trace contextRef="#ctx0" brushRef="#br0" timeOffset="78888.19">11291 3215 0,'-1'4'0,"1"5"0,0-5 0,0-2 0,7-5 0,7-4 0,6-3 0,5-3 0,-10 6 0</inkml:trace>
  <inkml:trace contextRef="#ctx0" brushRef="#br0" timeOffset="80194.03">11724 3181 0,'-3'10'0,"-4"14"0,0-2 0,-3 7 0,10-29 0,-21 41 0,-3 6 0,3-3 16,6-6-16,4-11 15,4-12-15,6-8 16,2-5 0,12-17-16,-2 6 15,5-6-15,9-10 16,7-9-16,10-16 15,4-10-15,10-14 16,-2 0-16,-6 11 16,-3 15-16,-3 20 15,-11 14-15,-3 9 16,-2 9-16,-4 5 16,-2 3-1,-3 3-15,-4 5 16,-6 2-16,-6 1 15,-7 2-15,-8 1 16,-4 3-16,-1 2 16,-1-1-16,1-4 15,10-6-15,14-8 16,8-8-16,9-8 16,12-12-16,8-7 15,11-9-15,8-8 16,0-9-1,4-13-15,1-9 16,-11-5-16,-7 7 16,-6 8-16,-10 20 15,-15 10-15,-3 11 16,-5 9-16,-10 8 16,-10 8-16,-7 7 15,-6 11-15,-9 12 16,-7 11-1,2 8-15,0 13 16,8-1-16,5-8 16,12-12-16,7-15 15,6-10-15,7-6 16,4-6-16,1-5 16,3-8-16,4-6 15,7-10-15,5-8 16,2-2-16,3 0 15,-3 8-15,-4 8 16,-4 11 0,-8 13-16,-9 11 15,-7 9-15,1-4 16,2-2-16,4-6 16,0-4-16,3-6 15,5-9-15,6-7 16,6-4-16,3-6 15,4-5-15,-1 2 16,-9 4 0,-5 7-16,-14 14 15,-6 13-15,-8 9 16,-9 10-16,-2 7 16,1 4-16,1-4 15,5-6-15,-2-5 16,1-11-16,-1-4 15,8-11-15,7-8 16,2-12-16,7-9 16,10-10-16,8-12 15,9-10-15,-1-3 16,2 0 0,-1 7-16,-9 13 15,-4 11-15,-3 12 0,0 9 16,-4 6-1,4 6-15,3 5 16,4 4-16,-6 8 16,-3 3-16,-9 5 15,-13 2-15,-7-1 16,-12-2-16,-6-7 16,4-5-1,2-8-15,1-3 16,8-7-16,4-6 15,6-7-15,8-6 16,0 4-16</inkml:trace>
  <inkml:trace contextRef="#ctx0" brushRef="#br0" timeOffset="80678.21">13769 2631 0,'7'8'0,"-1"-2"0,-4 0 0,-3 3 0,1 2 0,0-2 0,-2-1 0,2 0 16,0-4-16,0-4 15,1-2-15,3-3 16,3-2-16,-3 0 15</inkml:trace>
  <inkml:trace contextRef="#ctx0" brushRef="#br0" timeOffset="81209.62">14132 2669 0,'-2'10'0,"-3"13"0,5-4 0,0-2 0,0-4 0,-5-3 0,-5 0 0,2-4 0,4-8 0,4-5 16,4-6-16,4 1 16</inkml:trace>
  <inkml:trace contextRef="#ctx0" brushRef="#br0" timeOffset="81522.16">14395 2365 0,'-2'14'0,"0"19"0,14 2 0,11-2 0,9 5 0,-5 7 0,-9 12 15,-20 13-15,-18 15 16,-19 11-16,-13 2 16,-15-4-16,23-24 15,20-20 1,0-5-16,9-15 16,1-6-16,8-12 15</inkml:trace>
  <inkml:trace contextRef="#ctx0" brushRef="#br0" timeOffset="82131.39">14814 3308 0,'-7'14'0,"-13"21"0,-12 13 0,-9 10 0,-14 8 16,-4-5-16,27-29 15</inkml:trace>
  <inkml:trace contextRef="#ctx0" brushRef="#br0" timeOffset="82428.46">14866 2982 0</inkml:trace>
  <inkml:trace contextRef="#ctx0" brushRef="#br0" timeOffset="125301.06">1391 1970 0,'0'0'0,"0"0"15,0 0-15,0 0 16,0 0-16,0 0 15,0 0-15,0-2 0,3 1 0,0 3 0,1 0 0,0 4 0,2-2 0,29-33 0,-24 20 16,-2-2 0,0-1-16,4 4 15,1-1-15,-1-6 16,1-2-16,3-2 16,-1-8-16,-2-6 15,-1-6-15,0-8 16,0-2-16,-5 6 15,0 10-15,-1 12 16,0 11 0,-4 14-16,2-14 31,-5 17-31,-2 6 0,-5 7 0,-2 8 16,-1 7-16,-1 6 15,1 4-15,2 1 16,0-3-16,4-5 15,1-17-15,1-4 16,-2-10 0,4-8-16</inkml:trace>
  <inkml:trace contextRef="#ctx0" brushRef="#br0" timeOffset="125488.15">1758 1387 0</inkml:trace>
  <inkml:trace contextRef="#ctx0" brushRef="#br0" timeOffset="125973.51">1836 1771 0,'10'3'0,"14"5"0,4-3 0,1-1 0,-29-4 0,31-3 0,1-9 0,-1-7 0,-5-10 15,-3-15-15,-4-11 16,-7-13-16,-2 0 16,-4 4-16,-1 15 15,-6 23 1,-5 14-16,-1 10 16,-1 6-16,1 4 15,-4 0-15,-2 3 16,0 2-16,0 4 15,2 6-15,1 7 16,3 3 0,0 8-16,4 2 0,2 2 15,2 2-15,-1 0 16,-1-4 0,-2-1-16,-1-2 15,-4 0-15,0 4 16,-3 0-16,0 0 15,-4 1-15,-4-10 16,-1-2-16,-1-6 16,-3-15-1,3-11-15,6-10 0,6-5 16,9 0-16,8 3 16,2 11-1</inkml:trace>
  <inkml:trace contextRef="#ctx0" brushRef="#br0" timeOffset="128141.75">3813 1642 0,'3'5'0,"6"5"0,-3-4 0,0-2 0,-1 0 0,3 0 0,-8-4 0,15 0 0,3-2 0,-1-2 0,1 1 16,2-2-16,1 0 15,2-2-15,5-5 16,4-1-16,-1-2 16,1 0-16,-2-5 15,0-6-15,-7-2 16,-10 3-16,-7-1 16,-6 3-1,-7-2-15,-5 2 16,-12 5-16,-8 8 15,-10 7-15,-6 6 16,-3 9-16,-1 13 16,7 2-16,11 4 15,4 4-15,10 1 16,15-3-16,11-1 16,5-7-16,6-6 15,4-8-15,4-6 16,4-10-16,-1-5 15,0-5 1,-1-3-16,0 2 16,-2 2-16,-1 2 15,-5 2-15,5 3 16,3 3-16,0 3 16,2 2-16,4-1 15,-3 3-15,-1 0 16,2-2-16,-3 1 15,-1-2 1,1-2-16,-1-1 16,1-3-16,0-2 15,2-4-15,0-3 16,-1-8-16,-4-1 0,-2-7 16,-7 1-1,-8-5-15,-8-5 16,-7 2-16,-3 2 15,-6 8-15,-6 7 16,-5 14-16,-4 14 16,-2 10-1,0 14-15,3 13 16,8 7-16,2 7 16,6-1-16,9-11 15,8-10-15,4-13 16,3-13-16,3-11 15,2-9-15,-5 0 16</inkml:trace>
  <inkml:trace contextRef="#ctx0" brushRef="#br0" timeOffset="129196.33">4833 975 0,'-5'14'0,"-9"20"0,1 2 0,2 0 0,-2 7 0,-4 7 0,-3 7 16,-2 2 0,0-2-16,3-6 15,4-11-15,4-12 16,3-6-16,3-8 15,2-6-15,1-5 16,2-4-16,6-7 16,8-8-16,7-11 15,7-11-15,6-7 16,3-2 0,0 5-16,-1 5 15,-7 23-15,-3 11 16,-4 9-16,-4 7 15,-5 6-15,-4 6 16,-2 0-16,-4 5 16,-2-2-16,-1 0 15,0-4-15,6-7 16,-2-5-16,-2-7 16,-1-5-1,-1-6-15,6-7 16,5-9-16,6-7 15,4-7-15,6-3 16,2 2-16,9 2 16,-13 17-16,-5 20 15,-1 5-15,-4 6 16,-1 4-16,-6 5 16,-5 2-16,-5-1 15,-4-3 1,-1 0-16,0-2 15,5-2-15,3-2 16,2-5-16,6-9 16,3-9-16,9-11 15,8-9-15,4-7 16,3-2-16,2-2 16,-3 8-16,-9 18 15,-10 5 1,-7 8-16,-5 6 15,-2 7-15,-1 3 16,0 3-16,-1-1 31,1-1-31,0 4 16,-1 0-16,2-2 16,2-5-16,7-7 15,7-8-15,9-9 16,7-13-16,8-10 15,5-10-15,3-5 16,-13 10-16,-12 18 16,-18 20-16,-11 12 15,5-9 1,-8 8-16,-1 2 16,-2 5-16,-5 9 15,-8 12-15,0 8 16,1 3-16,-6 5 15,6-14-15,10-23 16,7-20-16,8-5 16</inkml:trace>
  <inkml:trace contextRef="#ctx0" brushRef="#br0" timeOffset="129368.26">5869 918 0,'-10'47'0,"4"-37"0,1-13 16,6-11-1,7-6-15,12-5 16,-7 12-16</inkml:trace>
  <inkml:trace contextRef="#ctx0" brushRef="#br0" timeOffset="129946.71">5801 1370 0,'3'8'0,"4"9"0,1-4 0,2-10 0,-3-6 0,0-5 0,3-6 0,7-7 0,7-11 0,3-4 16,2-1-1,1 3-15,-2 6 16,-4 9-16,-7 10 15,-10 18-15,0 0 16,3 3-16,1-1 16,-2-1-16,-1 1 15,-5 0-15,-3 3 16,-6 3-16,-2 2 16,-2 2-16,-1-3 15,1-2 1,3-5-16,6-7 15,9-6-15,4-6 16,9-12-16,12-10 16,6-9-16,2-1 15,-3 5-15,-4 8 16,-8 12-16,1 10 16,2 4-16,-4 9 15,-1-2 1,0 1-16,-9 9 15,-9 9-15,0-10 16,-10-6 15,8 0-15,1-4-16,3-7 0,6-5 0,6-9 0,-4 7 0</inkml:trace>
  <inkml:trace contextRef="#ctx0" brushRef="#br0" timeOffset="130385.62">6801 1720 0,'-19'3'15,"-24"3"-15,-1-1 0,-5-3 0,49-2 0,-59-4 0,-2 0 0,-6-2 16,-7 4-16,-4 4 16,-1 5-1,-9-5-15,-6 3 16,1-3-16,-11-2 0,-10 4 15,-17 0-15,-20 0 16,-11 5 0,-7 10-16,-10-1 15,-9 8-15,-4 3 16,-4 7-16,7 3 16,19 7-16,80-21 15,-54 23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2:05:47.016"/>
    </inkml:context>
    <inkml:brush xml:id="br0">
      <inkml:brushProperty name="width" value="0.05292" units="cm"/>
      <inkml:brushProperty name="height" value="0.05292" units="cm"/>
      <inkml:brushProperty name="color" value="#FF0000"/>
    </inkml:brush>
  </inkml:definitions>
  <inkml:trace contextRef="#ctx0" brushRef="#br0">5996 7266 0,'8'4'0,"12"5"0,3-3 0,6-4 0,8-6 0,-37 4 0,44-3 0,8 0 16,6 1 0,6 2-16,6 1 0,3 0 15,8-2 1,3 1-16,5-1 15,2 3-15,1-2 16,-1 2-16,1 0 16,6-2-16,-2 2 15,7-3-15,0 2 16,0 1 0,0-4-16,-9 2 15,-1-1-15,-1-2 0,1-1 16,-1 1-1,-1 1-15,-4-4 16,-5 2-16,-4 1 16,0 2-16,0 1 15,-6-3-15,-1 3 16,-6-4-16,-4 1 16,-4 0-1,-5 2-15,-1-3 16,-3 0-16,0 1 0,-5 1 15,-5-1 1,-1 2-16,-2 0 16,-1 0-16,2 0 15,-3 0-15,-1 1 16,-3 1-16,4-1 16,-4 0-1,-4-1-15,-7-3 16,-10-4-16,-10 5 15</inkml:trace>
  <inkml:trace contextRef="#ctx0" brushRef="#br0" timeOffset="2221.64">8489 7371 0,'0'0'0,"0"0"0,-6 2 0,6-1 0,-1 1 16,2 4-16,-1 1 0,0 2 0,-1 34 0,-4-25 0,-1 1 16,-2 0-16,-4 1 15,-2-1-15,-3-3 16,-3 0-1,-4-3-15,-2 2 16,-3-4-16,-2 1 16,-2 0-16,-3-1 15,0 0-15,0 0 16,-6-2-16,-3-2 16,-4 1-16,-2-1 15,-2-2-15,0 1 16,-1-1-16,1-1 15,-1 1 1,-1 0-16,0 1 16,0 1-16,-1-1 15,-2-3-15,-2 1 16,-1-1-16,-1 0 16,0 1-16,0 0 15,0-2-15,2-1 16,0 0-16,-1 2 15,0 0-15,1 1 16,0-1 0,-2-1-16,0 0 15,-1 0-15,0-1 16,-2 2-16,-3 0 16,-2 0-16,-2-1 15,-1 2-15,-2-2 16,2 0-16,1 1 15,1 0-15,-1 0 16,1 0 0,-4 0-16,1 0 15,-1-1-15,-2-3 16,-3 0-16,-1-1 16,-5-1-16,-2 3 15,2 1-15,1-3 16,-4 2-16,2-4 15,-3 2 1,1-6-16,-2 3 0,0-1 16,-1 3-1,-1-3-15,-2 1 16,2-2-16,-1-3 16,-5 2-16,1-1 15,-4 3-15,-3-5 16,8 1-1,-1-5-15,1 0 16,4-4-16,2-1 16,4-7-16,6 1 15,2 0-15,0 0 16,-1-1-16,0-3 16,2 2-16,2-4 15,-3-6-15,0-7 16,1 0-16,1 0 15,4-5 1,1 2-16,4 0 16,1-3-16,4 0 15,1 2-15,1-5 16,4-4-16,-2-6 16,6-5-16,2 5 15,2 2-15,2 4 16,6-1-16,1-5 15,6-1-15,3 0 16,0 2-16,5-2 16,3 0-1,-1-5-15,4-3 16,3-4-16,2 2 0,2 1 16,5 4-1,1 3-15,1 2 16,2 2-16,-2 7 15,4 1-15,1 0 16,4-1-16,-1-2 16,3 3-1,2 4-15,-2 4 16,3 8-16,-4 6 16,1 5-16,-1 5 15,1 4-15,-1 5 16,1 3-16,-2 5 15,-3 2-15,1 2 16,0 3-16,1 2 16,3-1-1,3 1-15,4-1 16,1 2-16,5 5 16,3-1-16,3 1 15,2-1-15,0-3 16,1 3-16,-2-1 15,0-5-15,-2-3 16,-5-1-16,-2-5 16,-4-1-16,-4 1 15,-4 3 1,-2 1-16,-4 1 16,-5 0-16,-5 0 15,-5-3-15,-4-4 16,-3 1-16,1-1 15,-1-2-15,2-2 16,3 1-16,4-7 16,3-1-16,5 2 15,3 2 1,3-1-16,2-3 16,5 1-16,-1-5 15,3-1-15,4 4 16,2 0-16,0-2 15,1 2-15,1 0 16,-2 4-16,-2 2 16,-2 5-16,-3 1 15,-3 0-15,-4 4 16,-4 0-16,-2 3 16,0 1-1,-1-1-15,-3 2 16,0 5-16,-4 7 15,-7 1-15,-3 9 16,-11 6-16,-4 10 16,-7 7-16,-2 2 15,3 0-15,11-6 16,11-9-16,14-19 16</inkml:trace>
  <inkml:trace contextRef="#ctx0" brushRef="#br0" timeOffset="8026.38">1681 5596 0,'13'2'0,"16"6"0,1-3 0,1 0 0,1-4 0,2-5 0,2 0 16,6 2-16,7 4 15,5 1-15,13 5 16,2 6-16,3 1 15,4 1-15,2 2 16,3 2-16,-2 0 16,1 3-16,-1 3 15,-1 5-15,0 4 16,-3-4 0,-3 4-16,4 2 15,-7 5-15,-5 2 16,-6 2-16,-7-7 15,-6-2-15,-6-5 16,-7-4-16,-7-4 16,-5-3-16,-7-6 15,-5-4-15,-3-4 16,-3-2-16,-1-3 16,-1-2-1,-1 0-15,0-2 16,-1 1-16,1 0 15,1-1-15,2 0 16,2 1-16,1-3 16,0 1-16,0 0 15,1 1-15,-2 1 16,-2-1-16,0 1 16,-1 3-1,-2 1-15,-2 0 16,-3 4-16,0 3 15,-2 1-15,1-1 16,1-1-16,2-1 0,3-1 16,2 0-1,7-1-15,5-3 16,7 0-16,5-1 16,4-4-16,4-3 15,0 1-15,-3-1 16,-3 1-16,-11 0 15,-9-4-15,-6-1 16,-9-2-16,-10-2 16,-9 0-16,-6 2 15,-7 2-15,-4 1 16,0 1-16,2 2 16,5 2-1,8 0-15,22 0 16</inkml:trace>
  <inkml:trace contextRef="#ctx0" brushRef="#br0" timeOffset="38575.43">640 7796 0,'0'0'0,"-4"8"0,-1-1 0,1 0 0,1-2 0,1 0 0,-1 1 0,-4 13 0,5-1 15,1 3-15,-2 8 16,3 5 0,0 5-16,1 1 15,2 3-15,2 1 16,3-2-16,2 2 15,1 0-15,5 7 16,3 1-16,5 3 16,1-3-16,3 2 15,2-1-15,3 0 16,5 1-16,3 3 16,4 1-1,0-4-15,2 0 16,-1-1-16,1-3 15,1-5-15,-2-3 16,3-2-16,0 1 16,2-2-16,4-1 15,3-3-15,4-2 16,3-1-16,1 1 16,3-3-1,-1 6-15,0-4 16,3-1-16,-2 8 15,0-2-15,-3-3 16,-2-2-16,0 4 16,1-2-16,-1-1 15,-1-3-15,-2 2 16,-5-3-16,-3 1 16,-3-1-1,-3 2-15,0-3 16,-1 1-16,-2-2 15,-1-1-15,-3-2 16,-3-2-16,-3-3 16,-6-3-16,-5-3 15,-5-4 1,-6-3-16,-3-3 0,-3-1 16,-4-1-16,-1-1 15,-1-1-15,2-1 16,-1-1-16,2 1 15,1-1-15,1 1 16,-1 0-16,2-2 16,0 0-16,-1 0 15,2 1 1,0-1-16,0-1 0,0 3 16,0 0-16,1-4 15,-1 2 1,-2 1-16,-1-2 15,-1 3-15,0 1 16,-2 0-16,-1 2 16,0-1-1,-2 1-15,-1 1 16,-3 1-16,-1 1 16,-4 1-16,-4 3 15,-1 0-15,-3 1 16,2-1-16,-1-1 15,0 2-15,0-1 16,2-1-16,2-1 16,3-1-16,4 0 15,2-3 1,4-1-16,1 0 16,3-1-16,0 0 15,0 0-15,-1 1 16,3-2-16,-2 0 15,2 1-15,2-1 16,2 2-16,1 2 16,3 1-16,2 2 15,3 4-15,0 2 16,2 3 0,2 2-16,1 2 15,0 5-15,-1 1 16,2 1-16,-4 0 15,0-4-15,-1-4 16,-2-5-16,-3-6 16,-6-4-16,-3-3 15,-4-4-15,0-6 16,-2-4 0,-3-6-16,-6-6 15,-5-5-15,-8-4 16,-6-3-16,-4-2 15,-3 0-15,0 1 16,12-4-16,17 22 16</inkml:trace>
  <inkml:trace contextRef="#ctx0" brushRef="#br0" timeOffset="41561">4554 11211 0,'0'0'0,"0"0"16,0 0-16,0 0 15,0 0 1,0 0-16,-6 4 0,9-5 0,2 0 0,-3 3 0,-2 0 0,-2 2 0,-84 0 0,59-5 16,-5-1-16,-3 0 15,-1-1-15,-3 0 16,-4 3-16,0 1 15,2 0-15,-1-1 16,4-1-16,-1 1 16,1-2-16,5-1 15,6 1-15,7 0 16,10-1 0,14-3-16,12-1 15,11-1-15,1-7 16,2-6-16,-15 10 15</inkml:trace>
  <inkml:trace contextRef="#ctx0" brushRef="#br0" timeOffset="43140.01">4902 10560 0,'0'0'16,"0"0"-16,0 0 0,-8 10 0,7-7 0,0-1 16,0-1-16,-2-1 0,-1 0 0,-48 0 0,32-3 0,-1-1 15,-3-1 1,-1 0-16,-2-3 16,0-1-16,-1-2 15,-1-2-15,-4-2 16,1-1-16,-4-3 15,0-1-15,-4-2 16,-3-2-16,-1-1 16,0-1-16,-1 0 15,3-2-15,3 0 16,-2-1 0,-3-3-16,-3-7 15,-2-3-15,-1-2 16,0-1-16,2 1 15,0 0-15,-2-3 16,-1-5-16,-1 1 16,1-2-16,1-1 15,4 0-15,0-10 16,2 1 0,-3-2-16,3 1 15,3 2-15,3-4 16,3-6-16,2 1 15,4 0-15,3-1 16,5-2-16,5-2 16,4-4-16,3-3 15,4 2-15,2 2 32,4 4-32,1 1 0,5 0 31,3 1-31,4 4 15,6-1-15,3-2 0,6 4 0,4 2 16,4 6-16,5 9 16,3 2-16,1 1 15,-2 1-15,-1 4 16,-2 7-16,-4 2 16,-3 2-1,-4 4-15,-2 1 31,-3 3-31,-3 2 0,-3 2 0,1 5 16,0 3-16,-2 3 16,-2 2-16,-5 3 15,-5 3-15,-2 0 16,-4 2-16,-1-1 16,-1 1-16,1 0 15,-1 0 1,1 0-16,1 1 15,1-1-15,1-1 16,-1 1-16,0-2 16,1 0-16,-2 0 15,1-2-15,0 1 16,2-1-16,-1-5 16,-2-3-16,1-1 15,0-4 1,0-1-16,0 2 15,-2-1-15,1 6 16,-3 2-16,0 2 31,2 3-31,1 2 0,-1-1 0,1 4 16,5 4-16,2 2 16,3 3-16,5 1 15,4-2-15,0-3 16,3-2 15,-1 0-31,-2-2 0,2-2 0,-2-1 16,-2-3-16,-1-5 15,-1-2-15,-3 1 16,-2 4 0,-2 0-16,-4 1 31,-4 1-31,-1 1 0,-3 1 0,-3 1 15,-4-2-15,-9 2 32,-6 1-32,-6 0 15,-2 1-15,-1 1 0,2-1 0,8 0 16,9-1-16,12-1 16,15-4-16</inkml:trace>
  <inkml:trace contextRef="#ctx0" brushRef="#br0" timeOffset="49185.89">7428 11193 0,'0'0'0,"0"0"16,0 0-16,0 0 0,-7 4 15,4-5-15,3 0 0,1-2 0,1 0 0,-5 3 0,-65 9 0,45-11 16,0-1-16,-2-2 15,2 0-15,-2 2 16,1-1-16,0 2 16,3-3-16,-5 2 15,1 3-15,-5-3 16,1 2-16,0 0 16,0 0-1,1 0-15,1 0 0,3 2 16,3 1-1,0 1-15,7 0 16,3-1-16,4-1 16,5 0-16,1 0 15,2-1-15,2 1 16,0 1 0,1-1-16,5-2 15,7 1-15,2 1 16,5-1-16,2 1 0,3 2 15,3-1 1,3 2-16,1 1 16,1-1-16,2-3 15,-3 3-15,-3-2 16,2 0-16,-4-2 16,0 2-1,0 2-15,0-4 16,-3 1-16,-1 2 15,-3-2-15,-2-2 16,-5 0-16,-5 1 16,-6-1-16,-3 0 15,-2 1-15,-2 0 16,-1-1-16,-4 1 16,-3-2-16,-3-1 15,-4 1 1,-5 1-16,-3-2 15,-4 2-15,-3 0 16,0 1-16,-3 1 16,-1 0-16,-1 3 15,-1 1-15,5 1 16,0 0-16,-1 0 16,1-2-16,2 0 15,5 1 1,3 1-16,8 0 15,12-2-15</inkml:trace>
  <inkml:trace contextRef="#ctx0" brushRef="#br0" timeOffset="50232.55">8206 11970 0,'-13'4'0,"-18"6"0,6-4 0,9-1 0,8-4 0,-2 0 0,10-1 0,-15 0 0,-3 0 0,-5-1 15,-3-1-15,-5 0 16,-1 0-16,-3 0 16,-1 0-16,1-1 15,-3 1 1,1 0-16,-2-2 0,-5 2 15,-3-2-15,-1-1 16,0 1 0,1-3-16,2 0 15,1 0-15,-1-2 16,-4 1-16,-3 1 16,-2 0-16,2 0 15,0 2 1,2 2-16,3 2 15,5-1-15,3 1 0,6 2 16,7 0 0,10 2-16,9-1 15,4-1-15,4 0 16,2 0-16,0 0 16,-1 0-16,5-1 15,9-1-15,9 0 16,9 1-1,6 0-15,6 2 16,6 1-16,-1 2 16,-1 1-16,-6 2 15,0 0-15,1-1 16,3-1-16,2-1 16,2-1-16,-2 0 15,-2 1-15,-3 2 16,-1 0-1,-6-1-15,-3 0 16,-3-1-16,-4-2 16,-5-2-16,-3-4 15,1 1-15,0 0 16,3 1-16,2 4 16,-13-2-16</inkml:trace>
  <inkml:trace contextRef="#ctx0" brushRef="#br0" timeOffset="51170.19">8976 12881 0,'8'-2'0,"8"-2"0,-13 2 0,-12 2 0,-9 1 0,5-1 0,2 0 0,5 0 0,2-1 0,2 2 16,0-1-16,-3 1 16,-3 0-1,-8-1-15,-4 0 16,-6-1-16,-1-1 16,-7 1-16,-7-1 15,2-2-15,-1 0 16,-2 1-16,-3 1 15,-1 1 1,-5 4-16,-2 0 0,2-1 16,-3 0-1,1-2-15,-1 0 16,-2-2-16,0 1 16,-2-2-16,-4 0 15,-4 2-15,-2-1 16,1-1-16,2-2 15,4-1 1,5 0-16,0 0 16,-6 1-16,-3 3 0,1-1 15,6-3 1,6 2-16,9 2 16,13 4-16,12 2 15,10 3-15,12-5 16</inkml:trace>
  <inkml:trace contextRef="#ctx0" brushRef="#br0" timeOffset="51811.29">8230 13821 0,'0'0'0,"-9"-1"0,-4 4 0,6-1 0,3 0 0,1-1 0,-1 2 0,-23-1 0,5-2 15,-5 1-15,-2-2 16,-3-1-16,-3 0 16,-2 0-16,-5-1 15,1-1-15,-5 0 16,-1-1-16,-8 2 15,0 2-15,1 0 16,-2 0-16,0-1 16,-3-1-16,-6 1 15,0-1 1,-5 1-16,-3-1 16,0-2-16,3 0 15,3 4-15,7 0 16,11 5-16,30-2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2:30:21.270"/>
    </inkml:context>
    <inkml:brush xml:id="br0">
      <inkml:brushProperty name="width" value="0.05292" units="cm"/>
      <inkml:brushProperty name="height" value="0.05292" units="cm"/>
      <inkml:brushProperty name="color" value="#FF0000"/>
    </inkml:brush>
  </inkml:definitions>
  <inkml:trace contextRef="#ctx0" brushRef="#br0">8063 5568 0,'-4'1'0,"-9"4"0,0 0 0,-6 0 0,9-3 0,10-2 0,-48 10 0,17-4 0,-7-1 0,-13-1 16,-12-2-16,-17-5 15,-15-2 1,-16-4-16,-11 0 0,-12 1 16,-3 5-1,-5 3-15,0-1 16,3-1-16,72 3 15</inkml:trace>
  <inkml:trace contextRef="#ctx0" brushRef="#br0" timeOffset="952.53">1689 4827 0,'6'-4'0,"9"-5"0,3-3 0,5-1 0,10 0 0,-33 13 0,42-8 0,3 9 15,3 6-15,-5 6 16,-4 10-1,-13 0-15,-11 6 0,-7 4 16,-11 1-16,-6 1 16,-8 0-16,-9-3 15,-7-5-15,-4 0 16,-1-2-16,1-1 16,6-6-1,9-6-15,9-5 16,10-4-16,10-4 15,8-3-15,11-1 16,10 2-16,3 4 16,0 3-16,-4 9 15,-6 3-15,-7 4 16,-8 1-16,-11 1 16,-14 2-1,-9-3-15,-14-2 16,-14 5-16,-16 4 15,-17 3-15,-10 2 16,-1-2-16,9-9 16,17-10-16,39-5 15</inkml:trace>
  <inkml:trace contextRef="#ctx0" brushRef="#br0" timeOffset="9926.68">5987 8673 0,'-17'8'0,"-26"9"0,6-6 0,1-6 0,-4-6 0,-10-1 0,-10-1 0,-12 2 16,-13-2 0,-10-1-16,-11-3 15,-11 1 1,-18-5-16,-8 3 15,-14-1-15,-22 0 16,-22-1-16,-39 5 0,-30 4 16,10 4-16,113-1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2:30:44.477"/>
    </inkml:context>
    <inkml:brush xml:id="br0">
      <inkml:brushProperty name="width" value="0.05292" units="cm"/>
      <inkml:brushProperty name="height" value="0.05292" units="cm"/>
      <inkml:brushProperty name="color" value="#FF0000"/>
    </inkml:brush>
  </inkml:definitions>
  <inkml:trace contextRef="#ctx0" brushRef="#br0">4119 4839 0,'6'4'0,"6"6"0,-3-4 16,3-6-16,2-5 0,-14 5 0,19-2 0,8 2 0,6 0 0,7 1 0,5-1 16,10 3-16,8 2 15,4 0-15,5 2 16,2 1-16,4-2 16,0-1-16,3-1 15,5 2 1,5 1-16,5 2 15,5-2-15,-5 0 16,3-4 0,-6 3-16,1 2 0,-3 1 15,-1-1-15,-2-1 16,-5 3-16,-1-2 16,-10 1-16,-6-2 15,-10-4 1,-6 1-16,-8-2 15,-4 0-15,-6 0 16,-9-1 0,-6-3-16,-8 0 0,-4-1 15,-6-1-15,-4 0 16,-3-1-16,-7 0 16,-5 1-16,-7-2 15,-7-2 1,-7 2-16,-9 0 15,-5-2-15,-7 0 16,-6 0-16,-4 1 16,-4 1-16,-2-1 15,-2 3-15,-2-1 16,-5 1-16,-5-3 16,-4 5-16,-5-3 15,-1 2 1,-4-1-16,-8 2 15,0 0-15,0 8 16,2-1-16,4 1 16,5 0-16,10 2 15,16 2-15,12-3 16,25-3-16,27-9 0</inkml:trace>
  <inkml:trace contextRef="#ctx0" brushRef="#br0" timeOffset="6122.62">2231 5784 0,'-9'9'0,"-9"11"0,9-3 0,9-3 0,0-14 0,13 5 0,8-3 0,-21-2 0,31 0 0,15 1 15,13 4-15,14-2 16,14 2-16,17 0 16,9-6-16,12-2 15,15 1-15,5 1 16,5-3-1,8 8-15,4 4 16,13 9-16,-1 1 0,-6 4 16,-12 5-16,-15 0 15,-22-4 1,-58-13-16</inkml:trace>
  <inkml:trace contextRef="#ctx0" brushRef="#br0" timeOffset="9996.23">9041 5542 0,'10'1'0,"16"1"0,6 4 0,28 5 0,-60-11 0,84 14 15,14-2-15,10-2 16,-1-6-16,-4 2 16,15-1-16,13-1 0,10-7 15,9-2 1,1-1-16,0 2 15,7 4-15,10 2 16,13 1-16,-2 3 16,-1 4-16,-5-1 15,-2-2 1,-1 1-16,-2 4 16,-1 1-16,-5 3 15,-8-2-15,-8 0 16,-14 0-16,-18 2 15,-9 0-15,-21-1 16,-4-4-16,-12-1 16,-22-6-16,-13-1 15,-10-4-15,-8-3 16,-8-3-16,-5-5 16,-4-3-1,2-4-15,-3-4 16,3-3-16,3-1 15,3-4-15,2 3 16,6 0-16,3 3 16,-1 4-16,2 4 15,0 5-15,-4 5 16,-3 2-16,-2 5 16,-4 2-1,-1 2-15,-5 3 16,0 5-16,-6 3 15,0 2-15,0 2 16,-1 1-16,2 0 16,5-1-16,-1-2 15,-1-1-15,2-2 16,2-4-16,2-1 16,-1-1-1,6-2-15,7-6 16,3 0-16,8-2 15,8-6-15,3-1 16,5-3-16,3-1 16,-3-2-16,2 0 15,-10 3-15,-5 0 16,-8 4-16,-6-2 16,-6 3-1,-6 2-15,-3 0 16,-1-3-16,-9-4 15,-13-4-15,-17-2 16,-17 0-16,-20 7 16,-17 3-16,-21 16 15,11 16 1,25-7-16,45-13 0</inkml:trace>
  <inkml:trace contextRef="#ctx0" brushRef="#br0" timeOffset="12491.45">4999 8778 0,'-6'4'0,"-9"4"0,-3-1 0,0-4 0,2-6 0,16 3 0,-10-6 0,9-1 0,-9 7 0,7-1 0,1-2 0,1 1 0,0 1 15,1 0-15,-3 1 0,-1 0 0,-1-2 16,-1 11 31,-5-5-47,-6-4 16,-3 1-16,-7-1 0,-7-4 0,-8-2 0,-7-3 15,-9 0-15,-11-2 0,-17-2 16,-20 5-16,-23-1 15,-19 1-15,35-2 16,54 6-16</inkml:trace>
  <inkml:trace contextRef="#ctx0" brushRef="#br0" timeOffset="13199.44">4082 7759 0,'-18'3'0,"-24"4"0,6-5 0,-5-1 0,41-1 0,-55 1 0,-27 7 15,-17 9-15,-15 8 16,51-8-16</inkml:trace>
  <inkml:trace contextRef="#ctx0" brushRef="#br0" timeOffset="14199.46">5706 9798 0,'-10'4'0,"-14"5"0,2-1 0,6-3 0,16-5 0,-11 1 0,-1 0 0,-4 1 15,-6-1-15,-9-1 0,-12-3 16,-14-1-16,-17-6 16,-18-3-16,-20-10 15,-13-2 1,-18-4-16,0 2 16,-1 0-16,7 2 15,12 6-15,8 6 0,64 10 16</inkml:trace>
  <inkml:trace contextRef="#ctx0" brushRef="#br0" timeOffset="14793.63">4622 10715 0,'-31'3'0,"-48"3"0,7-3 0,-9 1 0,81-4 0,-99-2 0,-46-3 15,-24-12 1,81 3-16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2:31:52.411"/>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920" units="cm"/>
          <inkml:channel name="Y" type="integer" max="1080" units="cm"/>
          <inkml:channel name="T" type="integer" max="2.14748E9" units="dev"/>
        </inkml:traceFormat>
        <inkml:channelProperties>
          <inkml:channelProperty channel="X" name="resolution" value="37.79528" units="1/cm"/>
          <inkml:channelProperty channel="Y" name="resolution" value="37.76224" units="1/cm"/>
          <inkml:channelProperty channel="T" name="resolution" value="1" units="1/dev"/>
        </inkml:channelProperties>
      </inkml:inkSource>
      <inkml:timestamp xml:id="ts1" timeString="2024-12-11T12:33:19.427"/>
    </inkml:context>
  </inkml:definitions>
  <inkml:trace contextRef="#ctx0" brushRef="#br0">2096 4069 0,'0'0'0,"0"0"0,-5 5 0,5 0 0,-2-3 0,0 0 0,-3 0 0,-4 1 0,-38 32 0,26-18 16,0 3-1,0 2-15,-2 0 16,0 0-16,2 2 15,-1 0-15,1 2 16,-1 3-16,-1 2 16,1 2-1,-1 1-15,2 4 16,-1-1-16,0 1 0,0 1 16,1 4-1,-2 1-15,0 0 16,2 2-16,0 2 15,0-2-15,1 2 16,1 3-16,-2 3 16,0 1-1,1-1-15,1 5 16,0-2-16,-2-4 16,2 1-16,-2 3 15,1 2-15,2 6 0,1 2 16,0 1-1,0-3-15,-1 0 16,1-2-16,0 1 16,1-1-16,3 1 15,1-2-15,2 2 16,-1 1 0,-2 3-16,-1-1 15,-1 1-15,2-1 0,-2 2 16,0 3-1,1 2-15,-3 1 16,2-3-16,1-1 16,2-2-16,0 2 15,2 1-15,1-2 16,-2-2 0,1-1-16,1 3 15,-1 0-15,1 3 16,0 6-16,3 5 15,2-1-15,0 0 16,1-5-16,0-6 16,0 6-16,3 4 15,-3 1-15,-1-4 16,-1-4-16,-2-3 16,-1-3-1,1 6-15,0 7 16,2 0-16,3 1 15,2-6-15,0-2 16,6-5-16,-2 7 16,-3 4-16,2 1 15,-3-3-15,1-3 16,1-3 0,2-7-16,0 4 15,-2 1-15,5 0 16,1 1-16,2 2 15,1 0-15,2 2 16,2-2-16,1-3 16,-2-1-16,-1 0 15,0 1 1,3-1-16,1 0 16,1-1-16,3 1 0,-1-1 15,1 0 1,4-1-16,2-1 15,-1-4-15,6-4 16,-1-4-16,1-3 16,0-3-16,0-2 15,1-3 1,0-1-16,2-1 0,2-1 16,3-1-16,0-2 15,-2 0 1,-2-1-16,2 1 15,1 0-15,0-1 16,-3 0-16,0-1 16,-2-4-1,-2-3-15,-1-4 0,-2-2 16,-2-3-16,-3 1 16,-2-2-16,0-2 15,-1 0 1,0-3-16,1-1 15,-2-2-15,0-3 16,-5 0 0,-2-2-16,-2-2 0,-2-1 15,-1-1-15,-3-1 16,0 0-16,-3-1 16,-1 0-16,0 0 15,-2 0-15,0 0 16,0-1-1,0 1-15,0-1 16,1 1-16,-3 1 16,1 1-16,-1-1 15,-1 0-15,1 2 16,1-1-16,1 1 16,9-1-1,0 3-15,0-4 16</inkml:trace>
  <inkml:trace contextRef="#ctx0" brushRef="#br0" timeOffset="14093.63">6061 12293 0,'6'-1'0,"10"0"0,-2 0 0,0-2 0,5-4 0,-19 7 0,26-10 0,6 0 0,5-3 15,4-1-15,4-3 16,3-4-16,3-3 15,-2-2-15,2-6 16,3-2 0,3-1-16,-1-2 15,2-1-15,2-2 16,1-5-16,1-5 16,0-4-16,3-6 15,-3-4-15,2-4 16,5-6-16,2-6 15,4-8 1,-2-5-16,0-5 0,-1-3 16,-2 0-1,0-8-15,1-12 16,1-1-16,-4-3 16,1 3-16,1 0 15,4 0-15,-3-4 16,-11-8-1,-16-21-15,0-2 0,5 3 16,6 4-16,-3 1 16,-5-1-16,0-3 15,-1-3 1,-3-2-16,-6-1 16,-4 3-16,-4 2 15,-1 0 1,0-4-16,-2-1 0,-2 2 15,-1 4-15,-4 1 16,-9 1-16,-3 1 16,-4 4-16,2 1 15,-3 0 1,-7 1-16,-1 4 16,-3 4-1,-1 1-15,-4 6 0,-14 8 16,1-2-16,4-3 15,8-7-15,-4 5 16,-12 10 0,-5 11-16,-9 4 0,-10 5 15,3-1 1,-10 4-16,3 8 16,-4 4-16,-12 4 15,2 3-15,1-6 16,4 3-16,-7 8 15,-12 8-15,0 12 16,9-1 0,1 4-16,3 3 15,0 0-15,1 5 16,7 4-16,0-1 16,3 7-16,0 3 15,11 4-15,14 7 16,14 2-16,14 5 15,8-2-15,3-1 16,0 0-16,-1 2 16,-3 1-1,-3 1-15,3 0 16,1-1-16,6 1 16,2 0-16,2 3 15,0 1-15,-2 3 16,-1-1-16,-2 5 15,-4 8 1,0 2-16,-4 4 16,-2 3-16,-1 5 15,2 1-15,-3-1 16,4-3-16,1-2 16,-2-2-16,1-4 0,2-7 15,1-1 1,0-5-16,2-3 15,-7-3 1,0-5-16,-3-4 16,-4 1-16,-3-7 15,-6 0-15,-2-2 16,-3-2-16,0 3 16,0 1-16,5 3 15,5 5-15,4 3 16,4-1-1,3 0-15,10 3 0,10 1 16,13 1-16,11-1 16,10 0-16,5-1 15,1-2 1,-4 0-16,-23-5 16,-19 4-16,-14-1 15,-20-1 1,3 6-16</inkml:trace>
  <inkml:trace contextRef="#ctx0" brushRef="#br0" timeOffset="15219.04">1866 3187 0,'0'0'0,"12"-11"0,-6 1 0,-8 4 0,-5 3 0,-8 2 0,15 1 0,-22 2 0,-51 14 0,27 0 16,-1 7 0,4 2-16,3 2 15,21 4-15,7-4 16,13-3-16,10-2 15,7-6-15,6-1 16,7-1-16,3-1 16,4 0-16,1 2 15,-3-1-15,-7 1 16,-5 1-16,-11-2 16,-9 0-1,-18 3-15,-12 5 16,-15 6-16,-12 5 15,-8 10-15,-2 1 16,6-6-16,10-8 16,16-18-16,9-13 15,10-13-15,5-13 16,7 7 0</inkml:trace>
  <inkml:trace contextRef="#ctx0" brushRef="#br0" timeOffset="15453.4">1778 2932 0,'1'21'0,"1"23"0,-5-8 0,-1-5 0,4-31 0,-9 26 0,-2 9 0,-2 16 15,-3 21-15,-2 28 16,0 20-16,3 15 16,6-34-1,7-41-15,-1-50 0</inkml:trace>
  <inkml:trace contextRef="#ctx0" brushRef="#br0" timeOffset="16094.29">2065 3577 0,'7'10'0,"8"12"0,6-5 0,4-6 0,5-14 0,0-9 0,2-7 16,0-7-16,0-10 15,-6-7-15,4-2 16,-5 0-16,0 2 16,-3 7-16,-4 9 15,-1 10-15,-2 15 16,-2 12-1,-2 9-15,0 4 16,-1 7-16,-2-1 16,1 0-16,-2-3 15,-1-2-15,-1-4 16,1-6 0,5-6-16,6-4 0,4-4 15,5-6 1,3-7-16,4-7 15,-1-5-15,-1-5 16,-3 0-16,-9-1 16,-9 0-16,-5 7 15,-5 8 1,-9 14-16,-1 10 16,-2 14-16,-2 8 15,5 7-15,6 6 0,5 0 16,9-3-16,3-9 15,9-16 1,1-11-16,0-9 16,1-13-16,2-10 15,3-12-15,-14 18 16</inkml:trace>
  <inkml:trace contextRef="#ctx0" brushRef="#br0" timeOffset="16359.89">3312 2867 0,'-5'16'0,"-6"22"0,0-4 0,3 0 0,8-34 0,-9 42 0,-5 16 0,-7 21 15,-5 19 1,-6 10-16,2-6 15,15-35-15,5-17 16,9-27-16,0-15 16,1-8-16,0-4 15,1-7-15,4-7 16,0-1-16,1 8 16</inkml:trace>
  <inkml:trace contextRef="#ctx0" brushRef="#br0" timeOffset="16499.91">3082 3298 0,'-8'-36'0,"5"4"0,3 3 0,0 29 0,5-20 0,10 11 0,9 2 0,9 2 16,8 1-16,6-1 0,1-1 16,-2-3-16,-6-1 15,-9 6-15,-14 1 16,-13 3-1</inkml:trace>
  <inkml:trace contextRef="#ctx0" brushRef="#br0" timeOffset="17624.71">3567 3071 0,'-2'9'0,"-3"9"0,-2-4 0,-2-2 0,0 3 0,9-15 0,-9 22 0,5 9 16,2 8-16,4 5 15,3-2-15,8 4 16,7-16-16,7-18 16,4-9-16,4-10 15,0-6 1,0-8-16,-3-5 0,-7-6 15,-14-7 1,-4-3-16,-11 1 16,-15 6-16,-4 8 15,-4 7-15,-2 11 16,2 8-16,-3 4 16,3 9-1,3 5-15,6 5 0,4 8 16,10 3-16,8-2 15,8-5-15,11-7 16,11-10 0,5-10-16,4-7 15,3-7 1,-1-4-16,-2-1 16,-7-2-16,-1 4 0,-4 5 15,-5 9-15,-4 5 16,-5 8-16,-3 9 15,-5 5 1,-5 3-16,-6 3 16,1-1-16,0-2 15,2-5 1,4-5-16,4-6 0,3-7 16,5-9-16,3-6 15,3-7-15,2-4 16,0-4-16,-1 2 15,-1 5-15,-2 1 16,-2 5 0,-3 7-16,-3 9 15,-4 7-15,0 6 16,-1 6-16,-3 4 16,0 1-16,-2-1 15,2-4-15,0-5 16,3-6-16,0-6 15,3-9 1,2-5-16,3-7 16,3-1-16,2-1 15,3 2-15,0 4 16,-3 6-16,-3 8 16,-3 5-16,-3 7 15,0 4-15,0 3 16,1-3-1,4 0-15,2-4 16,4-5-16,7-7 16,3-5-16,2-5 15,1-4-15,-4-5 16,-2-1-16,-3 0 16,-4 4-16,-7 5 15,-12-1-15,-8 4 16,-5 1-16,-7 1 15,-5 0-15,-4 5 16,-4 6-16,0 6 16,3 7-16,5 7 15,4 4-15,-3-4 16,9-6 0,-3-6-16,3-9 15,1-11 1</inkml:trace>
  <inkml:trace contextRef="#ctx0" brushRef="#br0" timeOffset="18078.68">832 3235 0,'-10'31'0,"-12"42"0,-5 0 0,-5 2 0,-4 13 0,2 6 16,11 18-1,18 10-15,2-32 16,4-34-16,-2-18 16,1-37-16,-1-4 15</inkml:trace>
  <inkml:trace contextRef="#ctx0" brushRef="#br0" timeOffset="18358">1319 2948 0,'-4'17'0,"-9"21"0,-1-1 0,-3-3 0,17-34 0,-21 41 0,-7 19 16,-10 29-16,-9 32 16,-11 34-16,6-16 15,23-70-15</inkml:trace>
  <inkml:trace contextRef="#ctx0" brushRef="#br0" timeOffset="55046.8">13138 6708 0,'9'-1'0,"17"-3"15,14-7-15,16-4 0,-56 15 0,79-21 0,7 2 0,7 1 16,-50 10-16</inkml:trace>
  <inkml:trace contextRef="#ctx0" brushRef="#br0" timeOffset="55406.76">13360 7393 0,'35'-10'16,"51"-15"-16,1 0 0,2-1 0,-1 0 0,8 5 0,-8 3 0,-45 14 16</inkml:trace>
  <inkml:trace contextRef="#ctx0" brushRef="#br0" timeOffset="55812.91">12984 8647 0,'13'3'0,"26"0"0,22-11 0,25-14 0,-86 22 0,109-42 0,13-18 16,-73 27-16</inkml:trace>
  <inkml:trace contextRef="#ctx0" brushRef="#br0" timeOffset="62797.24">2038 12780 0,'5'1'0,"5"2"0,1 4 0,-5 5 0,-6 4 0,-2-1 0,2-3 0,2 0 0,2 3 16,3-1-16,3 2 15,-3-1-15,-1 2 16,6 6-16,5-2 16,3 1-16,3-3 15</inkml:trace>
  <inkml:trace contextRef="#ctx0" brushRef="#br0" timeOffset="64390.8">2132 12894 0,'0'0'15,"0"0"-15,0 0 0,8 0 0,-2 0 16,1 0-16,-7 3 0,-6 6 0,1 2 0,3 47 0,12-39 0,4 9 15,6 2 1,1 3-16,0-3 0,-4-5 16,-3 0-1,2-6 1,-1-1-16,-1 2 0,-3-8 16,2 6-16,-2-5 15,-2 3 1,-4-1-16,1 0 15,-3-3-15,0 2 16,-3-3-16,-3-1 16,1-3-16,-1-1 15,1-3-15,-4-1 16,1-1-16,0-1 16,0 1-16,5 2 15,-1-3-15,2 0 16,3-2-1,0 0-15,0 1 16,2 2 0,1 1-16,-3-1 0,1-1 15,-4 1-15,-1 3 0,-2-3 16,1 0 0,4 3-16,-4-4 15,2 3-15,-1-6 16,-1-1-16,2-6 15,1 0 1,0 0-16,3 0 16,3 4-16,-5-2 15,-2 5-15,-2 2 16,-1 1-16,-1 8 16,-2 3-16,5 2 15,-2 8-15,1-4 16,2-1-1,1-2-15,0-5 16,0-3-16,0-2 16,-1-3-1,3-1-15,-1 0 0,2-2 16,2-2-16,-2 1 16,3 1-16,3-1 15,-1 1 1,-1 1-16,1 4 0,-3-3 15,-1 2 1,-2 0-16,-2-3 16,-2 1-16,-1-4 15,1-1-15,-2 1 16,0-1-16,-1-1 16,0-1-1,0-7-15,-2-2 0,-3 0 16,-2-2-16,0 2 15,-5-1-15,6 10 16</inkml:trace>
  <inkml:trace contextRef="#ctx0" brushRef="#br0" timeOffset="72847.57">15657 11148 0,'-18'4'0,"-20"8"0,8 4 0,3 0 0,27-16 0,-26 19 0,1 0 0,-3 1 15,-4 2-15,-5 1 16,-5 4-16,5 3 16,6 0-16,0 0 15,3 2 1,2-2-16,0 0 15,-3 0-15,0 2 16,1-2-16,1 0 16,2-1-16,0 1 15,6 2-15,2 2 16,1 0-16,-3 1 16,-2-2-16,1-5 15,3-5 1,7-1-16,2-3 0,5-1 15,1-3-15,0 0 16,-6-2-16,-1-1 16,-1 1-16,-2-2 15,1 1-15,3 1 16,3 0 0,1 2-16,2-1 15,1 0-15,2-4 16,-1-1-16,-3-1 15,-2 0-15,0-1 16,-1-2-16,1 0 16,-1 0-16,-3-1 15,-5-2 1,1 1-16,0-1 16,0 1-16,3 0 15,3-1-15,-3 0 16,-2-1-16,0-1 15,1 0-15,2-1 16,3 0-16,1-1 16,1 0-16,3 2 15,-2 0 1,3-1-16,-6 2 0,-2 0 16,-1 1-1,8 1-15,12 1 16,1 3-16,1 0 15,2-1-15,1 2 16,-1-1-16,-3 0 16,0 1-1,6-1-15,-8 0 16,3-2-16,-2-2 16,-4 1-16,-2-2 0,4 4 15,-3-1 1,0 0-16,-6 0 15,-2 0 1,-2-1-16,-1 2 16,-8 0-16,2 1 0,-4-2 15,-3 1 1,1 1-16,0 0 16,-4 1-16,-1-2 15,6 1-15,9-2 16,-1 0-16,-1-2 15,3-3 1,4-2-16,-5-4 16,1-4-16,4-5 15,5-4-15,6-6 0,2-2 16,0 1 0,3 1-16,-1 3 15,-16 16-15</inkml:trace>
  <inkml:trace contextRef="#ctx1" brushRef="#br0">15769 13189 0</inkml:trace>
  <inkml:trace contextRef="#ctx0" brushRef="#br0" timeOffset="171074.37">13694 5821 0,'0'0'0,"0"0"16,0 0-16,0 0 0,6-2 0,1-3 0,-4 1 0,-4 2 0,-5 4 0,1 0 0,-76 32 0,49-21 15,-2 2-15,-2 2 16,6 3 0,-3 4-16,22-2 15,-1 4-15,4-1 16,6 0-16,5 3 15,4-1 1,5-1-16,5-5 0,-3 0 16,1-4-16,2-3 15,-4-6-15,-3-3 16,-3-2 0,-7-1-16,-4-1 15,-2-1-15,-3 0 16,-1 0-1,-6 0-15,-2 0 0,-3-1 16,-2 2-16,3 1 16,3 1-1,6 3-15,6 5 0,5 5 16,7 5 0,6 6-16,-2 7 15,5 4-15,-6 6 16,-9 4-16,-12 3 15,-14 0-15,-9 3 16,-5 2-16,-5 2 16,20-29-16</inkml:trace>
  <inkml:trace contextRef="#ctx0" brushRef="#br0" timeOffset="174284.7">23766 9405 0,'0'0'0,"0"0"15,0 0-15,0 0 0,2 0 0,0 2 0,-1-2 0,0-1 0,0-1 0,1 4 0,63 55 16,-44-39-16,-1 0 16,1 4-16,-5-1 15,-4-5-15,-2-4 16,-3-1-16,-3-1 16,-2 0-1,-1 2-15,-2 0 0,-2-2 16,1-2-16,-2-1 15,-3-3 1,-4 0-16,-5 0 16,-3 1-16,-5 1 15,-1-2 1,-5 2-16,1-2 16,-1 2-16,0 2 0,2 6 15,5 0-15,3 1 16,4 2-16,5 4 15,5 3 1,6 3-16,6-1 16,5 2-16,6-3 15,3 3 1,2-1-16,1-2 0,-1-8 16,-1 0-16,-1-1 15,-3-5-15,-4-6 16,-5-1-16,-2-5 15,-4-1 1,-2 0-16,-1-1 16,-2 1-16,-1 1 15,-2-5-15,-1 0 16,-1 1-16,-2 2 16,0 6-16,-4 2 15,1 3-15,0 4 16,1 7-16,5 5 15,2 8-15,1 6 16,6 5 0,3 6-16,3-2 15,0 4-15,-5-8 16,-5-3-16,-6-4 16,-6-1-16,-9 4 15,-5 2-15,-5-3 16,-2-1-16,-1-3 15,-2-4 1,1-4-16,2 2 16,19-12-16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56.03334" units="1/cm"/>
          <inkml:channelProperty channel="Y" name="resolution" value="252.05385" units="1/cm"/>
          <inkml:channelProperty channel="T" name="resolution" value="1" units="1/dev"/>
        </inkml:channelProperties>
      </inkml:inkSource>
      <inkml:timestamp xml:id="ts0" timeString="2024-12-11T12:40:27.817"/>
    </inkml:context>
    <inkml:brush xml:id="br0">
      <inkml:brushProperty name="width" value="0.05292" units="cm"/>
      <inkml:brushProperty name="height" value="0.05292" units="cm"/>
      <inkml:brushProperty name="color" value="#FF0000"/>
    </inkml:brush>
  </inkml:definitions>
  <inkml:trace contextRef="#ctx0" brushRef="#br0">1343 3293 0,'-7'5'0,"-10"6"0,4-2 0,2-2 0,1-3 0,10-4 0,-11 5 0,-5 4 0,-3 4 0,-5 5 16,-7 9-16,-4 8 15,-3 7-15,-3 8 16,2 4-16,6 4 15,2 1 1,4 0-16,5 2 0,8-4 16,7-3-1,11-4-15,9-4 16,8 0-16,7-7 16,8-3-16,9-1 15,9 0-15,5-3 16,6-7-1,2-1-15,-2-4 0,0-3 16,-3 2-16,-6 1 16,-6-3-1,-11-5-15,-10-7 16,-9-5-16,-8-3 16,-7 1-16,-3-1 15,-3 0 1,-2 0-16,2 1 0,-2 1 15,2-1-15,-2-3 16,1-3-16,3-8 16,1-3-1,4-2-15,1-1 16,3 4-16,-1 2 16,1 5-1,-2 4-15,-3 1 0,0 6 16,-4 3-16,-1 4 15,-1 9-15,-2 1 16,-3 1-16,-1 4 16,2 0-16,-1-7 15,4 1-15,3-3 16,3-5 0,5-2-16,5-2 15,4-5-15,5-5 16,2-1-16,1-7 15,0 0-15,-5-3 16,-4 0-16,-10-5 16,-5 0-1,-11 1-15,-8 0 16,-14 6-16,-7 7 16,-7 5-16,-2 6 15,1 6-15,4 5 16,10-1-16,20-3 15</inkml:trace>
  <inkml:trace contextRef="#ctx0" brushRef="#br0" timeOffset="9656.11">419 5224 0,'0'0'0,"0"0"0,0 0 16,0 0 0,0 0-16,0 0 0,1 8 0,0-5 0,0-3 0,-1 0 0,2-1 0,0 1 0,72-8 15,-49 4-15,5 4 16,3 4-16,3 2 16,3-2-16,3-1 15,2 1-15,-1 4 16,5-6-1,0 1-15,3 3 16,5 1-16,2 0 16,1 0-16,-3 1 15,2 2-15,0 1 16,-1-2-16,0 0 16,-1 1-16,-2 1 15,-2-1-15,-1-1 16,-2-3-1,-4-1-15,-5 0 16,-4 2-16,-9 2 0,-6-1 16,-5-2-1,-7-3-15,-5-1 16,-2-1-16,-2-2 16,-3-1-16,1 1 15,0-1-15,1 2 16,0-1-1,1 0-15,1 1 16,0-2-16,1-4 16,1-1-16,3-2 15,0 1-15,2 1 16,0 0 0,0-1-16,-1 0 15,1 2-15,-1 2 0,-2 1 16,-2 1-16,-1 6 15,-3 1 1,0 3-16,-2-1 16,-3 2-16,-1 3 15,0-2-15,-2 2 16,1-1-16,1 0 16,2 1-16,1 1 15,2-1-15,3-3 16,1 2-16,3-3 15,4-1-15,6-1 16,2 0 0,4-2-16,0-1 15,5-5 1,-4-2-16,-3-3 0,-3-3 16,-5 0-16,-4 0 15,-6 1-15,-2-1 16,-6 0-16,-5-1 15,-11-2-15,-12 0 16,-10 1 0,-7 0-16,-13-1 15,25 9-15</inkml:trace>
  <inkml:trace contextRef="#ctx0" brushRef="#br0" timeOffset="13366.21">354 5795 0,'0'0'0,"0"0"16,0 0-16,0 0 15,0 0-15,0 9 0,-2-4 0,2-3 0,0-2 0,0 0 0,0 0 0,35 43 0,-22-25 16,2 0-16,3-1 15,0-2 1,2 3 0,1-2-16,5 6 15,0-1-15,2-2 0,2-1 16,4 3-16,3 0 16,5-3-1,0-4-15,1 1 0,-1 2 16,1-1-1,-2 0-15,2 3 16,-1 1-16,0 0 16,0-2-16,0 0 15,-3-2-15,0-2 16,1 1-16,-4-4 16,-1-4-1,-2 0-15,-1 0 16,-4-1-16,-3 1 15,-2-1-15,-3-1 16,0-1-16,-1 0 16,4-1-16,-2 2 15,-1-3-15,-2-1 16,0-3 0,-3-1-16,-3-1 15,-1-1-15,-3 0 16,-4-4-16,0 0 15,1-4-15,3 3 16,1 0-16,1 0 16,4 4-16,-3-5 15,2 0-15,-5 1 16,-2 0 0,-2 3-16,-2 3 0,-2 1 15,0 1 1,-1 2-16,-1 2 15,-1 0-15,-1 4 16,0 3-16,1-1 16,-1 1-16,-1 1 15,-1 0 1,-1 0-16,2 0 0,-2 0 16,3 2-16,-1-2 15,2-1 1,3-1-16,2 0 15,4-3-15,4 0 16,4 1 0,3-1-16,3 0 0,2-1 15,0-3-15,1 0 16,-2-4-16,-4-2 16,0-3-16,-4-3 15,-3-1-15,-3-1 16,1-1-1,-2-2-15,-1 1 16,-2 2 0,-3 1-16,-6 1 0,-2 1 15,-9 1-15,-10-1 16,-5 2-16,-9 2 16,-2 4-16,-2 3 15,2 1-15,8-1 16,10 2-16,19-5 15</inkml:trace>
  <inkml:trace contextRef="#ctx0" brushRef="#br0" timeOffset="18563.41">3972 6741 0,'0'0'0,"0"0"0,0 0 16,-4 7-16,6-1 0,2-2 0,0-1 0,2-2 0,0-1 0,47-7 0,-33 5 16,6 1-16,3 3 15,4 2-15,1-1 16,3-1-16,-2 3 16,-3-1-16,-3 0 15,-3-1 1,-4-1-16,-6-2 15,-1 1-15,-2-2 16,0 0-16,0-1 0,4-3 16,5-5-1,4-5-15,-6 5 16</inkml:trace>
  <inkml:trace contextRef="#ctx0" brushRef="#br0" timeOffset="19344.65">5300 6812 0,'0'0'16,"0"0"-16,0 0 16,0 0-16,0 0 15,0 0-15,0 0 0,0 0 0,-6-3 0,-1 3 0,-1 1 16,2 2-16,2-2 0,2 0 0,102 13 0,-76-15 0,-1 0 15,1 1 1,0 1-16,0 0 16,-2-2-1,1-1-15,-1 1 0,1 2 16,0-1-16,0 1 16,1-2-16,2-1 15,1 1-15,1 1 16,0 2-16,-2 0 15,1 0-15,-1-2 16,-2-2 0,-4 2-16,-2 0 15,-2 2-15,-2 0 16,-1 1-16,-4-1 16,-1 0-16,-5-2 15,-7-2-15,-6-4 16,-7-5-16,0 2 15</inkml:trace>
  <inkml:trace contextRef="#ctx0" brushRef="#br0" timeOffset="20125.58">4980 6857 0,'-7'2'0,"-7"3"0,-4-2 0,-1 0 0,-1-2 0,20-1 0,-22 0 0,-2 0 0,-7-1 16,-8-2-16,-9 0 16,-9 0-16,-5 0 15,-7 0-15,3 1 16,2 0-16,2 0 16,2 0-16,4 2 15,8-5-15,14 1 16,10 2-16,13 0 15,8 1-15,6 0 16,11-1 0,10 1-16,13-1 15,10 0 1,10 0-16,6 2 0,2 0 16,0 4-16,-13 3 15,-8-1-15,-10 1 16,-11-4-16,-11 0 15,-11-2-15,-9-1 16,-7-1-16,-7-1 16,-10-2-1,-7-4 1,-7 0-16,-5 2 16,-4 0-16,-1-1 0,1 4 15,11 1 1,13-1-16,20-6 15,22-5-15,9 3 16</inkml:trace>
  <inkml:trace contextRef="#ctx0" brushRef="#br0" timeOffset="21409.53">5366 6840 0,'1'-2'0,"2"1"0,3 1 0,1 3 0,3-2 0,5-2 0,8-2 0,6 0 0,6 1 16,7 0 0,7 2-1,4-1-15,3 2 16,2 1-16,-3-3 0,-2 0 15,-1 1-15,-3 0 16,-4-1 0,-6-1-16,-5 2 0,-1-2 15,-3 1 1,-7 0-16,-3-2 16,-8 3-16,-5 0 15,-5 0-15,-5 1 16,-4-1-16,-1 0 15,-4 1-15,-6 0 16,-6 0-16,-4 1 16,-5 1-1,-3 0-15,-3 1 16,-4-2-16,-2 1 16,2 0-16,3-1 15,-1-1-15,2 0 16,1 0-16,4 0 15,4 0-15,7 1 16,6 0 0,5 1-16,9-2 15,4 0-15,5-2 16,2-1-16,4 0 16,5 1-16,4 1 15,3 2-15,4 0 16,5-1-16,3 1 15,1 1-15,-2 1 16,-3-1 0,-2-1-16,-5 0 15,-4 1-15,-7 0 16,-3-3-16,-6 0 16,-1-2-16,-4 2 15,-2 0-15,0 2 16,-1-2-1,-1 0-15,1 0 16,-1 1-16,0-1 0,0-1 16,2 1-1,2 0-15,0 1 16,0 0-16,0-1 16,2 1-16,-1-1 15,0 0-15,-1-2 16,3 0-1,-2 1-15,1 1 0,1 0 16,-1-1-16,0 1 16,0-2-16,-1 0 15,-1 1 1,0 0-16,0 1 16,1-1-16,-1 2 15,0 0 1,0-1-16,0-1 0,1-1 15,5-4-15,4 1 16,4-4-16,-3 2 16</inkml:trace>
  <inkml:trace contextRef="#ctx0" brushRef="#br0" timeOffset="22819.87">6616 6721 0,'0'0'0,"0"0"0,0 0 16,0 0-16,0 0 0,-9 8 0,5 0 15,4-3-15,3-3 0,1-1 0,2-1 0,63-6 0,-50 5 0,0 2 16,1 0 0,0-1-16,2-1 0,2 3 15,0-2 1,2 1-16,2 0 15,1-3-15,1 2 16,3 0-16,3 1 16,-2-1-16,4 1 15,-1 0-15,2 1 16,2 2 0,1-1-16,2-2 15,0 3 1,2-1-16,-1-2 0,0 2 15,2-1-15,1 2 16,1 0-16,0 1 16,0 0-16,0-1 15,-2 0 1,0 0-16,-1-2 16,-2-1-16,-2 1 15,0-1-15,0 0 16,-1 1-16,0 0 15,0 0-15,-1-1 16,-2 0-16,-2 0 16,0 0-16,0 1 15,-2 1 1,1-1-16,-4 0 16,-4 2-16,-1-2 15,-5 1-15,-6-1 16,-6-2-16,-2 0 15,1-1-15,-1-1 16,-1 0-16,-1 0 16,-2 1-16,0 0 15,-2 0 1,-1 0-16,0 1 16,0 1-16,0-1 15,0 0-15,-2 0 16,-1 0-1,3 0-15,-1 1 16,-4 0-16,8-2 16,-4 2-16,3-2 15,2 0-15,-2 1 0,-1 0 16,0 0-16,-2 1 16,1-2-1,0 1-15,0 0 16,1 0-16,0-1 15,-1 1-15,1 0 16,-1 0 0,0 0-16,0 0 0,-2 1 15,3-1-15,0 0 16,3-3-16,-7-6 16,1-3-16,3 2 15</inkml:trace>
  <inkml:trace contextRef="#ctx0" brushRef="#br0" timeOffset="26875.22">9049 5904 0,'3'-1'0,"4"0"0,0-1 0,-7 2 0,11-1 0,6 2 0,7-1 0,5-1 0,2 0 16,1-1-16,-4 0 15,-4 1-15,-5 0 16,-4 0-16,-3 1 16,-9 0-1,-7-1-15,-6 0 16,-11 1-16,-1 1 16,-3 0-16,-1 4 15,-2 1-15,2 0 16,5 3-16,7 1 15,8-2-15,12 0 16,12-1-16,-2-7 16</inkml:trace>
  <inkml:trace contextRef="#ctx0" brushRef="#br0" timeOffset="28563.98">14586 4302 0,'1'4'0,"-3"-5"0,-4 0 0,-5 0 0,-7-1 0,-8 2 0,-8 1 0,-6 2 15,-4 1 1,-6 2-16,-2 3 15,-6 2-15,-1 6 16,-4 3-16,-2 5 16,1 5-16,3 4 15,-2 5 1,-1 4-16,-2 6 0,-3 2 16,-4 5-1,4 0-15,2 4 0,0 5 16,4 2-1,2 4-15,-1 3 16,0 0-16,11 3 16,1-1-1,7 0-15,8 0 0,5 3 16,-6-1 0,8-1-16,2-4 15,11 1-15,8-3 16,7 1-16,7-4 15,3-1-15,8-8 16,9-3 0,8-3-16,5-2 0,3-3 15,6-4-15,2-2 16,3-5-16,6-3 16,-2-6-1,1-4-15,-9-2 16,0-2-1,-5-3-15,-8-7 0,-11-8 16,-3-6-16,3 2 16,-3 0-16,0 0 15,-6-1-15,-3 3 16,-3-3-16,-1 0 16,-4-2-1,-5-1-15,-9-7 16,2-2-16,4 1 15,5 3-15,-2 1 16,-2 1-16,-1 3 16,-2 1-16,1 3 15,0 1-15,4 4 16,4 3-16,-3 0 16,-2 2-1,-4-1-15,-4-2 16,5 1-16,5 7 15,0 0-15,12 9 16,2-1-16,3 0 16,9 2-16,1-8 15,-11-11-15,-3-6 16,-5-4-16,-1-3 16,-1-1-1,-2 1-15,-1 1 0,2 6 16,0 0-1,2 0-15,-1 1 16,2-1-16,-4 1 16,-18-5-16,-22-11 15,-16-7-15,-3 6 16</inkml:trace>
  <inkml:trace contextRef="#ctx0" brushRef="#br0" timeOffset="39395.33">4101 7792 0,'0'6'0,"4"-6"0,4 0 0,2 0 0,3 1 16,2 0-16,4 2 0,2 2 0,3-1 16,5-1-16,3-3 15,3 0 1,3 0-16,0 0 15,-1 0-15,0-1 16,1 1-16,-2 1 16,0 1-16,-1-2 15,-3 2-15,-2-2 16,-1 2-16,-1-2 16,-4 1-1,-2 0-15,-2-1 0,-3 0 16,-2 0-1,-4 0-15,-3-1 16,-4 1-16,-2 0 16,-2-1-16,-1 1 15,0 0-15,-3 1 16,-1 0 0,0 1-16,-2-2 0,-1 1 15,-4 0-15,-6 1 16,-4-2-1,-8 0-15,-6 1 16,-3-1-16,-5 0 16,-2 0-1,-4-1-15,3 1 16,5 1-16,1 0 0,0 0 16,3 0-1,4 1-15,2-1 0,2 1 16,4 0-16,4 0 15,3-2 1,3-1-16,7 1 16,4 1-1,3-1-15,2-1 0,0 0 16,2 1-16,2 0 16,-1 0-1,0 0-15,0 0 16,0 2-16,-1-2 0,-1 1 15,0 0 1,-1 0-16,-1 0 16,1-1-16,0 0 15,-1 0-15,1 0 16,0 0-16,1 1 16,-1-2-1,1 0-15,2-2 16,2 1-16,6-2 15,7-2-15,5-3 16,-6 2-16</inkml:trace>
  <inkml:trace contextRef="#ctx0" brushRef="#br0" timeOffset="42141.49">15827 7053 0,'4'1'0,"3"2"0,10 1 0,6 1 0,6-2 0,1-3 0,-2-2 16,-2 1-16,0 0 15,0 2-15,-2-1 16,2 1-16,1 0 15,1-1-15,1 0 16,0 1 0,-1-1-16,2 0 15,-1-2-15,-2 4 16,3-1-16,-1 1 16,-2 0-16,3 2 15,-1 0-15,0 0 16,-1 1-16,0 1 15,0-2 1,-1 0-16,-1-1 0,-1 0 16,0 0-16,-2 1 15,0-1 1,-2 0-16,-1 0 16,-4 0-16,-4 2 15,-2-1-15,-1-2 16,-2-1-1,3 1-15,2 0 0,-5-2 16</inkml:trace>
  <inkml:trace contextRef="#ctx0" brushRef="#br0" timeOffset="42781.69">15103 7040 0,'-6'0'0,"-9"2"0,-5-1 0,0 1 0,0 1 0,20-3 0,-16 1 0,1 0 0,0-1 16,1-1-16,0 2 16,0 0-16,-3 0 15,-4-1-15,-1 0 16,-1 0-16,3 1 15,1 0-15,-4 1 16,-1-1 0,2-1-16,7 0 0</inkml:trace>
  <inkml:trace contextRef="#ctx0" brushRef="#br0" timeOffset="48580.32">2515 10341 0,'4'-5'0,"-51"28"0,5-6 0,7-7 0,35-10 0,-28 1 0,5-8 0,4-2 16,2 1-16,3 4 16,1 3-16,2 2 15,3 2-15,-1 3 16,1 1 0,-1 1-16,-3 2 15,2-2-15,-2-1 16,4-3-16</inkml:trace>
  <inkml:trace contextRef="#ctx0" brushRef="#br0" timeOffset="49844.05">17881 7072 0,'6'0'0,"7"-2"0,2 0 0,4-2 0,7 1 0,-26 3 0,34-3 0,7 0 0,6 0 16,5 0-16,3-2 15,4 0-15,-2-3 16,1 0-16,2-1 15,1 2-15,-2 3 16,-2-1-16,4 0 16,2 2-16,3 0 15,1 0 1,1 1-16,-2 0 0,-8 0 16,-5 0-16,-5 0 15,-6 1 1,-4-1-16,-8-1 15,-5 0-15,-7-1 16,-5 0-16,-2 0 16,-4 0-1,-4 1-15,0 0 0,-3 2 16,0 0-16,0 0 16,0 1-1,-1 0-15,1 1 16,0-1-16,0 1 15,1 0-15,-1-1 16,0 1 0,-1 0-16,-1 0 0,1 0 15,-4 2-15,1 0 16,1 0-16,-1-2 16,4 2-16,-1 0 15,1-5 1</inkml:trace>
  <inkml:trace contextRef="#ctx0" brushRef="#br0" timeOffset="55250.62">9294 9785 0,'11'0'15,"13"1"-15,3 4 0,-1 1 0,-26-6 0,29 7 0,0-3 0,-1-3 0,0-1 16,1-1-16,-1-1 16,1 2-1,0-2-15,1 2 16,-2 0-16,0 0 15,2 0-15,-1 0 16,-1-2-16,1 3 16,0 2-16,2 0 15,-2 2-15,1 0 16,-1-1-16,-2-2 16,-2-1-16,-3-1 15,2 2 1,2 0-16,-3 0 15,0 0-15,-9 0 16</inkml:trace>
  <inkml:trace contextRef="#ctx0" brushRef="#br0" timeOffset="56671.76">21233 7038 0,'5'0'0,"4"0"0,3-3 0,2 1 0,7 2 0,6 2 0,8-2 15,4 2-15,7-1 0,5 0 16,4 2-1,7 1-15,-2-4 16,1 0-16,-1-1 16,-1 0-16,0-3 15,-4 5-15,-1 2 16,-2-3 0,-1-2-16,0-1 0,-1 2 15,-1 0-15,-3-1 16,-5-2-16,-7 1 15,-6-2-15,-7-1 16,-3 3 0,-2 4-16,-4 4 15,-3 0 1,-1-1-16,-3-2 0,-3-1 16,0-1-16,-2 0 15,0-1-15,-1-2 16,0 3-16,0 1 15,-1 1-15,0 0 16,-1-2 0,0 1-16,-1 2 15,-2 0-15,2 0 16,0 0-16,2-4 16,0-1-16,3-1 15</inkml:trace>
  <inkml:trace contextRef="#ctx0" brushRef="#br0" timeOffset="106780.89">5202 10044 0,'-14'7'0,"-17"10"0,3-5 0,8-3 0,7-5 0,2 0 0,-1 1 0,-3 2 0,-4 3 16,-5 3-16,-7 3 16,-4 3-16,-3 1 15,-3 1-15,-1 1 16,0 1 0,2 1-16,2 2 15,-2 1 1,1-3-16,1 3 15,0 2-15,3 1 16,2 3-16,4 0 16,5 0-16,2-2 15,5-4-15,3-1 16,4-5-16,5-5 16,3-5-16,2-4 15,1-4-15,0-2 16,1-3-16,-1-1 15,-1-2-15,0 0 16,-2-1-16,-1-2 16,-1-3-16,-1-3 15,-2 0 1,0-2-16,2-1 0,1 2 16,2 2-1,3 6-15,3 4 16,3 8-16,6 7 15,5 6-15,2 7 16,0 4-16,2 7 16,-3-5-1,-6-7-15,-7-2 0,-5-6 16,-6-3-16,-7-6 16,-1-1-16,-4 0 15,-3-2 1,0 0-16,2-1 15,4-1-15,4 4 16,3-3 0,2-3-16,5-2 0,1-1 15,3-1-15,-2-2 16,-1-2 0,2-3-16,-1-4 0,0-3 15,1-6 1,0-2-16,4-4 15,1 1 1,2-1-16,4-2 0,-11 24 16</inkml:trace>
  <inkml:trace contextRef="#ctx0" brushRef="#br0" timeOffset="128468.94">13555 7174 0,'15'4'0,"24"5"0,4-3 0,2 1 0,-45-7 0,55 5 0,5 0 0,7-2 0,2 1 16,2 0-16,2 1 15,2-2-15,10-3 16,4-1 0,6-3-16,-2 1 15,-2 1-15,-1 4 16,9-2-1,4 0-15,2 1 0,2-1 16,-2 1-16,8-1 16,-5 0-16,-3 2 0,1 1 15,-2 1 1,2 2-16,-2-2 16,0-1-16,1 1 15,1 0 1,3 1-16,-5 1 15,-2 0-15,0-2 16,0-3-16,1-1 16,1 1-16,0 0 15,5 2 1,2 4-16,-3-2 16,-4-5-16,1-2 15,-1 2-15,-4 6 0,-2-1 16,-1-5-1,3 1-15,-2 1 16,5 0-16,0 2 16,-1-2-1,1-2-15,-2-4 16,-7 5-16,2-4 16,2-3-16,-1 3 0,3-3 15,0-3 1,-2 5-16,-2-2 15,3 2-15,0-2 16,2 3-16,4 0 16,4-4-1,1 3-15,-6-2 16,-1 0-16,0-1 16,-3 0-16,1 0 15,-2 5-15,-3 1 16,-3 3-16,-3-8 15,1 2-15,-2-4 16,2 8-16,0-4 16,-1 1-16,-1-1 15,-1-1-15,-3 3 16,-1-1 0,-4 6-16,-1-4 15,-3 5-15,2-4 16,-2 2-16,-1 1 15,-4-4-15,-1 7 16,-1 1 0,-3-5-16,-1 2 0,-2 1 15,-4-1-15,-1 1 16,-1-1 0,-4 3-16,-3-4 15,-3 1-15,-4 2 16,-4 0-1,-2-1-15,-2-1 16,-2-5-16,-2 1 16,-2-3-16,-4 2 15,-5-1-15,1 4 0,-1 2 16,-1 3-16,0 1 16,-2-2-1,-2 0-15,-4-3 16,-1-5-1,-2-3-15,-6-2 0</inkml:trace>
  <inkml:trace contextRef="#ctx0" brushRef="#br0" timeOffset="139954.1">2391 10029 0,'-4'8'0,"-6"12"0,7-1 0,3 1 0,0-20 0,8 23 0,1 2 0,-9-25 0,9 28 0,-1 2 16,1 1 0,-3-2-16,-3 3 0,0-6 0,1 0 15,-2-2-15,1-1 16,-1-4 0,1-3-16,-1-6 15,-1-4-15,1-6 16,-1-4-16,0-2 31,-1-1-31,2 0 0,2 1 16,0-2-16,1 2 15,4-3-15,1 1 16,2-1-16,0 0 16,1 2-16,-1-2 15,-3 3 1,-4 7-16,-2-2 15,-4-1-15,-5-8 16,-8-4-16,-12-4 16,-10-6-16,-7-13 15,-7-4-15,-8-9 16,9 9-16,26 23 16</inkml:trace>
  <inkml:trace contextRef="#ctx0" brushRef="#br0" timeOffset="144640.57">4942 11784 0,'0'0'15,"0"0"-15,0 0 0,-3 5 0,0-1 16,1-4-16,1 1 0,0 0 0,-5 0 0,-37 5 0,25-5 0,-1-2 16,-3-1-16,2-1 15,-2 1-15,1-1 16,-1 2-16,1 1 15,0 2-15,-3 1 16,0 0-16,-1 0 16,-4-1-16,-1 0 15,1-2 1,-6-8-16,-3-5 0,-1-3 16,-2 0-16,1 5 15,3 5-15,5 7 16,0 5-16,1 5 15,6 2 1,-11-9 0,1 2-16,-1-1 15,0-5-15,1 2 0,0-4 16,0-3 0,-4-1-16,0-1 15,-2 0-15,-2 2 16,0 1-16,1-1 15,4 3-15,-2-1 16,1 0-16,0 0 16,3 0-16,1 2 15,2 0-15,-1-2 16,0 1-16,0 0 16,-1 0-1,-2 2-15,0 0 16,0 1-1,0-1-15,-1 1 0,4 0 16,-2 0-16,3 1 16,2 1-16,0 1 15,-1-1-15,-1 0 16,0 0-16,0 0 16,1 2-1,2 1-15,0-1 16,1-1-16,2 0 15,3 0-15,2-3 16,4 0-16,2-2 16,4 2-16,2 0 15,4 2-15,2-1 16,2 1 0,2-2-16,0 1 15,2-1-15,-1-1 16,0 0-16,0 1 15,1-1-15,-2 0 16,0 0-16,0-1 16,1-1-16,2 0 15,-3 0 1,1 2-16,-2 0 16,0 2-16,-2-2 0,3 1 15,1-2-15,0-1 16,-1 0-1,1-1-15,2 0 16,-3 0-16</inkml:trace>
  <inkml:trace contextRef="#ctx0" brushRef="#br0" timeOffset="161328.15">1609 12823 0,'6'5'0,"10"4"0,1-6 0,2 1 0,1-2 0,-20-2 0,21 2 0,1 1 0,-1 1 15,1-1-15,3 0 16,-1 2 0,-1 1-16,-2-1 0,-3 3 15,2-1-15,-2-1 16,2 0-16,-1-2 16,3 0-16,-1 1 15,-1 0-15,2 0 16,-4-1-1,-1 2-15,-3-1 16,-3 1 0,-2-2-16,4-3 0,1-4 15,4 3-15,-4 9 16,0 4-16,-2 4 16,-4 4-16,-1-2 15,2-5-15,-2-2 16,-4-3-1,-4-3-15,0-3 16,-1-5-16,0 2 16,0-2-16,2-1 15,0-1-15,1 0 16,0 4-16,1-1 16,0 2-16</inkml:trace>
  <inkml:trace contextRef="#ctx0" brushRef="#br0" timeOffset="191969.38">2601 3991 0,'0'0'0,"0"0"0,-4 7 0,1-3 0,0-2 0,-1-2 16,-2 1-16,-2 1 0,-63 0 0,39 2 0,-2 1 16,2 3-16,1 4 15,1 6 1,2 0-16,5 7 16,5 2-16,-6 2 15,0 1 1,2 0-16,-2-2 0,2 2 15,3 4-15,2 5 16,7 4-16,0-1 16,3 1-1,0-2-15,2 1 16,2 0-16,0 2 16,5 6-16,0-1 15,2 1-15,0 0 16,2 2-16,2 1 15,1 0-15,-2 0 16,3 0-16,0-2 16,1 2-16,0 0 15,-1-3-15,1 0 16,1-3 0,0 4-16,2 2 15,1 1-15,0 2 16,-2-2-16,-1-1 15,1-4-15,-1-2 16,0-2-16,-2-3 16,0 2-16,-2 0 15,-2 0 1,-1-1-16,0-1 16,-2 2-16,-1-2 15,-2-1-15,-1 1 16,0 1-16,-1-2 15,-2 0-15,-2-2 16,1 3-16,-3 2 16,-2-4-1,1 6-15,2-1 0,-3-1 16,2 2 0,0 0-16,1-1 15,-1 0-15,-1-2 16,1 2-16,-1 2 15,0-2 1,0 4-16,-1-4 16,-2-1-16,-2-2 15,-4 0-15,-2-2 0,-2-1 16,-3-1-16,-3-2 16,-2 0-1,-3 0-15,-2 0 16,-2-4-16,3 0 15,-1-1 1,-2-1-16,0 0 0,-1-1 16,-2-1-16,-1-1 15,-3-3 1,-1 0-16,-2 2 0,1 1 16,3 1-1,2 1-15,3-1 16,4 0-16,4-1 15,6 1-15,6-3 16,4 1-16,5 1 16,4 3-16,4 1 15,5 0-15,5 0 16,5 2 0,5 1-16,3 0 0,3-2 15,1 2 1,-2-2-16,-4-1 15,-1 1-15,-2 0 16,-2-1-16,-3-1 16,1 0-16,-2-1 15,-1 1-15,-3 1 16,-3-5 0,-1 1-16,-4 2 15,-3-5-15,-4-1 0,-1 0 16,-4 0-1,-4-3-15,0 1 16,-4-6-16,-3-1 16,-2 1-16,0-4 15,-4 1 1,1-1-16,-1-3 16,-1 2-16,1 1 15,-2 2-15,0-2 16,-1 0-16,0 4 15,0-4-15,1 2 16,-2 2-16,1-2 16,0 0-16,0 3 15,1-2 1,-2 1-16,2 5 0,-1-2 16,3 1-1,-3 2-15,2-1 16,-2 1-16,1 3 15,0-1-15,1 2 16,1 4-16,2-2 16,3 2-1,1 0-15,2-1 0,3 3 16,4 1-16,2 2 16,3-1-16,3 1 15,3-1 1,2 3-16,5-2 15,0 3-15,6-3 16,3 6 0,3-2-16,4 1 0,4 0 15,3 0-15,5 1 16,3 1-16,1 0 16,6 0-1,-1 2-15,5-4 16,2-2-16,1 0 15,5-2 1,0 3-16,2-3 16,1 1-16,3 0 15,0-3-15,2-3 0,1-2 16,0 2-16,-3-4 16,-1-4-16,-3 1 15,-2-2 1,-2-1-16,0-4 15,-2 2-15,-1-5 16,-1-2-16,-3-2 16,-3-1-16,-3-1 15,-4-4-15,-3-3 16,-4-6-16,-5-2 16,-2-2-16,-14 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67060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Parte do cliente e a parte do provedor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Parte do cliente e a parte do provedor</a:t>
            </a:r>
            <a:endParaRPr dirty="0"/>
          </a:p>
        </p:txBody>
      </p:sp>
    </p:spTree>
    <p:extLst>
      <p:ext uri="{BB962C8B-B14F-4D97-AF65-F5344CB8AC3E}">
        <p14:creationId xmlns:p14="http://schemas.microsoft.com/office/powerpoint/2010/main" val="249932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Parte do cliente e a parte do provedor</a:t>
            </a:r>
            <a:endParaRPr dirty="0"/>
          </a:p>
        </p:txBody>
      </p:sp>
    </p:spTree>
    <p:extLst>
      <p:ext uri="{BB962C8B-B14F-4D97-AF65-F5344CB8AC3E}">
        <p14:creationId xmlns:p14="http://schemas.microsoft.com/office/powerpoint/2010/main" val="18371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Parte do cliente e a parte do provedor</a:t>
            </a:r>
            <a:endParaRPr dirty="0"/>
          </a:p>
        </p:txBody>
      </p:sp>
    </p:spTree>
    <p:extLst>
      <p:ext uri="{BB962C8B-B14F-4D97-AF65-F5344CB8AC3E}">
        <p14:creationId xmlns:p14="http://schemas.microsoft.com/office/powerpoint/2010/main" val="40457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Parte do cliente e a parte do provedor</a:t>
            </a:r>
            <a:endParaRPr dirty="0"/>
          </a:p>
        </p:txBody>
      </p:sp>
    </p:spTree>
    <p:extLst>
      <p:ext uri="{BB962C8B-B14F-4D97-AF65-F5344CB8AC3E}">
        <p14:creationId xmlns:p14="http://schemas.microsoft.com/office/powerpoint/2010/main" val="281968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Parte do cliente e a parte do provedor</a:t>
            </a:r>
            <a:endParaRPr dirty="0"/>
          </a:p>
        </p:txBody>
      </p:sp>
    </p:spTree>
    <p:extLst>
      <p:ext uri="{BB962C8B-B14F-4D97-AF65-F5344CB8AC3E}">
        <p14:creationId xmlns:p14="http://schemas.microsoft.com/office/powerpoint/2010/main" val="54477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noAutofit/>
          </a:bodyPr>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1pPr>
            <a:lvl2pPr lvl="1">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2pPr>
            <a:lvl3pPr lvl="2">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3pPr>
            <a:lvl4pPr lvl="3">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4pPr>
            <a:lvl5pPr lvl="4">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5pPr>
            <a:lvl6pPr lvl="5">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6pPr>
            <a:lvl7pPr lvl="6">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7pPr>
            <a:lvl8pPr lvl="7">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8pPr>
            <a:lvl9pPr lvl="8">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a:ea typeface="Sniglet"/>
                <a:cs typeface="Sniglet"/>
                <a:sym typeface="Sniglet"/>
              </a:defRPr>
            </a:lvl1pPr>
            <a:lvl2pPr lvl="1">
              <a:buNone/>
              <a:defRPr sz="1200">
                <a:solidFill>
                  <a:schemeClr val="accent1"/>
                </a:solidFill>
                <a:latin typeface="Sniglet"/>
                <a:ea typeface="Sniglet"/>
                <a:cs typeface="Sniglet"/>
                <a:sym typeface="Sniglet"/>
              </a:defRPr>
            </a:lvl2pPr>
            <a:lvl3pPr lvl="2">
              <a:buNone/>
              <a:defRPr sz="1200">
                <a:solidFill>
                  <a:schemeClr val="accent1"/>
                </a:solidFill>
                <a:latin typeface="Sniglet"/>
                <a:ea typeface="Sniglet"/>
                <a:cs typeface="Sniglet"/>
                <a:sym typeface="Sniglet"/>
              </a:defRPr>
            </a:lvl3pPr>
            <a:lvl4pPr lvl="3">
              <a:buNone/>
              <a:defRPr sz="1200">
                <a:solidFill>
                  <a:schemeClr val="accent1"/>
                </a:solidFill>
                <a:latin typeface="Sniglet"/>
                <a:ea typeface="Sniglet"/>
                <a:cs typeface="Sniglet"/>
                <a:sym typeface="Sniglet"/>
              </a:defRPr>
            </a:lvl4pPr>
            <a:lvl5pPr lvl="4">
              <a:buNone/>
              <a:defRPr sz="1200">
                <a:solidFill>
                  <a:schemeClr val="accent1"/>
                </a:solidFill>
                <a:latin typeface="Sniglet"/>
                <a:ea typeface="Sniglet"/>
                <a:cs typeface="Sniglet"/>
                <a:sym typeface="Sniglet"/>
              </a:defRPr>
            </a:lvl5pPr>
            <a:lvl6pPr lvl="5">
              <a:buNone/>
              <a:defRPr sz="1200">
                <a:solidFill>
                  <a:schemeClr val="accent1"/>
                </a:solidFill>
                <a:latin typeface="Sniglet"/>
                <a:ea typeface="Sniglet"/>
                <a:cs typeface="Sniglet"/>
                <a:sym typeface="Sniglet"/>
              </a:defRPr>
            </a:lvl6pPr>
            <a:lvl7pPr lvl="6">
              <a:buNone/>
              <a:defRPr sz="1200">
                <a:solidFill>
                  <a:schemeClr val="accent1"/>
                </a:solidFill>
                <a:latin typeface="Sniglet"/>
                <a:ea typeface="Sniglet"/>
                <a:cs typeface="Sniglet"/>
                <a:sym typeface="Sniglet"/>
              </a:defRPr>
            </a:lvl7pPr>
            <a:lvl8pPr lvl="7">
              <a:buNone/>
              <a:defRPr sz="1200">
                <a:solidFill>
                  <a:schemeClr val="accent1"/>
                </a:solidFill>
                <a:latin typeface="Sniglet"/>
                <a:ea typeface="Sniglet"/>
                <a:cs typeface="Sniglet"/>
                <a:sym typeface="Sniglet"/>
              </a:defRPr>
            </a:lvl8pPr>
            <a:lvl9pPr lvl="8">
              <a:buNone/>
              <a:defRPr sz="1200">
                <a:solidFill>
                  <a:schemeClr val="accent1"/>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9.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1547664" y="1161050"/>
            <a:ext cx="6910436" cy="1159800"/>
          </a:xfrm>
          <a:prstGeom prst="rect">
            <a:avLst/>
          </a:prstGeom>
        </p:spPr>
        <p:txBody>
          <a:bodyPr spcFirstLastPara="1" wrap="square" lIns="91425" tIns="91425" rIns="91425" bIns="91425" anchor="ctr" anchorCtr="0">
            <a:noAutofit/>
          </a:bodyPr>
          <a:lstStyle/>
          <a:p>
            <a:pPr lvl="0"/>
            <a:r>
              <a:rPr lang="pt-BR" dirty="0"/>
              <a:t>PHP</a:t>
            </a:r>
            <a:endParaRPr dirty="0"/>
          </a:p>
        </p:txBody>
      </p:sp>
      <p:sp>
        <p:nvSpPr>
          <p:cNvPr id="3" name="Google Shape;753;p34"/>
          <p:cNvSpPr txBox="1">
            <a:spLocks/>
          </p:cNvSpPr>
          <p:nvPr/>
        </p:nvSpPr>
        <p:spPr>
          <a:xfrm>
            <a:off x="4089086" y="2270490"/>
            <a:ext cx="4659378" cy="24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1"/>
              </a:buClr>
              <a:buSzPts val="2600"/>
              <a:buFont typeface="Dosis"/>
              <a:buChar char="✘"/>
              <a:defRPr sz="2600" b="0" i="0" u="none" strike="noStrike" cap="none">
                <a:solidFill>
                  <a:schemeClr val="dk1"/>
                </a:solidFill>
                <a:latin typeface="Dosis"/>
                <a:ea typeface="Dosis"/>
                <a:cs typeface="Dosis"/>
                <a:sym typeface="Dosis"/>
              </a:defRPr>
            </a:lvl1pPr>
            <a:lvl2pPr marL="914400" marR="0" lvl="1"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2pPr>
            <a:lvl3pPr marL="1371600" marR="0" lvl="2"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3pPr>
            <a:lvl4pPr marL="1828800" marR="0" lvl="3"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4pPr>
            <a:lvl5pPr marL="2286000" marR="0" lvl="4"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5pPr>
            <a:lvl6pPr marL="2743200" marR="0" lvl="5"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6pPr>
            <a:lvl7pPr marL="3200400" marR="0" lvl="6"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7pPr>
            <a:lvl8pPr marL="3657600" marR="0" lvl="7"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8pPr>
            <a:lvl9pPr marL="4114800" marR="0" lvl="8"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9pPr>
          </a:lstStyle>
          <a:p>
            <a:pPr marL="0" indent="0">
              <a:buFont typeface="Dosis"/>
              <a:buNone/>
            </a:pPr>
            <a:r>
              <a:rPr lang="pt-BR" sz="3600" b="1" dirty="0" err="1"/>
              <a:t>Prof</a:t>
            </a:r>
            <a:r>
              <a:rPr lang="pt-BR" sz="3600" b="1" dirty="0"/>
              <a:t>: Ederson da Costa</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a:latin typeface="Calibri" pitchFamily="34" charset="0"/>
                <a:cs typeface="Calibri" pitchFamily="34" charset="0"/>
              </a:rPr>
              <a:t>Vamos criar um script no banco:</a:t>
            </a:r>
          </a:p>
          <a:p>
            <a:endParaRPr lang="pt-BR" sz="1800" dirty="0">
              <a:latin typeface="Calibri" pitchFamily="34" charset="0"/>
              <a:cs typeface="Calibri" pitchFamily="34" charset="0"/>
            </a:endParaRPr>
          </a:p>
          <a:p>
            <a:pPr marL="69850" indent="0">
              <a:buNone/>
            </a:pPr>
            <a:r>
              <a:rPr lang="pt-BR" sz="1400" dirty="0" err="1">
                <a:latin typeface="Calibri" pitchFamily="34" charset="0"/>
                <a:cs typeface="Calibri" pitchFamily="34" charset="0"/>
              </a:rPr>
              <a:t>create</a:t>
            </a:r>
            <a:r>
              <a:rPr lang="pt-BR" sz="1400" dirty="0">
                <a:latin typeface="Calibri" pitchFamily="34" charset="0"/>
                <a:cs typeface="Calibri" pitchFamily="34" charset="0"/>
              </a:rPr>
              <a:t> </a:t>
            </a:r>
            <a:r>
              <a:rPr lang="pt-BR" sz="1400" dirty="0" err="1">
                <a:latin typeface="Calibri" pitchFamily="34" charset="0"/>
                <a:cs typeface="Calibri" pitchFamily="34" charset="0"/>
              </a:rPr>
              <a:t>table</a:t>
            </a:r>
            <a:r>
              <a:rPr lang="pt-BR" sz="1400" dirty="0">
                <a:latin typeface="Calibri" pitchFamily="34" charset="0"/>
                <a:cs typeface="Calibri" pitchFamily="34" charset="0"/>
              </a:rPr>
              <a:t> produtos(</a:t>
            </a:r>
          </a:p>
          <a:p>
            <a:pPr marL="69850" indent="0">
              <a:buNone/>
            </a:pPr>
            <a:r>
              <a:rPr lang="pt-BR" sz="1400" dirty="0">
                <a:latin typeface="Calibri" pitchFamily="34" charset="0"/>
                <a:cs typeface="Calibri" pitchFamily="34" charset="0"/>
              </a:rPr>
              <a:t>id </a:t>
            </a:r>
            <a:r>
              <a:rPr lang="pt-BR" sz="1400" dirty="0" err="1">
                <a:latin typeface="Calibri" pitchFamily="34" charset="0"/>
                <a:cs typeface="Calibri" pitchFamily="34" charset="0"/>
              </a:rPr>
              <a:t>int</a:t>
            </a:r>
            <a:r>
              <a:rPr lang="pt-BR" sz="1400" dirty="0">
                <a:latin typeface="Calibri" pitchFamily="34" charset="0"/>
                <a:cs typeface="Calibri" pitchFamily="34" charset="0"/>
              </a:rPr>
              <a:t> </a:t>
            </a:r>
            <a:r>
              <a:rPr lang="pt-BR" sz="1400" dirty="0" err="1">
                <a:latin typeface="Calibri" pitchFamily="34" charset="0"/>
                <a:cs typeface="Calibri" pitchFamily="34" charset="0"/>
              </a:rPr>
              <a:t>auto_increment</a:t>
            </a:r>
            <a:r>
              <a:rPr lang="pt-BR" sz="1400" dirty="0">
                <a:latin typeface="Calibri" pitchFamily="34" charset="0"/>
                <a:cs typeface="Calibri" pitchFamily="34" charset="0"/>
              </a:rPr>
              <a:t> </a:t>
            </a:r>
            <a:r>
              <a:rPr lang="pt-BR" sz="1400" dirty="0" err="1">
                <a:latin typeface="Calibri" pitchFamily="34" charset="0"/>
                <a:cs typeface="Calibri" pitchFamily="34" charset="0"/>
              </a:rPr>
              <a:t>primary</a:t>
            </a:r>
            <a:r>
              <a:rPr lang="pt-BR" sz="1400" dirty="0">
                <a:latin typeface="Calibri" pitchFamily="34" charset="0"/>
                <a:cs typeface="Calibri" pitchFamily="34" charset="0"/>
              </a:rPr>
              <a:t> </a:t>
            </a:r>
            <a:r>
              <a:rPr lang="pt-BR" sz="1400" dirty="0" err="1">
                <a:latin typeface="Calibri" pitchFamily="34" charset="0"/>
                <a:cs typeface="Calibri" pitchFamily="34" charset="0"/>
              </a:rPr>
              <a:t>key</a:t>
            </a:r>
            <a:r>
              <a:rPr lang="pt-BR" sz="1400" dirty="0">
                <a:latin typeface="Calibri" pitchFamily="34" charset="0"/>
                <a:cs typeface="Calibri" pitchFamily="34" charset="0"/>
              </a:rPr>
              <a:t>,</a:t>
            </a:r>
          </a:p>
          <a:p>
            <a:pPr marL="69850" indent="0">
              <a:buNone/>
            </a:pPr>
            <a:r>
              <a:rPr lang="pt-BR" sz="1400" dirty="0">
                <a:latin typeface="Calibri" pitchFamily="34" charset="0"/>
                <a:cs typeface="Calibri" pitchFamily="34" charset="0"/>
              </a:rPr>
              <a:t>nome </a:t>
            </a:r>
            <a:r>
              <a:rPr lang="pt-BR" sz="1400" dirty="0" err="1">
                <a:latin typeface="Calibri" pitchFamily="34" charset="0"/>
                <a:cs typeface="Calibri" pitchFamily="34" charset="0"/>
              </a:rPr>
              <a:t>varchar</a:t>
            </a:r>
            <a:r>
              <a:rPr lang="pt-BR" sz="1400" dirty="0">
                <a:latin typeface="Calibri" pitchFamily="34" charset="0"/>
                <a:cs typeface="Calibri" pitchFamily="34" charset="0"/>
              </a:rPr>
              <a:t>(30),</a:t>
            </a:r>
          </a:p>
          <a:p>
            <a:pPr marL="69850" indent="0">
              <a:buNone/>
            </a:pPr>
            <a:r>
              <a:rPr lang="pt-BR" sz="1400" dirty="0" err="1">
                <a:latin typeface="Calibri" pitchFamily="34" charset="0"/>
                <a:cs typeface="Calibri" pitchFamily="34" charset="0"/>
              </a:rPr>
              <a:t>descricao</a:t>
            </a:r>
            <a:r>
              <a:rPr lang="pt-BR" sz="1400" dirty="0">
                <a:latin typeface="Calibri" pitchFamily="34" charset="0"/>
                <a:cs typeface="Calibri" pitchFamily="34" charset="0"/>
              </a:rPr>
              <a:t> </a:t>
            </a:r>
            <a:r>
              <a:rPr lang="pt-BR" sz="1400" dirty="0" err="1">
                <a:latin typeface="Calibri" pitchFamily="34" charset="0"/>
                <a:cs typeface="Calibri" pitchFamily="34" charset="0"/>
              </a:rPr>
              <a:t>varchar</a:t>
            </a:r>
            <a:r>
              <a:rPr lang="pt-BR" sz="1400" dirty="0">
                <a:latin typeface="Calibri" pitchFamily="34" charset="0"/>
                <a:cs typeface="Calibri" pitchFamily="34" charset="0"/>
              </a:rPr>
              <a:t>(30),</a:t>
            </a:r>
          </a:p>
          <a:p>
            <a:pPr marL="69850" indent="0">
              <a:buNone/>
            </a:pPr>
            <a:r>
              <a:rPr lang="pt-BR" sz="1400" dirty="0">
                <a:latin typeface="Calibri" pitchFamily="34" charset="0"/>
                <a:cs typeface="Calibri" pitchFamily="34" charset="0"/>
              </a:rPr>
              <a:t>preco </a:t>
            </a:r>
            <a:r>
              <a:rPr lang="pt-BR" sz="1400" dirty="0" err="1">
                <a:latin typeface="Calibri" pitchFamily="34" charset="0"/>
                <a:cs typeface="Calibri" pitchFamily="34" charset="0"/>
              </a:rPr>
              <a:t>varchar</a:t>
            </a:r>
            <a:r>
              <a:rPr lang="pt-BR" sz="1400" dirty="0">
                <a:latin typeface="Calibri" pitchFamily="34" charset="0"/>
                <a:cs typeface="Calibri" pitchFamily="34" charset="0"/>
              </a:rPr>
              <a:t>(20));</a:t>
            </a:r>
          </a:p>
          <a:p>
            <a:pPr marL="69850" indent="0">
              <a:buNone/>
            </a:pPr>
            <a:endParaRPr lang="pt-BR" sz="1400" dirty="0">
              <a:latin typeface="Calibri" pitchFamily="34" charset="0"/>
              <a:cs typeface="Calibri" pitchFamily="34" charset="0"/>
            </a:endParaRPr>
          </a:p>
          <a:p>
            <a:pPr marL="69850" indent="0">
              <a:buNone/>
            </a:pPr>
            <a:r>
              <a:rPr lang="pt-BR" sz="1400" dirty="0" err="1">
                <a:latin typeface="Calibri" pitchFamily="34" charset="0"/>
                <a:cs typeface="Calibri" pitchFamily="34" charset="0"/>
              </a:rPr>
              <a:t>insert</a:t>
            </a:r>
            <a:r>
              <a:rPr lang="pt-BR" sz="1400" dirty="0">
                <a:latin typeface="Calibri" pitchFamily="34" charset="0"/>
                <a:cs typeface="Calibri" pitchFamily="34" charset="0"/>
              </a:rPr>
              <a:t> </a:t>
            </a:r>
            <a:r>
              <a:rPr lang="pt-BR" sz="1400" dirty="0" err="1">
                <a:latin typeface="Calibri" pitchFamily="34" charset="0"/>
                <a:cs typeface="Calibri" pitchFamily="34" charset="0"/>
              </a:rPr>
              <a:t>into</a:t>
            </a:r>
            <a:r>
              <a:rPr lang="pt-BR" sz="1400" dirty="0">
                <a:latin typeface="Calibri" pitchFamily="34" charset="0"/>
                <a:cs typeface="Calibri" pitchFamily="34" charset="0"/>
              </a:rPr>
              <a:t> produtos values </a:t>
            </a:r>
          </a:p>
          <a:p>
            <a:pPr marL="69850" indent="0">
              <a:buNone/>
            </a:pPr>
            <a:r>
              <a:rPr lang="pt-BR" sz="1400" dirty="0">
                <a:latin typeface="Calibri" pitchFamily="34" charset="0"/>
                <a:cs typeface="Calibri" pitchFamily="34" charset="0"/>
              </a:rPr>
              <a:t>(</a:t>
            </a:r>
            <a:r>
              <a:rPr lang="pt-BR" sz="1400" dirty="0" err="1">
                <a:latin typeface="Calibri" pitchFamily="34" charset="0"/>
                <a:cs typeface="Calibri" pitchFamily="34" charset="0"/>
              </a:rPr>
              <a:t>null</a:t>
            </a:r>
            <a:r>
              <a:rPr lang="pt-BR" sz="1400" dirty="0">
                <a:latin typeface="Calibri" pitchFamily="34" charset="0"/>
                <a:cs typeface="Calibri" pitchFamily="34" charset="0"/>
              </a:rPr>
              <a:t>, 'teclado', 'mouse', '100,00'), </a:t>
            </a:r>
          </a:p>
          <a:p>
            <a:pPr marL="69850" indent="0">
              <a:buNone/>
            </a:pPr>
            <a:r>
              <a:rPr lang="pt-BR" sz="1400" dirty="0">
                <a:latin typeface="Calibri" pitchFamily="34" charset="0"/>
                <a:cs typeface="Calibri" pitchFamily="34" charset="0"/>
              </a:rPr>
              <a:t>(</a:t>
            </a:r>
            <a:r>
              <a:rPr lang="pt-BR" sz="1400" dirty="0" err="1">
                <a:latin typeface="Calibri" pitchFamily="34" charset="0"/>
                <a:cs typeface="Calibri" pitchFamily="34" charset="0"/>
              </a:rPr>
              <a:t>null</a:t>
            </a:r>
            <a:r>
              <a:rPr lang="pt-BR" sz="1400" dirty="0">
                <a:latin typeface="Calibri" pitchFamily="34" charset="0"/>
                <a:cs typeface="Calibri" pitchFamily="34" charset="0"/>
              </a:rPr>
              <a:t>, 'caixa', 'som', '30,00'),</a:t>
            </a:r>
          </a:p>
          <a:p>
            <a:pPr marL="69850" indent="0">
              <a:buNone/>
            </a:pPr>
            <a:r>
              <a:rPr lang="pt-BR" sz="1400" dirty="0">
                <a:latin typeface="Calibri" pitchFamily="34" charset="0"/>
                <a:cs typeface="Calibri" pitchFamily="34" charset="0"/>
              </a:rPr>
              <a:t> (</a:t>
            </a:r>
            <a:r>
              <a:rPr lang="pt-BR" sz="1400" dirty="0" err="1">
                <a:latin typeface="Calibri" pitchFamily="34" charset="0"/>
                <a:cs typeface="Calibri" pitchFamily="34" charset="0"/>
              </a:rPr>
              <a:t>null</a:t>
            </a:r>
            <a:r>
              <a:rPr lang="pt-BR" sz="1400" dirty="0">
                <a:latin typeface="Calibri" pitchFamily="34" charset="0"/>
                <a:cs typeface="Calibri" pitchFamily="34" charset="0"/>
              </a:rPr>
              <a:t>, 'fone', 'ouvido', '44,00');</a:t>
            </a: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agem 2"/>
          <p:cNvPicPr>
            <a:picLocks noChangeAspect="1"/>
          </p:cNvPicPr>
          <p:nvPr/>
        </p:nvPicPr>
        <p:blipFill>
          <a:blip r:embed="rId3"/>
          <a:stretch>
            <a:fillRect/>
          </a:stretch>
        </p:blipFill>
        <p:spPr>
          <a:xfrm>
            <a:off x="5148064" y="2626200"/>
            <a:ext cx="2305050" cy="9525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Tinta 1">
                <a:extLst>
                  <a:ext uri="{FF2B5EF4-FFF2-40B4-BE49-F238E27FC236}">
                    <a16:creationId xmlns:a16="http://schemas.microsoft.com/office/drawing/2014/main" id="{924BC5B5-7B5B-4586-B7E5-7785021EA187}"/>
                  </a:ext>
                </a:extLst>
              </p14:cNvPr>
              <p14:cNvContentPartPr/>
              <p14:nvPr/>
            </p14:nvContentPartPr>
            <p14:xfrm>
              <a:off x="176040" y="831960"/>
              <a:ext cx="4474800" cy="1228320"/>
            </p14:xfrm>
          </p:contentPart>
        </mc:Choice>
        <mc:Fallback>
          <p:pic>
            <p:nvPicPr>
              <p:cNvPr id="2" name="Tinta 1">
                <a:extLst>
                  <a:ext uri="{FF2B5EF4-FFF2-40B4-BE49-F238E27FC236}">
                    <a16:creationId xmlns:a16="http://schemas.microsoft.com/office/drawing/2014/main" id="{924BC5B5-7B5B-4586-B7E5-7785021EA187}"/>
                  </a:ext>
                </a:extLst>
              </p:cNvPr>
              <p:cNvPicPr/>
              <p:nvPr/>
            </p:nvPicPr>
            <p:blipFill>
              <a:blip r:embed="rId5"/>
              <a:stretch>
                <a:fillRect/>
              </a:stretch>
            </p:blipFill>
            <p:spPr>
              <a:xfrm>
                <a:off x="166680" y="822600"/>
                <a:ext cx="4493520" cy="124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Tinta 3">
                <a:extLst>
                  <a:ext uri="{FF2B5EF4-FFF2-40B4-BE49-F238E27FC236}">
                    <a16:creationId xmlns:a16="http://schemas.microsoft.com/office/drawing/2014/main" id="{018F9031-5381-43F3-B8B3-610887734729}"/>
                  </a:ext>
                </a:extLst>
              </p14:cNvPr>
              <p14:cNvContentPartPr/>
              <p14:nvPr/>
            </p14:nvContentPartPr>
            <p14:xfrm>
              <a:off x="4842720" y="2138760"/>
              <a:ext cx="2975040" cy="1874160"/>
            </p14:xfrm>
          </p:contentPart>
        </mc:Choice>
        <mc:Fallback>
          <p:pic>
            <p:nvPicPr>
              <p:cNvPr id="4" name="Tinta 3">
                <a:extLst>
                  <a:ext uri="{FF2B5EF4-FFF2-40B4-BE49-F238E27FC236}">
                    <a16:creationId xmlns:a16="http://schemas.microsoft.com/office/drawing/2014/main" id="{018F9031-5381-43F3-B8B3-610887734729}"/>
                  </a:ext>
                </a:extLst>
              </p:cNvPr>
              <p:cNvPicPr/>
              <p:nvPr/>
            </p:nvPicPr>
            <p:blipFill>
              <a:blip r:embed="rId7"/>
              <a:stretch>
                <a:fillRect/>
              </a:stretch>
            </p:blipFill>
            <p:spPr>
              <a:xfrm>
                <a:off x="4833360" y="2129400"/>
                <a:ext cx="2993760" cy="18928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a:latin typeface="Calibri" pitchFamily="34" charset="0"/>
                <a:cs typeface="Calibri" pitchFamily="34" charset="0"/>
              </a:rPr>
              <a:t>Agora crie um arquivo relatório, inclua os arquivos de validação e conexão com o banco.</a:t>
            </a:r>
          </a:p>
          <a:p>
            <a:r>
              <a:rPr lang="pt-BR" sz="1800" dirty="0">
                <a:latin typeface="Calibri" pitchFamily="34" charset="0"/>
                <a:cs typeface="Calibri" pitchFamily="34" charset="0"/>
              </a:rPr>
              <a:t>Posteriormente crie uma variável para efetuar a consulta no banco, e a variável para efetuar a conexão:</a:t>
            </a:r>
            <a:endParaRPr lang="pt-BR" sz="1400" dirty="0">
              <a:latin typeface="+mj-lt"/>
              <a:cs typeface="Calibri" pitchFamily="34" charset="0"/>
            </a:endParaRPr>
          </a:p>
          <a:p>
            <a:r>
              <a:rPr lang="en-US" sz="1400" dirty="0">
                <a:latin typeface="+mj-lt"/>
              </a:rPr>
              <a:t>$query = "select * from </a:t>
            </a:r>
            <a:r>
              <a:rPr lang="en-US" sz="1400" dirty="0" err="1">
                <a:latin typeface="+mj-lt"/>
              </a:rPr>
              <a:t>podutos</a:t>
            </a:r>
            <a:r>
              <a:rPr lang="en-US" sz="1400" dirty="0">
                <a:latin typeface="+mj-lt"/>
              </a:rPr>
              <a:t>";</a:t>
            </a:r>
          </a:p>
          <a:p>
            <a:r>
              <a:rPr lang="en-US" sz="1400" dirty="0">
                <a:latin typeface="+mj-lt"/>
              </a:rPr>
              <a:t>$result= </a:t>
            </a:r>
            <a:r>
              <a:rPr lang="en-US" sz="1400" dirty="0" err="1">
                <a:latin typeface="+mj-lt"/>
              </a:rPr>
              <a:t>mysqli_query</a:t>
            </a:r>
            <a:r>
              <a:rPr lang="en-US" sz="1400" dirty="0">
                <a:latin typeface="+mj-lt"/>
              </a:rPr>
              <a:t>($con, $query);</a:t>
            </a:r>
          </a:p>
          <a:p>
            <a:br>
              <a:rPr lang="en-US" sz="1400" dirty="0"/>
            </a:br>
            <a:endParaRPr lang="en-US" sz="1400" dirty="0"/>
          </a:p>
          <a:p>
            <a:endParaRPr lang="pt-BR" sz="1400" dirty="0">
              <a:latin typeface="Calibri" pitchFamily="34" charset="0"/>
              <a:cs typeface="Calibri" pitchFamily="34" charset="0"/>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C6D2AC4A-9D15-4DD2-B97F-47548EA26095}"/>
                  </a:ext>
                </a:extLst>
              </p14:cNvPr>
              <p14:cNvContentPartPr/>
              <p14:nvPr/>
            </p14:nvContentPartPr>
            <p14:xfrm>
              <a:off x="288000" y="324000"/>
              <a:ext cx="5064120" cy="3826080"/>
            </p14:xfrm>
          </p:contentPart>
        </mc:Choice>
        <mc:Fallback>
          <p:pic>
            <p:nvPicPr>
              <p:cNvPr id="3" name="Tinta 2">
                <a:extLst>
                  <a:ext uri="{FF2B5EF4-FFF2-40B4-BE49-F238E27FC236}">
                    <a16:creationId xmlns:a16="http://schemas.microsoft.com/office/drawing/2014/main" id="{C6D2AC4A-9D15-4DD2-B97F-47548EA26095}"/>
                  </a:ext>
                </a:extLst>
              </p:cNvPr>
              <p:cNvPicPr/>
              <p:nvPr/>
            </p:nvPicPr>
            <p:blipFill>
              <a:blip r:embed="rId5"/>
              <a:stretch>
                <a:fillRect/>
              </a:stretch>
            </p:blipFill>
            <p:spPr>
              <a:xfrm>
                <a:off x="278640" y="314640"/>
                <a:ext cx="5082840" cy="3844800"/>
              </a:xfrm>
              <a:prstGeom prst="rect">
                <a:avLst/>
              </a:prstGeom>
            </p:spPr>
          </p:pic>
        </mc:Fallback>
      </mc:AlternateContent>
    </p:spTree>
    <p:extLst>
      <p:ext uri="{BB962C8B-B14F-4D97-AF65-F5344CB8AC3E}">
        <p14:creationId xmlns:p14="http://schemas.microsoft.com/office/powerpoint/2010/main" val="351322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a:latin typeface="Calibri" pitchFamily="34" charset="0"/>
                <a:cs typeface="Calibri" pitchFamily="34" charset="0"/>
              </a:rPr>
              <a:t>Em seguida crie a variável que receberá os dados de retorno do banco:</a:t>
            </a:r>
          </a:p>
          <a:p>
            <a:r>
              <a:rPr lang="en-US" sz="1300" dirty="0">
                <a:latin typeface="+mj-lt"/>
              </a:rPr>
              <a:t>$</a:t>
            </a:r>
            <a:r>
              <a:rPr lang="en-US" sz="1300" dirty="0" err="1">
                <a:latin typeface="+mj-lt"/>
              </a:rPr>
              <a:t>retorno</a:t>
            </a:r>
            <a:r>
              <a:rPr lang="en-US" sz="1300" dirty="0">
                <a:latin typeface="+mj-lt"/>
              </a:rPr>
              <a:t> = </a:t>
            </a:r>
            <a:r>
              <a:rPr lang="en-US" sz="1300" dirty="0" err="1">
                <a:latin typeface="+mj-lt"/>
              </a:rPr>
              <a:t>mysqli_fetch_array</a:t>
            </a:r>
            <a:r>
              <a:rPr lang="en-US" sz="1300" dirty="0">
                <a:latin typeface="+mj-lt"/>
              </a:rPr>
              <a:t>($result)</a:t>
            </a:r>
          </a:p>
          <a:p>
            <a:endParaRPr lang="en-US" sz="1300" dirty="0">
              <a:latin typeface="+mj-lt"/>
            </a:endParaRPr>
          </a:p>
          <a:p>
            <a:r>
              <a:rPr lang="pt-BR" sz="1800" dirty="0">
                <a:latin typeface="Calibri" pitchFamily="34" charset="0"/>
                <a:cs typeface="Calibri" pitchFamily="34" charset="0"/>
              </a:rPr>
              <a:t>Agora basta manipular os dados chamando a variável, seguida do cabeçalho da lista do banco:</a:t>
            </a:r>
          </a:p>
          <a:p>
            <a:r>
              <a:rPr lang="pt-BR" sz="1400" dirty="0">
                <a:latin typeface="+mj-lt"/>
              </a:rPr>
              <a:t>echo $retorno[“id"];</a:t>
            </a:r>
          </a:p>
          <a:p>
            <a:r>
              <a:rPr lang="pt-BR" sz="1400" dirty="0">
                <a:latin typeface="+mj-lt"/>
              </a:rPr>
              <a:t>echo $retorno[“nome"];</a:t>
            </a:r>
          </a:p>
          <a:p>
            <a:r>
              <a:rPr lang="pt-BR" sz="1400" dirty="0">
                <a:latin typeface="+mj-lt"/>
              </a:rPr>
              <a:t>echo $retorno[“</a:t>
            </a:r>
            <a:r>
              <a:rPr lang="pt-BR" sz="1400" dirty="0" err="1">
                <a:latin typeface="+mj-lt"/>
              </a:rPr>
              <a:t>descricao</a:t>
            </a:r>
            <a:r>
              <a:rPr lang="pt-BR" sz="1400" dirty="0">
                <a:latin typeface="+mj-lt"/>
              </a:rPr>
              <a:t>"];</a:t>
            </a:r>
            <a:endParaRPr lang="pt-BR" sz="1800" dirty="0">
              <a:latin typeface="Calibri" pitchFamily="34" charset="0"/>
              <a:cs typeface="Calibri" pitchFamily="34" charset="0"/>
            </a:endParaRPr>
          </a:p>
          <a:p>
            <a:r>
              <a:rPr lang="pt-BR" sz="1400" dirty="0">
                <a:latin typeface="+mj-lt"/>
              </a:rPr>
              <a:t>echo $retorno[“valor"];</a:t>
            </a:r>
            <a:endParaRPr lang="pt-BR" sz="1800" dirty="0">
              <a:latin typeface="+mj-lt"/>
              <a:cs typeface="Calibri" pitchFamily="34" charset="0"/>
            </a:endParaRPr>
          </a:p>
          <a:p>
            <a:endParaRPr lang="pt-BR" sz="1400" dirty="0">
              <a:latin typeface="Calibri" pitchFamily="34" charset="0"/>
              <a:cs typeface="Calibri" pitchFamily="34" charset="0"/>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B396376F-2815-4303-B09C-EDE65876541D}"/>
                  </a:ext>
                </a:extLst>
              </p14:cNvPr>
              <p14:cNvContentPartPr/>
              <p14:nvPr/>
            </p14:nvContentPartPr>
            <p14:xfrm>
              <a:off x="218160" y="1599840"/>
              <a:ext cx="3242880" cy="3380760"/>
            </p14:xfrm>
          </p:contentPart>
        </mc:Choice>
        <mc:Fallback>
          <p:pic>
            <p:nvPicPr>
              <p:cNvPr id="3" name="Tinta 2">
                <a:extLst>
                  <a:ext uri="{FF2B5EF4-FFF2-40B4-BE49-F238E27FC236}">
                    <a16:creationId xmlns:a16="http://schemas.microsoft.com/office/drawing/2014/main" id="{B396376F-2815-4303-B09C-EDE65876541D}"/>
                  </a:ext>
                </a:extLst>
              </p:cNvPr>
              <p:cNvPicPr/>
              <p:nvPr/>
            </p:nvPicPr>
            <p:blipFill>
              <a:blip r:embed="rId5"/>
              <a:stretch>
                <a:fillRect/>
              </a:stretch>
            </p:blipFill>
            <p:spPr>
              <a:xfrm>
                <a:off x="208800" y="1590480"/>
                <a:ext cx="3261600" cy="3399480"/>
              </a:xfrm>
              <a:prstGeom prst="rect">
                <a:avLst/>
              </a:prstGeom>
            </p:spPr>
          </p:pic>
        </mc:Fallback>
      </mc:AlternateContent>
    </p:spTree>
    <p:extLst>
      <p:ext uri="{BB962C8B-B14F-4D97-AF65-F5344CB8AC3E}">
        <p14:creationId xmlns:p14="http://schemas.microsoft.com/office/powerpoint/2010/main" val="401866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a:latin typeface="Calibri" pitchFamily="34" charset="0"/>
                <a:cs typeface="Calibri" pitchFamily="34" charset="0"/>
              </a:rPr>
              <a:t>Geralmente o retorno do banco envolve várias linhas, assim, se faz necessário incluir os dados em uma tabela. Para isso utilizarem uma estrutura de repetição para que sejam impressas todas as linhas, sem a qual teríamos apenas a primeira linha impressa.</a:t>
            </a:r>
            <a:endParaRPr lang="pt-BR" sz="1400" dirty="0">
              <a:latin typeface="Calibri" pitchFamily="34" charset="0"/>
              <a:cs typeface="Calibri" pitchFamily="34" charset="0"/>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B61BDA1A-3119-4ACE-B325-78BC54573E9F}"/>
                  </a:ext>
                </a:extLst>
              </p14:cNvPr>
              <p14:cNvContentPartPr/>
              <p14:nvPr/>
            </p14:nvContentPartPr>
            <p14:xfrm>
              <a:off x="514440" y="1716480"/>
              <a:ext cx="2388600" cy="1420920"/>
            </p14:xfrm>
          </p:contentPart>
        </mc:Choice>
        <mc:Fallback>
          <p:pic>
            <p:nvPicPr>
              <p:cNvPr id="3" name="Tinta 2">
                <a:extLst>
                  <a:ext uri="{FF2B5EF4-FFF2-40B4-BE49-F238E27FC236}">
                    <a16:creationId xmlns:a16="http://schemas.microsoft.com/office/drawing/2014/main" id="{B61BDA1A-3119-4ACE-B325-78BC54573E9F}"/>
                  </a:ext>
                </a:extLst>
              </p:cNvPr>
              <p:cNvPicPr/>
              <p:nvPr/>
            </p:nvPicPr>
            <p:blipFill>
              <a:blip r:embed="rId5"/>
              <a:stretch>
                <a:fillRect/>
              </a:stretch>
            </p:blipFill>
            <p:spPr>
              <a:xfrm>
                <a:off x="505080" y="1707120"/>
                <a:ext cx="2407320" cy="1439640"/>
              </a:xfrm>
              <a:prstGeom prst="rect">
                <a:avLst/>
              </a:prstGeom>
            </p:spPr>
          </p:pic>
        </mc:Fallback>
      </mc:AlternateContent>
    </p:spTree>
    <p:extLst>
      <p:ext uri="{BB962C8B-B14F-4D97-AF65-F5344CB8AC3E}">
        <p14:creationId xmlns:p14="http://schemas.microsoft.com/office/powerpoint/2010/main" val="213621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a:t>Retronando dados do banco</a:t>
            </a:r>
            <a:endParaRPr dirty="0"/>
          </a:p>
        </p:txBody>
      </p:sp>
      <p:sp>
        <p:nvSpPr>
          <p:cNvPr id="740" name="Google Shape;740;p33"/>
          <p:cNvSpPr txBox="1">
            <a:spLocks noGrp="1"/>
          </p:cNvSpPr>
          <p:nvPr>
            <p:ph type="body" idx="1"/>
          </p:nvPr>
        </p:nvSpPr>
        <p:spPr>
          <a:xfrm>
            <a:off x="747924" y="1297050"/>
            <a:ext cx="7568492" cy="3610800"/>
          </a:xfrm>
          <a:prstGeom prst="rect">
            <a:avLst/>
          </a:prstGeom>
        </p:spPr>
        <p:txBody>
          <a:bodyPr spcFirstLastPara="1" wrap="square" lIns="91425" tIns="91425" rIns="91425" bIns="91425" anchor="t" anchorCtr="0">
            <a:noAutofit/>
          </a:bodyPr>
          <a:lstStyle/>
          <a:p>
            <a:pPr marL="69850" indent="0">
              <a:buNone/>
            </a:pPr>
            <a:r>
              <a:rPr lang="en-US" sz="1700" dirty="0"/>
              <a:t>&lt;table border="1"&gt;</a:t>
            </a:r>
          </a:p>
          <a:p>
            <a:pPr marL="69850" indent="0">
              <a:buNone/>
            </a:pPr>
            <a:r>
              <a:rPr lang="en-US" sz="1700" dirty="0"/>
              <a:t>&lt;</a:t>
            </a:r>
            <a:r>
              <a:rPr lang="en-US" sz="1700" dirty="0" err="1"/>
              <a:t>thead</a:t>
            </a:r>
            <a:r>
              <a:rPr lang="en-US" sz="1700" dirty="0"/>
              <a:t>&gt;</a:t>
            </a:r>
          </a:p>
          <a:p>
            <a:pPr marL="69850" indent="0">
              <a:buNone/>
            </a:pPr>
            <a:r>
              <a:rPr lang="en-US" sz="1700" dirty="0"/>
              <a:t>&lt;</a:t>
            </a:r>
            <a:r>
              <a:rPr lang="en-US" sz="1700" dirty="0" err="1"/>
              <a:t>tr</a:t>
            </a:r>
            <a:r>
              <a:rPr lang="en-US" sz="1700" dirty="0"/>
              <a:t>&gt;</a:t>
            </a:r>
          </a:p>
          <a:p>
            <a:pPr marL="69850" indent="0">
              <a:buNone/>
            </a:pPr>
            <a:r>
              <a:rPr lang="en-US" sz="1700" dirty="0"/>
              <a:t>&lt;</a:t>
            </a:r>
            <a:r>
              <a:rPr lang="en-US" sz="1700" dirty="0" err="1"/>
              <a:t>th</a:t>
            </a:r>
            <a:r>
              <a:rPr lang="en-US" sz="1700" dirty="0"/>
              <a:t>&gt;Id&lt;/</a:t>
            </a:r>
            <a:r>
              <a:rPr lang="en-US" sz="1700" dirty="0" err="1"/>
              <a:t>th</a:t>
            </a:r>
            <a:r>
              <a:rPr lang="en-US" sz="1700" dirty="0"/>
              <a:t>&gt;</a:t>
            </a:r>
          </a:p>
          <a:p>
            <a:pPr marL="69850" indent="0">
              <a:buNone/>
            </a:pPr>
            <a:r>
              <a:rPr lang="en-US" sz="1700" dirty="0"/>
              <a:t>&lt;</a:t>
            </a:r>
            <a:r>
              <a:rPr lang="en-US" sz="1700" dirty="0" err="1"/>
              <a:t>th</a:t>
            </a:r>
            <a:r>
              <a:rPr lang="en-US" sz="1700" dirty="0"/>
              <a:t>&gt;Nome&lt;/</a:t>
            </a:r>
            <a:r>
              <a:rPr lang="en-US" sz="1700" dirty="0" err="1"/>
              <a:t>th</a:t>
            </a:r>
            <a:r>
              <a:rPr lang="en-US" sz="1700" dirty="0"/>
              <a:t>&gt;</a:t>
            </a:r>
          </a:p>
          <a:p>
            <a:pPr marL="69850" indent="0">
              <a:buNone/>
            </a:pPr>
            <a:r>
              <a:rPr lang="en-US" sz="1700" dirty="0"/>
              <a:t>&lt;</a:t>
            </a:r>
            <a:r>
              <a:rPr lang="en-US" sz="1700" dirty="0" err="1"/>
              <a:t>th</a:t>
            </a:r>
            <a:r>
              <a:rPr lang="en-US" sz="1700" dirty="0"/>
              <a:t>&gt;</a:t>
            </a:r>
            <a:r>
              <a:rPr lang="en-US" sz="1700" dirty="0" err="1"/>
              <a:t>Descrição</a:t>
            </a:r>
            <a:r>
              <a:rPr lang="en-US" sz="1700" dirty="0"/>
              <a:t>&lt;/</a:t>
            </a:r>
            <a:r>
              <a:rPr lang="en-US" sz="1700" dirty="0" err="1"/>
              <a:t>th</a:t>
            </a:r>
            <a:r>
              <a:rPr lang="en-US" sz="1700" dirty="0"/>
              <a:t>&gt;</a:t>
            </a:r>
          </a:p>
          <a:p>
            <a:pPr marL="69850" indent="0">
              <a:buNone/>
            </a:pPr>
            <a:r>
              <a:rPr lang="en-US" sz="1700" dirty="0"/>
              <a:t>&lt;</a:t>
            </a:r>
            <a:r>
              <a:rPr lang="en-US" sz="1700" dirty="0" err="1"/>
              <a:t>th</a:t>
            </a:r>
            <a:r>
              <a:rPr lang="en-US" sz="1700" dirty="0"/>
              <a:t>&gt;Valor&lt;/</a:t>
            </a:r>
            <a:r>
              <a:rPr lang="en-US" sz="1700" dirty="0" err="1"/>
              <a:t>th</a:t>
            </a:r>
            <a:r>
              <a:rPr lang="en-US" sz="1700" dirty="0"/>
              <a:t>&gt;</a:t>
            </a:r>
          </a:p>
          <a:p>
            <a:pPr marL="69850" indent="0">
              <a:buNone/>
            </a:pPr>
            <a:r>
              <a:rPr lang="en-US" sz="1700" dirty="0"/>
              <a:t>&lt;/</a:t>
            </a:r>
            <a:r>
              <a:rPr lang="en-US" sz="1700" dirty="0" err="1"/>
              <a:t>tr</a:t>
            </a:r>
            <a:r>
              <a:rPr lang="en-US" sz="1700" dirty="0"/>
              <a:t>&gt;</a:t>
            </a:r>
          </a:p>
          <a:p>
            <a:pPr marL="69850" indent="0">
              <a:buNone/>
            </a:pPr>
            <a:r>
              <a:rPr lang="en-US" sz="1700" dirty="0"/>
              <a:t>&lt;/</a:t>
            </a:r>
            <a:r>
              <a:rPr lang="en-US" sz="1700" dirty="0" err="1"/>
              <a:t>thead</a:t>
            </a:r>
            <a:r>
              <a:rPr lang="en-US" sz="1700" dirty="0"/>
              <a:t>&gt;</a:t>
            </a:r>
          </a:p>
          <a:p>
            <a:pPr marL="69850" indent="0">
              <a:buNone/>
            </a:pPr>
            <a:r>
              <a:rPr lang="en-US" sz="1700" dirty="0">
                <a:solidFill>
                  <a:srgbClr val="FF0000"/>
                </a:solidFill>
              </a:rPr>
              <a:t>&lt;?</a:t>
            </a:r>
            <a:r>
              <a:rPr lang="en-US" sz="1700" dirty="0" err="1">
                <a:solidFill>
                  <a:srgbClr val="FF0000"/>
                </a:solidFill>
              </a:rPr>
              <a:t>php</a:t>
            </a:r>
            <a:r>
              <a:rPr lang="en-US" sz="1700" dirty="0">
                <a:solidFill>
                  <a:srgbClr val="FF0000"/>
                </a:solidFill>
              </a:rPr>
              <a:t> while ($</a:t>
            </a:r>
            <a:r>
              <a:rPr lang="en-US" sz="1700" dirty="0" err="1">
                <a:solidFill>
                  <a:srgbClr val="FF0000"/>
                </a:solidFill>
              </a:rPr>
              <a:t>retorno</a:t>
            </a:r>
            <a:r>
              <a:rPr lang="en-US" sz="1700" dirty="0">
                <a:solidFill>
                  <a:srgbClr val="FF0000"/>
                </a:solidFill>
              </a:rPr>
              <a:t> = </a:t>
            </a:r>
            <a:r>
              <a:rPr lang="en-US" sz="1700" dirty="0" err="1">
                <a:solidFill>
                  <a:srgbClr val="FF0000"/>
                </a:solidFill>
              </a:rPr>
              <a:t>mysqli_fetch_array</a:t>
            </a:r>
            <a:r>
              <a:rPr lang="en-US" sz="1700" dirty="0">
                <a:solidFill>
                  <a:srgbClr val="FF0000"/>
                </a:solidFill>
              </a:rPr>
              <a:t>($result)){</a:t>
            </a:r>
          </a:p>
          <a:p>
            <a:pPr marL="69850" indent="0">
              <a:buNone/>
            </a:pPr>
            <a:r>
              <a:rPr lang="en-US" sz="1700" dirty="0">
                <a:solidFill>
                  <a:srgbClr val="FF0000"/>
                </a:solidFill>
              </a:rPr>
              <a:t>?&gt;</a:t>
            </a: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3" name="Imagem 2"/>
          <p:cNvPicPr>
            <a:picLocks noChangeAspect="1"/>
          </p:cNvPicPr>
          <p:nvPr/>
        </p:nvPicPr>
        <p:blipFill>
          <a:blip r:embed="rId3"/>
          <a:stretch>
            <a:fillRect/>
          </a:stretch>
        </p:blipFill>
        <p:spPr>
          <a:xfrm>
            <a:off x="4932040" y="1707654"/>
            <a:ext cx="3673878" cy="18002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Tinta 1">
                <a:extLst>
                  <a:ext uri="{FF2B5EF4-FFF2-40B4-BE49-F238E27FC236}">
                    <a16:creationId xmlns:a16="http://schemas.microsoft.com/office/drawing/2014/main" id="{FE8D051F-47C2-4291-AE29-BE6C4B623ECA}"/>
                  </a:ext>
                </a:extLst>
              </p14:cNvPr>
              <p14:cNvContentPartPr/>
              <p14:nvPr/>
            </p14:nvContentPartPr>
            <p14:xfrm>
              <a:off x="790200" y="1742040"/>
              <a:ext cx="4220280" cy="2121480"/>
            </p14:xfrm>
          </p:contentPart>
        </mc:Choice>
        <mc:Fallback>
          <p:pic>
            <p:nvPicPr>
              <p:cNvPr id="2" name="Tinta 1">
                <a:extLst>
                  <a:ext uri="{FF2B5EF4-FFF2-40B4-BE49-F238E27FC236}">
                    <a16:creationId xmlns:a16="http://schemas.microsoft.com/office/drawing/2014/main" id="{FE8D051F-47C2-4291-AE29-BE6C4B623ECA}"/>
                  </a:ext>
                </a:extLst>
              </p:cNvPr>
              <p:cNvPicPr/>
              <p:nvPr/>
            </p:nvPicPr>
            <p:blipFill>
              <a:blip r:embed="rId5"/>
              <a:stretch>
                <a:fillRect/>
              </a:stretch>
            </p:blipFill>
            <p:spPr>
              <a:xfrm>
                <a:off x="780840" y="1732680"/>
                <a:ext cx="4239000" cy="2140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Tinta 3">
                <a:extLst>
                  <a:ext uri="{FF2B5EF4-FFF2-40B4-BE49-F238E27FC236}">
                    <a16:creationId xmlns:a16="http://schemas.microsoft.com/office/drawing/2014/main" id="{2A05B3D2-B288-4199-A97E-FAB73A9148BA}"/>
                  </a:ext>
                </a:extLst>
              </p14:cNvPr>
              <p14:cNvContentPartPr/>
              <p14:nvPr/>
            </p14:nvContentPartPr>
            <p14:xfrm>
              <a:off x="230040" y="1032120"/>
              <a:ext cx="8393760" cy="3809880"/>
            </p14:xfrm>
          </p:contentPart>
        </mc:Choice>
        <mc:Fallback>
          <p:pic>
            <p:nvPicPr>
              <p:cNvPr id="4" name="Tinta 3">
                <a:extLst>
                  <a:ext uri="{FF2B5EF4-FFF2-40B4-BE49-F238E27FC236}">
                    <a16:creationId xmlns:a16="http://schemas.microsoft.com/office/drawing/2014/main" id="{2A05B3D2-B288-4199-A97E-FAB73A9148BA}"/>
                  </a:ext>
                </a:extLst>
              </p:cNvPr>
              <p:cNvPicPr/>
              <p:nvPr/>
            </p:nvPicPr>
            <p:blipFill>
              <a:blip r:embed="rId7"/>
              <a:stretch>
                <a:fillRect/>
              </a:stretch>
            </p:blipFill>
            <p:spPr>
              <a:xfrm>
                <a:off x="220680" y="1022760"/>
                <a:ext cx="8412480" cy="3828600"/>
              </a:xfrm>
              <a:prstGeom prst="rect">
                <a:avLst/>
              </a:prstGeom>
            </p:spPr>
          </p:pic>
        </mc:Fallback>
      </mc:AlternateContent>
    </p:spTree>
    <p:extLst>
      <p:ext uri="{BB962C8B-B14F-4D97-AF65-F5344CB8AC3E}">
        <p14:creationId xmlns:p14="http://schemas.microsoft.com/office/powerpoint/2010/main" val="141310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a:t>Retronando dados do banco</a:t>
            </a:r>
            <a:endParaRPr dirty="0"/>
          </a:p>
        </p:txBody>
      </p:sp>
      <p:sp>
        <p:nvSpPr>
          <p:cNvPr id="740" name="Google Shape;740;p33"/>
          <p:cNvSpPr txBox="1">
            <a:spLocks noGrp="1"/>
          </p:cNvSpPr>
          <p:nvPr>
            <p:ph type="body" idx="1"/>
          </p:nvPr>
        </p:nvSpPr>
        <p:spPr>
          <a:xfrm>
            <a:off x="747924" y="1297050"/>
            <a:ext cx="5840300" cy="3610800"/>
          </a:xfrm>
          <a:prstGeom prst="rect">
            <a:avLst/>
          </a:prstGeom>
        </p:spPr>
        <p:txBody>
          <a:bodyPr spcFirstLastPara="1" wrap="square" lIns="91425" tIns="91425" rIns="91425" bIns="91425" anchor="t" anchorCtr="0">
            <a:noAutofit/>
          </a:bodyPr>
          <a:lstStyle/>
          <a:p>
            <a:pPr marL="69850" indent="0">
              <a:buNone/>
            </a:pPr>
            <a:r>
              <a:rPr lang="pt-BR" sz="1800" dirty="0"/>
              <a:t>&lt;</a:t>
            </a:r>
            <a:r>
              <a:rPr lang="pt-BR" sz="1800" dirty="0" err="1"/>
              <a:t>tbody</a:t>
            </a:r>
            <a:r>
              <a:rPr lang="pt-BR" sz="1800" dirty="0"/>
              <a:t>&gt;</a:t>
            </a:r>
          </a:p>
          <a:p>
            <a:pPr marL="69850" indent="0">
              <a:buNone/>
            </a:pPr>
            <a:r>
              <a:rPr lang="pt-BR" sz="1800" dirty="0"/>
              <a:t>&lt;</a:t>
            </a:r>
            <a:r>
              <a:rPr lang="pt-BR" sz="1800" dirty="0" err="1"/>
              <a:t>tr</a:t>
            </a:r>
            <a:r>
              <a:rPr lang="pt-BR" sz="1800" dirty="0"/>
              <a:t>&gt;</a:t>
            </a:r>
          </a:p>
          <a:p>
            <a:pPr marL="69850" indent="0">
              <a:buNone/>
            </a:pPr>
            <a:r>
              <a:rPr lang="pt-BR" sz="1800" dirty="0"/>
              <a:t>&lt;</a:t>
            </a:r>
            <a:r>
              <a:rPr lang="pt-BR" sz="1800" dirty="0" err="1"/>
              <a:t>td</a:t>
            </a:r>
            <a:r>
              <a:rPr lang="pt-BR" sz="1800" dirty="0"/>
              <a:t> &gt;</a:t>
            </a:r>
            <a:r>
              <a:rPr lang="pt-BR" sz="1800" dirty="0">
                <a:solidFill>
                  <a:srgbClr val="FF0000"/>
                </a:solidFill>
              </a:rPr>
              <a:t>&lt;?</a:t>
            </a:r>
            <a:r>
              <a:rPr lang="pt-BR" sz="1800" dirty="0" err="1">
                <a:solidFill>
                  <a:srgbClr val="FF0000"/>
                </a:solidFill>
              </a:rPr>
              <a:t>php</a:t>
            </a:r>
            <a:r>
              <a:rPr lang="pt-BR" sz="1800" dirty="0">
                <a:solidFill>
                  <a:srgbClr val="FF0000"/>
                </a:solidFill>
              </a:rPr>
              <a:t> echo $retorno["id"];?&gt;</a:t>
            </a:r>
            <a:r>
              <a:rPr lang="pt-BR" sz="1800" dirty="0"/>
              <a:t>&lt;/</a:t>
            </a:r>
            <a:r>
              <a:rPr lang="pt-BR" sz="1800" dirty="0" err="1"/>
              <a:t>td</a:t>
            </a:r>
            <a:r>
              <a:rPr lang="pt-BR" sz="1800" dirty="0"/>
              <a:t>&gt;</a:t>
            </a:r>
          </a:p>
          <a:p>
            <a:pPr marL="69850" indent="0">
              <a:buNone/>
            </a:pPr>
            <a:r>
              <a:rPr lang="pt-BR" sz="1800" dirty="0"/>
              <a:t>&lt;</a:t>
            </a:r>
            <a:r>
              <a:rPr lang="pt-BR" sz="1800" dirty="0" err="1"/>
              <a:t>td</a:t>
            </a:r>
            <a:r>
              <a:rPr lang="pt-BR" sz="1800" dirty="0"/>
              <a:t>&gt;</a:t>
            </a:r>
            <a:r>
              <a:rPr lang="pt-BR" sz="1800" dirty="0">
                <a:solidFill>
                  <a:srgbClr val="FF0000"/>
                </a:solidFill>
              </a:rPr>
              <a:t>&lt;?</a:t>
            </a:r>
            <a:r>
              <a:rPr lang="pt-BR" sz="1800" dirty="0" err="1">
                <a:solidFill>
                  <a:srgbClr val="FF0000"/>
                </a:solidFill>
              </a:rPr>
              <a:t>php</a:t>
            </a:r>
            <a:r>
              <a:rPr lang="pt-BR" sz="1800" dirty="0">
                <a:solidFill>
                  <a:srgbClr val="FF0000"/>
                </a:solidFill>
              </a:rPr>
              <a:t> echo $retorno["nome"];?&gt;</a:t>
            </a:r>
            <a:r>
              <a:rPr lang="pt-BR" sz="1800" dirty="0"/>
              <a:t>&lt;/</a:t>
            </a:r>
            <a:r>
              <a:rPr lang="pt-BR" sz="1800" dirty="0" err="1"/>
              <a:t>td</a:t>
            </a:r>
            <a:r>
              <a:rPr lang="pt-BR" sz="1800" dirty="0"/>
              <a:t>&gt;</a:t>
            </a:r>
          </a:p>
          <a:p>
            <a:pPr marL="69850" indent="0">
              <a:buNone/>
            </a:pPr>
            <a:r>
              <a:rPr lang="pt-BR" sz="1800" dirty="0"/>
              <a:t>&lt;</a:t>
            </a:r>
            <a:r>
              <a:rPr lang="pt-BR" sz="1800" dirty="0" err="1"/>
              <a:t>td</a:t>
            </a:r>
            <a:r>
              <a:rPr lang="pt-BR" sz="1800" dirty="0"/>
              <a:t>&gt;</a:t>
            </a:r>
            <a:r>
              <a:rPr lang="pt-BR" sz="1800" dirty="0">
                <a:solidFill>
                  <a:srgbClr val="FF0000"/>
                </a:solidFill>
              </a:rPr>
              <a:t>&lt;?</a:t>
            </a:r>
            <a:r>
              <a:rPr lang="pt-BR" sz="1800" dirty="0" err="1">
                <a:solidFill>
                  <a:srgbClr val="FF0000"/>
                </a:solidFill>
              </a:rPr>
              <a:t>php</a:t>
            </a:r>
            <a:r>
              <a:rPr lang="pt-BR" sz="1800" dirty="0">
                <a:solidFill>
                  <a:srgbClr val="FF0000"/>
                </a:solidFill>
              </a:rPr>
              <a:t> echo $retorno["</a:t>
            </a:r>
            <a:r>
              <a:rPr lang="pt-BR" sz="1800" dirty="0" err="1">
                <a:solidFill>
                  <a:srgbClr val="FF0000"/>
                </a:solidFill>
              </a:rPr>
              <a:t>descricao</a:t>
            </a:r>
            <a:r>
              <a:rPr lang="pt-BR" sz="1800" dirty="0">
                <a:solidFill>
                  <a:srgbClr val="FF0000"/>
                </a:solidFill>
              </a:rPr>
              <a:t>"];?&gt;</a:t>
            </a:r>
            <a:r>
              <a:rPr lang="pt-BR" sz="1800" dirty="0"/>
              <a:t>&lt;/</a:t>
            </a:r>
            <a:r>
              <a:rPr lang="pt-BR" sz="1800" dirty="0" err="1"/>
              <a:t>td</a:t>
            </a:r>
            <a:r>
              <a:rPr lang="pt-BR" sz="1800" dirty="0"/>
              <a:t>&gt;</a:t>
            </a:r>
          </a:p>
          <a:p>
            <a:pPr marL="69850" indent="0">
              <a:buNone/>
            </a:pPr>
            <a:r>
              <a:rPr lang="pt-BR" sz="1800" dirty="0"/>
              <a:t>&lt;</a:t>
            </a:r>
            <a:r>
              <a:rPr lang="pt-BR" sz="1800" dirty="0" err="1"/>
              <a:t>td</a:t>
            </a:r>
            <a:r>
              <a:rPr lang="pt-BR" sz="1800" dirty="0"/>
              <a:t>&gt;</a:t>
            </a:r>
            <a:r>
              <a:rPr lang="pt-BR" sz="1800" dirty="0">
                <a:solidFill>
                  <a:srgbClr val="FF0000"/>
                </a:solidFill>
              </a:rPr>
              <a:t>&lt;?</a:t>
            </a:r>
            <a:r>
              <a:rPr lang="pt-BR" sz="1800" dirty="0" err="1">
                <a:solidFill>
                  <a:srgbClr val="FF0000"/>
                </a:solidFill>
              </a:rPr>
              <a:t>php</a:t>
            </a:r>
            <a:r>
              <a:rPr lang="pt-BR" sz="1800" dirty="0">
                <a:solidFill>
                  <a:srgbClr val="FF0000"/>
                </a:solidFill>
              </a:rPr>
              <a:t> echo $retorno["preco"];?&gt;</a:t>
            </a:r>
            <a:r>
              <a:rPr lang="pt-BR" sz="1800" dirty="0"/>
              <a:t>&lt;/</a:t>
            </a:r>
            <a:r>
              <a:rPr lang="pt-BR" sz="1800" dirty="0" err="1"/>
              <a:t>td</a:t>
            </a:r>
            <a:r>
              <a:rPr lang="pt-BR" sz="1800" dirty="0"/>
              <a:t>&gt;</a:t>
            </a:r>
          </a:p>
          <a:p>
            <a:pPr marL="69850" indent="0">
              <a:buNone/>
            </a:pPr>
            <a:r>
              <a:rPr lang="pt-BR" sz="1800" dirty="0"/>
              <a:t>&lt;/</a:t>
            </a:r>
            <a:r>
              <a:rPr lang="pt-BR" sz="1800" dirty="0" err="1"/>
              <a:t>tr</a:t>
            </a:r>
            <a:r>
              <a:rPr lang="pt-BR" sz="1800" dirty="0"/>
              <a:t>&gt;</a:t>
            </a:r>
          </a:p>
          <a:p>
            <a:pPr marL="69850" indent="0">
              <a:buNone/>
            </a:pPr>
            <a:r>
              <a:rPr lang="pt-BR" sz="1800" dirty="0">
                <a:solidFill>
                  <a:srgbClr val="FF0000"/>
                </a:solidFill>
              </a:rPr>
              <a:t>&lt;?</a:t>
            </a:r>
            <a:r>
              <a:rPr lang="pt-BR" sz="1800" dirty="0" err="1">
                <a:solidFill>
                  <a:srgbClr val="FF0000"/>
                </a:solidFill>
              </a:rPr>
              <a:t>php</a:t>
            </a:r>
            <a:r>
              <a:rPr lang="pt-BR" sz="1800" dirty="0">
                <a:solidFill>
                  <a:srgbClr val="FF0000"/>
                </a:solidFill>
              </a:rPr>
              <a:t> }?&gt;</a:t>
            </a:r>
          </a:p>
          <a:p>
            <a:pPr marL="69850" indent="0">
              <a:buNone/>
            </a:pPr>
            <a:r>
              <a:rPr lang="pt-BR" sz="1800" dirty="0"/>
              <a:t>&lt;/</a:t>
            </a:r>
            <a:r>
              <a:rPr lang="pt-BR" sz="1800" dirty="0" err="1"/>
              <a:t>tbody</a:t>
            </a:r>
            <a:r>
              <a:rPr lang="pt-BR" sz="1800" dirty="0"/>
              <a:t>&gt;</a:t>
            </a:r>
          </a:p>
          <a:p>
            <a:pPr marL="69850" indent="0">
              <a:buNone/>
            </a:pPr>
            <a:r>
              <a:rPr lang="pt-BR" sz="1800" dirty="0"/>
              <a:t>&lt;/</a:t>
            </a:r>
            <a:r>
              <a:rPr lang="pt-BR" sz="1800" dirty="0" err="1"/>
              <a:t>table</a:t>
            </a:r>
            <a:r>
              <a:rPr lang="pt-BR" sz="1800" dirty="0"/>
              <a:t>&gt;</a:t>
            </a:r>
          </a:p>
          <a:p>
            <a:pPr marL="69850" indent="0">
              <a:buNone/>
            </a:pPr>
            <a:br>
              <a:rPr lang="pt-BR" sz="1800" dirty="0"/>
            </a:br>
            <a:endParaRPr lang="pt-BR" sz="1800" dirty="0"/>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11" name="Imagem 10"/>
          <p:cNvPicPr>
            <a:picLocks noChangeAspect="1"/>
          </p:cNvPicPr>
          <p:nvPr/>
        </p:nvPicPr>
        <p:blipFill>
          <a:blip r:embed="rId3"/>
          <a:stretch>
            <a:fillRect/>
          </a:stretch>
        </p:blipFill>
        <p:spPr>
          <a:xfrm>
            <a:off x="4932040" y="1707654"/>
            <a:ext cx="3673878" cy="18002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Tinta 1">
                <a:extLst>
                  <a:ext uri="{FF2B5EF4-FFF2-40B4-BE49-F238E27FC236}">
                    <a16:creationId xmlns:a16="http://schemas.microsoft.com/office/drawing/2014/main" id="{F65C515D-EDDF-4A89-BB8F-DFDF72C4F91D}"/>
                  </a:ext>
                </a:extLst>
              </p14:cNvPr>
              <p14:cNvContentPartPr/>
              <p14:nvPr/>
            </p14:nvContentPartPr>
            <p14:xfrm>
              <a:off x="113760" y="1185480"/>
              <a:ext cx="8339760" cy="3521160"/>
            </p14:xfrm>
          </p:contentPart>
        </mc:Choice>
        <mc:Fallback>
          <p:pic>
            <p:nvPicPr>
              <p:cNvPr id="2" name="Tinta 1">
                <a:extLst>
                  <a:ext uri="{FF2B5EF4-FFF2-40B4-BE49-F238E27FC236}">
                    <a16:creationId xmlns:a16="http://schemas.microsoft.com/office/drawing/2014/main" id="{F65C515D-EDDF-4A89-BB8F-DFDF72C4F91D}"/>
                  </a:ext>
                </a:extLst>
              </p:cNvPr>
              <p:cNvPicPr/>
              <p:nvPr/>
            </p:nvPicPr>
            <p:blipFill>
              <a:blip r:embed="rId5"/>
              <a:stretch>
                <a:fillRect/>
              </a:stretch>
            </p:blipFill>
            <p:spPr>
              <a:xfrm>
                <a:off x="104400" y="1176120"/>
                <a:ext cx="8358480" cy="3539880"/>
              </a:xfrm>
              <a:prstGeom prst="rect">
                <a:avLst/>
              </a:prstGeom>
            </p:spPr>
          </p:pic>
        </mc:Fallback>
      </mc:AlternateContent>
    </p:spTree>
    <p:extLst>
      <p:ext uri="{BB962C8B-B14F-4D97-AF65-F5344CB8AC3E}">
        <p14:creationId xmlns:p14="http://schemas.microsoft.com/office/powerpoint/2010/main" val="344869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4"/>
          <p:cNvSpPr txBox="1">
            <a:spLocks noGrp="1"/>
          </p:cNvSpPr>
          <p:nvPr>
            <p:ph type="ctrTitle" idx="4294967295"/>
          </p:nvPr>
        </p:nvSpPr>
        <p:spPr>
          <a:xfrm>
            <a:off x="3657038" y="1073100"/>
            <a:ext cx="3229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THANKS!</a:t>
            </a:r>
            <a:endParaRPr sz="6000"/>
          </a:p>
        </p:txBody>
      </p:sp>
      <p:sp>
        <p:nvSpPr>
          <p:cNvPr id="753" name="Google Shape;753;p34"/>
          <p:cNvSpPr txBox="1">
            <a:spLocks noGrp="1"/>
          </p:cNvSpPr>
          <p:nvPr>
            <p:ph type="body" idx="4294967295"/>
          </p:nvPr>
        </p:nvSpPr>
        <p:spPr>
          <a:xfrm>
            <a:off x="3657038" y="2119105"/>
            <a:ext cx="3723274"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Alguma pergunta?</a:t>
            </a:r>
            <a:endParaRPr dirty="0"/>
          </a:p>
          <a:p>
            <a:pPr marL="457200" lvl="0" indent="-355600" algn="l" rtl="0">
              <a:spcBef>
                <a:spcPts val="0"/>
              </a:spcBef>
              <a:spcAft>
                <a:spcPts val="0"/>
              </a:spcAft>
              <a:buSzPts val="2000"/>
              <a:buChar char="✘"/>
            </a:pPr>
            <a:r>
              <a:rPr lang="en" sz="2000" dirty="0"/>
              <a:t>edersondacosta@hotmail.com</a:t>
            </a:r>
            <a:endParaRPr sz="2000" dirty="0"/>
          </a:p>
        </p:txBody>
      </p:sp>
      <p:sp>
        <p:nvSpPr>
          <p:cNvPr id="754" name="Google Shape;754;p34"/>
          <p:cNvSpPr/>
          <p:nvPr/>
        </p:nvSpPr>
        <p:spPr>
          <a:xfrm>
            <a:off x="2257757" y="1402659"/>
            <a:ext cx="1180108" cy="1089975"/>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
        <p:nvSpPr>
          <p:cNvPr id="755" name="Google Shape;755;p3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F549C4E095574FABD187EC628CAD64" ma:contentTypeVersion="4" ma:contentTypeDescription="Create a new document." ma:contentTypeScope="" ma:versionID="1a8f2ca8c61cbed4bac6a9d67e4d6985">
  <xsd:schema xmlns:xsd="http://www.w3.org/2001/XMLSchema" xmlns:xs="http://www.w3.org/2001/XMLSchema" xmlns:p="http://schemas.microsoft.com/office/2006/metadata/properties" xmlns:ns2="983a2372-294c-4902-9fc2-f7174318b833" targetNamespace="http://schemas.microsoft.com/office/2006/metadata/properties" ma:root="true" ma:fieldsID="8bb9040a00a0f91832d5a77880850b52" ns2:_="">
    <xsd:import namespace="983a2372-294c-4902-9fc2-f7174318b8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a2372-294c-4902-9fc2-f7174318b8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895E49-3FAD-404C-9ED3-4411E1176117}"/>
</file>

<file path=customXml/itemProps2.xml><?xml version="1.0" encoding="utf-8"?>
<ds:datastoreItem xmlns:ds="http://schemas.openxmlformats.org/officeDocument/2006/customXml" ds:itemID="{B3B9F0F2-D2A6-411C-9079-E1A26BC3E37C}"/>
</file>

<file path=customXml/itemProps3.xml><?xml version="1.0" encoding="utf-8"?>
<ds:datastoreItem xmlns:ds="http://schemas.openxmlformats.org/officeDocument/2006/customXml" ds:itemID="{12E00F79-3668-4FC2-BA98-79EFF8C69324}"/>
</file>

<file path=docProps/app.xml><?xml version="1.0" encoding="utf-8"?>
<Properties xmlns="http://schemas.openxmlformats.org/officeDocument/2006/extended-properties" xmlns:vt="http://schemas.openxmlformats.org/officeDocument/2006/docPropsVTypes">
  <TotalTime>5524</TotalTime>
  <Words>459</Words>
  <Application>Microsoft Office PowerPoint</Application>
  <PresentationFormat>Apresentação na tela (16:9)</PresentationFormat>
  <Paragraphs>72</Paragraphs>
  <Slides>8</Slides>
  <Notes>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Calibri</vt:lpstr>
      <vt:lpstr>Sniglet</vt:lpstr>
      <vt:lpstr>Dosis</vt:lpstr>
      <vt:lpstr>Arial</vt:lpstr>
      <vt:lpstr>Friar template</vt:lpstr>
      <vt:lpstr>PHP</vt:lpstr>
      <vt:lpstr>Retronando dados do banco</vt:lpstr>
      <vt:lpstr>Retronando dados do banco</vt:lpstr>
      <vt:lpstr>Retronando dados do banco</vt:lpstr>
      <vt:lpstr>Retronando dados do banco</vt:lpstr>
      <vt:lpstr>Retronando dados do banco</vt:lpstr>
      <vt:lpstr>Retronando dados do banco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Sistemas Cloud Computing</dc:title>
  <dc:creator>Ederson</dc:creator>
  <cp:lastModifiedBy>Ederson Costa</cp:lastModifiedBy>
  <cp:revision>138</cp:revision>
  <dcterms:modified xsi:type="dcterms:W3CDTF">2024-12-11T13:51:23Z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0x010100A7F549C4E095574FABD187EC628CAD64</vt:lpwstr>
  </property>
</Properties>
</file>