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20"/>
  </p:notesMasterIdLst>
  <p:sldIdLst>
    <p:sldId id="256" r:id="rId5"/>
    <p:sldId id="323" r:id="rId6"/>
    <p:sldId id="324" r:id="rId7"/>
    <p:sldId id="325" r:id="rId8"/>
    <p:sldId id="333" r:id="rId9"/>
    <p:sldId id="326" r:id="rId10"/>
    <p:sldId id="327" r:id="rId11"/>
    <p:sldId id="328" r:id="rId12"/>
    <p:sldId id="329" r:id="rId13"/>
    <p:sldId id="330" r:id="rId14"/>
    <p:sldId id="331" r:id="rId15"/>
    <p:sldId id="334" r:id="rId16"/>
    <p:sldId id="335" r:id="rId17"/>
    <p:sldId id="336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42" d="100"/>
          <a:sy n="142" d="100"/>
        </p:scale>
        <p:origin x="8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0:47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9941 10337 0,'3'9'0,"-2"-3"0,1 1 0,1-1 0,-2 2 0,-4 1 0,-6 1 0,-7 4 0,-7 2 16,-8 2-16,-6 2 16,-5 0-1,-5-1-15,-6-1 16,-2-4-16,-4-7 15,-1-2-15,-1-3 16,-2-2-16,-3-2 16,-1-1-1,-3-3-15,-1-1 16,-1-3-16,-2-4 0,-4-5 16,-5-5-1,-3-6-15,-4-7 16,4-1-16,-3-3 15,-1-2-15,-1-2 16,-2-3-16,-4-6 16,4 1-16,8 2 15,-2-3 1,-9-11-16,-11-16 16,-7 0-16,11 7 0,7-2 15,9 7 1,-1-10-16,4 3 15,-1-1-15,4 2 16,2 1-16,1 0 16,2 3-16,4-1 15,3 1 1,7 3-16,4 3 16,8 5-16,4 2 15,5 2-15,11 3 16,-1 6-16,6 9 15,2 10-15,5 11 16,3 8-16,4 10 16,0 8-16,-3 11 15,-1 10-15,-3 10 16,-2 7 0,-1 8-16,-1 3 15,4-3-15,0-1 16,1-3-16,2-5 15,-1-6-15,2-9 16,4-9-16,2-9 16,3-8-16,2-6 15,0-7-15,-1-6 16,-1-8 0,0-7-16,0-6 15,-1-6-15,-2-5 16,-4-3-16,-3-3 15,-2 0-15,-6 4 16,-3 3-16,-2 4 16,-1 1-16,3 1 15,3 2-15,5 0 16,8 5-16,7 4 16,9 3-1,5 3-15,10 3 16,9 2-16,8 0 15,8 2-15,7 2 16,3 1-16,6 3 16,-3 4-16,-3 1 15,-5 2-15,-11 3 16,-11-1-16,-12-3 16,-14 2-16</inkml:trace>
  <inkml:trace contextRef="#ctx0" brushRef="#br0" timeOffset="14776.34">12824 13120 0,'0'0'0,"-7"-2"0,2 6 0,0 5 0,-1 3 0,0 6 0,-3 4 0,0 4 0,4-12 0,-8 13 47,10-1-47,-1 7 16,-15-9-16,7 6 15,-14-2-15,-19 1 16</inkml:trace>
  <inkml:trace contextRef="#ctx0" brushRef="#br0" timeOffset="17936.87">12896 13383 0,'0'0'0,"0"0"15,0 0-15,0 0 0,-4 1 0,6 1 0,1-1 16,0 0-16,-1-1 0,-1 2 0,-90 13 0,58-10 0,-3-1 15,-2 0 1,-6 1-16,3 0 0,-3-1 16,-3 1-1,-3-3-15,0 0 16,-1 0-16,-2 1 16,-1 0-16,-4-1 15,-1-3-15,-5-1 16,-3-1-16,0-2 15,-4 1 1,-4 1-16,-3-1 16,-1-1-16,-1-3 0,4 1 15,1-3 1,1 1-16,1 0 16,0 1-16,-1-3 15,-2 1-15,1-2 16,-1 0-16,-6-2 15,-2-2 1,-2 0-16,2-1 16,1 1-16,5 3 15,-2 0-15,-5-5 16,2-1-16,-1-1 16,1-1-16,3 2 15,0 1-15,-1-3 16,-2 0-16,-2-4 15,-1-2-15,-3 0 16,0 2 0,-10-3-16,1 3 15,3-1-15,7-1 16,3 0-16,3 0 16,-13 2-16,3 2 15,-4-1-15,6-1 16,1-2-16,4 0 15,-7-1-15,2 1 16,-1-3-16,2-4 16,1-3-16,-4 1 15,0 1 1,-1 1-16,2-1 16,-3-1-16,2-7 0,-3-3 15,0-3 1,3-2-16,-5 0 15,-1-3-15,-3-4 16,3-2-16,4-3 16,-6-1-16,1-1 15,3 0 1,3 3-16,6-5 16,1 4-16,1-1 15,-1-1-15,-4 0 16,-9-8-16,-1-3 15,-2-10-15,-2-6 16,10 8-16,-2 9 16,4 6-16,7 6 15,2-6-15,12-1 16,5 1 0,3 2-16,-1 0 15,1 1-15,3 4 16,7 3-16,7 4 15,4 3-15,4 5 16,9 4-16,3 4 16,6 7-16,5 7 15,4 9-15,7 11 16,-5-5 31,2 10-47,1 8 15,-2 6-15,0 5 0,-2 7 0,-3 6 0,-2 5 0,-3 5 16,-2 3-16,-2 3 16,2-2-16,4-5 15,2-4-15,5-6 16,4-8-16,3-9 16,-1-5-1,-1-6-15,-4-5 16,-1-6-16,0-10 15,-2-10-15,-1-8 16,0-8-16,-2-6 16,-1-6-16,1-3 15,-3 7-15,7 3 16,2 6-16,6 9 16,4 7-16,9 5 15,4 2-15,5 1 16,4 4-1,-1 4-15,2 2 16,0 1-16,-1 2 16,-1 3-16,-1 4 15,0 2-15,3 2 16,0 4-16,0 3 16,1 1-16,-3-2 15,-3-6-15,-6-10 16,-12-6-16</inkml:trace>
  <inkml:trace contextRef="#ctx0" brushRef="#br0" timeOffset="18514.87">1156 8398 0,'0'-7'16,"-1"-6"-16,0-1 0,2 3 0,7 1 0,8-6 0,5-6 0,2-8 0,3-6 0,-1-6 15,-3-7-15,-8 1 16,-4 12 0,-4 11-16,-5 12 15,-6 14-15,-9 16 16,-7 14-16,-9 25 16,-5 12-16,-1 17 15,-1 12-15,12 7 16,8-25-16,8-26 15,1-20-15,4-32 16,5-20 0,3-19-16,4-16 15,5-18-15,4-13 16,6-17-16,0-12 16,-2-1-16,-14 57 15</inkml:trace>
  <inkml:trace contextRef="#ctx0" brushRef="#br0" timeOffset="18655.87">1470 7630 0,'0'0'16,"0"0"-16</inkml:trace>
  <inkml:trace contextRef="#ctx0" brushRef="#br0" timeOffset="19188.68">1560 8413 0,'7'2'0,"10"3"0,-3-4 0,3-4 0,2-8 0,3-8 0,4-5 0,4-3 16,2 2-16,2 3 16,-2 7-16,-1 6 15,-7 11-15,-6 9 16,-7 9-16,-11 7 15,-6 7-15,-7 5 16,-2 3 0,-1-5-16,4-10 15,6-15-15,7-8 0,9-13 16,8-11 0,4-8-16,9-8 15,4-2-15,-1 6 16,-3 8-16,-5 11 15,-9 12-15,-4 7 16,-7 13-16,-11 18 16,-9 9-1,-1 0-15,0 1 16,-1-9-16,7-11 0,10-17 16,10-18-1,15-21-15,5-7 16,10-9-16,11-10 15,-22 21-15</inkml:trace>
  <inkml:trace contextRef="#ctx0" brushRef="#br0" timeOffset="19899.3">2676 8014 0,'-2'13'0,"-3"20"0,-4-3 0,-4 3 0,13-33 0,-20 39 0,-4 13 0,-2 11 16,0 10-16,3 2 15,3-3 1,9-17-16,12-16 16,13-15-16,9-10 15,9-10-15,8-4 16,2-7-16,0-6 15,-1-5-15,-3-11 16,-7-6-16,-7-5 16,-9 2-16,-8 7 15,-9 11-15,-8 13 16,-5 11 0,-2 12-16,0 12 15,1 6-15,6 8 16,6 1-16,5-1 15,12-6-15,8-9 16,7-8-16,10-8 16,9-6-16,9-8 15,6-5-15,6-9 16,3-14-16,4-10 16,-4-8-16,-4-2 15,-7-1-15,-10 4 16,-9 6-16,-8 1 15,-10 4-15,-10 6 16,-10 6-16,-6 7 16,-5 7-16,-3 3 15,-4 4 1,-4 8-16,-5 7 16,-6 11-16,-3 11 15,-6 11-15,-2 14 16,-3 15-16,5 8 15,3 9-15,6 1 16,13-6-16,12-18 16,9-19-16,19-27 15,13-23-15,11-18 16,10-14 0,2-10-16,3-9 15,-31 24-15</inkml:trace>
  <inkml:trace contextRef="#ctx0" brushRef="#br0" timeOffset="20908.07">4094 8243 0,'-14'30'0,"-22"42"0,-3-5 0,39-67 0,-46 67 0,-8-2 0,-7 9 31,0 1-31,3-2 16,12-15-16,6-7 16,13-13-16,10-10 15,9-11-15,10-11 16,8-9-16,11-9 15,10-11-15,9-7 16,10-4-16,4-1 16,3 2-16,-2 5 15,-4 7 1,-8 7-16,-12 7 16,-10 10-16,-10 9 0,-8 7 15,-10 10 1,-3 3-16,-4 4 15,3 0-15,2-5 16,8-8-16,8-7 16,9-6-16,10-4 15,9-6-15,5-2 16,3 0 0,0-1-16,-5 0 15,-4 3-15,-6 1 0,-5 1 16,-7 3-1,-1 6-15,-7 6 16,-1 2-16,-2 2 16,-1 2-16,1-1 15,1 0-15,2 1 16,5-3 0,3-2-16,6-2 15,5-1-15,3 0 16,3 1-16,4-6 15,2-1-15,4-5 16,1-1-16,1-4 16,-1-1-16,-2-3 15,-6-2-15,-8-3 16,-10-2-16,-7-3 16,-5 2-1,-7 2-15,-7 2 16,-5-2-16,-5 0 15,-5-1-15,-5 3 16,-3 2-16,-1 4 16,3 2-16,4 4 15,5 4-15,7 4 16,9 3-16,12 5 16,13 6-16,9 4 15,8 6 1,4 10-16,2 11 15,-3 11-15,-9 10 16,-8 4-16,-19-4 16,-14-13-16,-8-19 15,-9-23-15,7-17 16,6-16-16,6-16 16,10 5-16</inkml:trace>
  <inkml:trace contextRef="#ctx0" brushRef="#br0" timeOffset="21173.62">2726 8189 0,'20'3'0,"33"3"0,15-4 0,14 2 0,12 4 0,3 5 16,-52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1:3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9359 13248 0,'17'-8'0,"29"-15"0,-9 2 0,-4 0 0,-7 6 0,0 6 0,-1 4 0,5 4 16,2-2-16,4 0 15,1-2 1,-2-2-16,9-5 15,1-4-15,5-5 16,-1-1-16,0-7 16,3-4-16,0-3 15,1-2 1,0-4-16,2-4 0,4-4 16,-1-2-16,2-3 15,10-5 1,-1 1-16,3-4 15,-1-5-15,-1-3 16,-4 0-16,1 1 16,4 2-16,0 0 15,6 4-15,9-2 16,6 0 0,0 2-16,-2 1 0,-10 1 15,3 0-15,-1-3 16,1 0-16,6 2 15,1 0 1,-3 3-16,-4 1 16,1 1-16,0 1 15,0 1-15,-5 2 16,-1 1-16,-1 0 16,1-1-16,-4 2 15,1-2-15,-7-2 16,-8 0-16,-2-2 15,-1 0 1,4-2-16,1 0 16,7 0-16,-2 0 15,3-1-15,-2 4 16,2-1-16,-2 0 16,-7 0-16,7-2 15,-6 1-15,-2-1 16,0-5-16,-3 3 15,3-1-15,3-2 16,-1 3 0,0-5-16,-3 1 15,0-4-15,-3 1 16,4-1-16,-7-1 16,-4 1-16,-1 2 15,-3 0-15,2 0 16,4-7-16,9-1 15,4-4-15,0 1 16,-13 6-16,-7 6 16,3 1-1,3-2-15,-5 5 16,2 1-16,-4 2 16,5-3-16,-5 1 15,0 1-15,-3-3 16,-5 4-16,-7 0 15,0 1 1,2-2-16,3-3 0,7 2 16,2-1-1,4 2-15,-2 1 16,3 2-16,-1 4 16,6 4-16,-1 5 15,0 1-15,-2 2 16,-1 2-16,1 2 15,2-2-15,3-1 16,2-3 0,3-2-16,-2-1 0,0 2 15,-3 2 1,-6 4-16,-1 2 16,0 1-16,0 1 15,-2 0-15,2 0 16,1-1-16,-2 1 15,1-1 1,-1 1-16,-1-2 16,-2 0-16,3-2 15,2 0-15,3-1 16,3-1-16,4-1 16,4 3-16,5 2 15,8 1-15,9 6 16,14 1-16,6 5 31,-47 14-31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4:15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8976 11205 0,'-9'4'0,"-14"3"0,-4 1 0,-3 0 0,-2 0 0,0 3 0,-1 2 16,0 4-16,-2 4 15,-2 4 1,1 5-16,-3 5 16,2 4-16,3 5 15,3 5-15,5 4 16,6 2-16,5 3 16,10-2-1,8-1-15,8-4 16,11-3-16,7-3 15,6-6-15,4-7 16,5-7-16,5-7 16,5-8-16,6-8 15,4-10-15,-1-7 16,-2-11-16,-8-8 16,-13-5-16,-8-5 15,-9-4 1,-8-5-16,-5-3 15,-5-2-15,-3 0 16,-6 1-16,-14 2 16,-10 4-16,-9 3 15,-4 4-15,-2 6 16,-2 9-16,1 8 16,-2 9-16,4 8 15,10 6 1,8 2-16,10 3 15,8 3-15,7-5 16</inkml:trace>
  <inkml:trace contextRef="#ctx0" brushRef="#br0" timeOffset="656.33">8880 11587 0,'2'-5'0,"6"-7"0,3-1 0,1-1 0,3-3 0,5-3 0,5-4 0,6-2 16,1-2-16,6-3 0,5-4 15,3-5 1,-2-3-16,1 0 16,-1-2-16,0 1 15,-1 1-15,3-3 16,0 0-16,0-2 16,2 0-1,-2-2-15,6-3 16,4-2-16,2-4 15,3-5-15,2 4 16,-4-3-16,-5 1 16,-2 3-16,-3-2 15,-2-1-15,2 1 16,5-2-16,3 0 16,-7 3-16,-4 2 15,-1 3 1,-3 2-16,1 2 15,0 4-15,-4 6 16,-9 7-16,-9 6 16,-8 7-16,-2 5 15,-6 7-15,-1 3 16,-4 4-16,0 2 16,0 1-16,1 0 15,-1 0 1,0-1-16,0 0 15,0 1-15,1-1 16,-1 1-16,2 2 16,0-2-16,1-2 15,1 1-15,-3-1 16</inkml:trace>
  <inkml:trace contextRef="#ctx0" brushRef="#br0" timeOffset="1251.04">11178 9197 0,'-12'-1'0,"-16"-2"15,1-2-15,-1 0 0,-3 4 0,-4 4 0,-6 5 0,-4 7 16,-5 6-16,-3 8 16,3 4-16,7 6 15,5 7-15,7 6 16,10 5-16,16 2 15,14 0 1,12-3-16,11-2 16,11-4-16,2-4 15,0-8-15,1-4 16,3-8-16,-1-10 16,0-11-16,2-8 15,-1-10-15,-2-7 16,-4-6-16,0-10 15,-1-7 1,-3-6-16,-3-3 16,-9-5-16,-9-2 15,-11 1-15,-5-3 16,-14 1-16,-15 2 16,-22 4-16,-25 5 15,-23 5-15,-16 16 16,-9 15-16,5 13 15,9 12-15,55-5 16</inkml:trace>
  <inkml:trace contextRef="#ctx0" brushRef="#br0" timeOffset="27218.85">5852 10485 0,'-21'5'0,"-26"4"0,6-1 0,6-2 0,6 0 0,0-2 0,-1-1 15,-4-2 1,-5-1-16,-10 0 16,-7 1-16,-9 1 15,-4 2-15,-6 0 16,-4-2-16,-5 0 16,-6-2-16,-10-1 15,-9-2 1,-13 0-16,-13-2 0,-6 6 15,-11 3 1,-10 3-16,-15-6 16,-6-4-16,-14-7 15,-14-6-15,-17-5 16,-24-8-16,-30-6 16,-30-2-16,0 5 15,5 19-15,166 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5:11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12614 12620 0,'-14'-11'0,"-19"-17"0,-6 0 0,-8 1 0,47 27 0,-53-29 0,-2-3 0,-1-3 16,-5-5-16,-1-3 16,2-6-16,-1 0 15,2 0-15,9-1 16,-8 2-1,0 4-15,-1 4 16,3 3-16,10 5 16,2 2-16,3 5 15,3 3-15,4 7 16,4 4-16,6 7 16,6 6-16,5 7 15,2 3-15,2 3 16,1 3-1,-2-1-15,1-2 16,2-4-16,-1-3 16,1-5-16,4-2 15,3-2-15,2-2 16,-1-1-16,-1-3 16,-3-3-1,-3-1-15,-2-5 0,0-1 16,-4-3-16,0 0 15,-1-1 1,3 2-16,-1 2 16,2 4-16,2 4 15,3 5-15,1 3 16,2 3-16,4 5 16,-3 4-16,4 2 15,-4-3 1,4 3-16,4-3 0,4-5 15,1-2 1,-1-2-16,-2-1 16,-3-1-16,-4-1 15,0 0-15,-3-1 16,0 1-16,-2 0 16,-2 3-16,-5 0 15,1 1 1,0 1-16,1-2 15,1-2-15,-1 0 16,2 1-16,-1 0 16,-2-4-16,-4 0 15,4 7-15</inkml:trace>
  <inkml:trace contextRef="#ctx0" brushRef="#br0" timeOffset="812.43">11812 10924 0,'2'3'0,"0"6"0,-5 0 0,-6 4 0,-5 6 0,-1 5 0,15-24 0,-14 32 0,3 11 16,3 10-16,2 8 16,6 12-16,-9 0 15,-7-6-15,-7-11 16,-5-20-16,10-25 15</inkml:trace>
  <inkml:trace contextRef="#ctx0" brushRef="#br0" timeOffset="1234.2">10675 12389 0,'-4'7'0,"-5"10"15,-3 0-15,-8 3 0,-10 1 0,-6 0 0,-7-1 0,1-5 16,1-3-16,3-2 15,4-6-15,4 1 16,-2 0 0,4-4-16,8 2 15</inkml:trace>
  <inkml:trace contextRef="#ctx0" brushRef="#br0" timeOffset="6406.25">7710 8565 0,'1'4'0,"3"6"0,-1-2 0,-2-2 0,1-1 0,3 2 0,5 4 0,5 5 0,4 2 0,5 5 0,6 4 16,2 4-1,0 1-15,0 1 16,0 1-16,-7-4 16,-1 0-16,-6-5 15,-2-6-15,-5-7 16,-4-6-16,-2-4 16,-3-3-16,-1-2 15,1-2-15,0-1 16,1-1-16,-1-2 15,-2 1 1,0 0-16,-4 4 16,-3 3-16,-3 5 15,-7 6-15,-1 5 16,0 3-16,-3 2 16,2-1-16,1-2 15,-1-2-15,6-4 16,4-1-16,3-3 15,8-2 1,2-2-16,2 0 16,5-4-16,-2 6 15,3 3-15,3 0 16,1 0-16,-1 5 16,5-6-16,0-2 15,-2-4-15,-1-4 16,-2-1-16,-3-2 15,2-3-15,-2 1 16,-3-1 0,1 0-16,-3 0 15,-3 2-15,0 0 16,2 1-16,-1 3 16,-2-3-16,-1 0 15,-1 4-15</inkml:trace>
  <inkml:trace contextRef="#ctx0" brushRef="#br0" timeOffset="12234.67">8419 10308 0,'0'0'15,"0"0"-15,0 0 16,0 0-16,0 0 0,-1 9 0,-2-2 16,-1-4-16,1 0 0,4-1 0,4-2 0,61-55 0,-58 30 0,-6-2 15,-3 0-15,-3 2 16,-6 0-16,-2 6 15,2 8 1,-4 8-16,-4 7 16,-4 9-16,1 6 15,0 7-15,2 3 16,4 3-16,7-2 16,6-4-16,6-4 15,3-6 1,3-4-16,-3-6 0,5-4 15,4-5-15,0-3 16,0-3 0,2-4-16,0-5 15,-3-2-15,0-5 16,-5-3-16,-3-1 16,-4 0-16,-3 3 15,0 6-15,-5 6 16,-6 13-1,-2 9-15,0 8 0,4 6 16,1 4 0,3 0-16,6-6 15,2-6-15,3-3 16,-1-6-16,3-4 16,3-2-16,-1-2 15,-1-1-15,-3 1 16,-1 1-1,2-2-15,2-1 16,-4 2-16,4-1 0,-5 0 16,0 1-1,-1 0-15,2-2 16,0 0-16,-2-2 16,-5-3-16,5-3 15,-2-3-15,1-3 16,1-1-1,2-2-15,1-2 16,2-2-16,1-1 16,1 0-16,1-4 15,0 2-15,0-3 16,1 0-16,2-1 16,1-1-16,3 1 15,1-1-15,-2 1 16,4 1-16,4 0 15,2 0 1,0 2-16,3 0 16,-1 2-16,4 1 15,1 1-15,1 2 16,2 1-16,-1 1 16,-1-1-16,3 1 15,0-2-15,3 3 16,0 2-16,0 3 15,-2 6 1,-4 6-16,0 6 16,-4 2-16,-2-2 15,-2 0-15,-5 0 16,2 0-16,0-1 16,-3-3-16,-7 2 15,-3-4-15,-2-2 16,-5 0-16,0 1 15,1-2-15,-3-4 16,-1 0 0,0 1-16,-3 2 15,-2-1-15,1 0 16,-4 0-16,0 2 16,3 1-16,-8 3 15,-2 3-15,-1 5 16,-3 2-16,1 4 15,-3 3-15,-1 7 16,1 2 0,-1 3-16,1 1 15,6-2-15,7 0 16,3-2-16,9-5 16,6-5-16,5-7 15,5-6-15,2-3 16,3-5-16,0-6 15,2-4-15,-1-3 16,-3-3-16,-4-2 16,-3 1-1,-9 1-15,-4 4 16,-1 2-16,-5 4 16,-7 5-16,-4 5 15,-1 2-15,-1 3 16,-1 2-16,-2 4 15,4 2-15,2 4 16,1 0-16,0-2 16,0-1-16,2-7 15</inkml:trace>
  <inkml:trace contextRef="#ctx0" brushRef="#br0" timeOffset="12772.7">8936 9612 0,'1'6'0,"1"9"0,-1-1 0,-5-2 0,-2-4 0,6-8 0,-5 9 0,2 3 0,3-12 0,2 13 15,2 0-15,2-3 0,4-2 16,8-6 0,5-7-16,0-6 15,-3-6-15,-4-4 16,-8-4-16,-6-2 15,-7 2-15,-5 5 16,-3 5 0,-2 7-16,1 8 15,-3 8-15,1 10 16,0 7-16,-3 5 0,1 7 16,8-18-16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6:2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17190 5129 0,'-13'27'0,"-18"37"0,1-3 0,4 1 0,8-2 0,3 10 16,5 5 0,8 9-16,1 9 0,5 5 15,9 10 1,3 0-16,6 6 0,5 7 15,2 0 1,4 1-16,4 2 16,3 4-16,4 3 15,4-2-15,3-2 16,6-6-16,10-4 16,4-5-16,7-5 15,8-2 1,-1-2-16,11-4 15,-1-3-15,9 0 0,0-2 16,11-4 0,10-4-16,11-9 15,-8-6-15,0-8 16,0-6-16,-2-11 16,-3-14-16,-5-5 15,-2-9-15,-1-1 16,-57-9-16</inkml:trace>
  <inkml:trace contextRef="#ctx0" brushRef="#br0" timeOffset="678.55">19993 8721 0,'53'-20'0,"57"-20"0,-9-4 0,-1-11 0,1-9 0,-3-7 0,-3 3 16,-9 3 0,-9-2-16,-2-4 15,-7-9-15,-2-4 16,-1 6-16,-3-4 15,-10 4-15,-4-3 16,-3 1-16,-9-5 16,1-2-16,-6-4 15,-2 3-15,-10 4 16,-5-6-16,-8-3 16,-7-4-1,-4 0-15,-2-4 16,-3 0-16,-11-2 15,-1-4-15,-4 15 16,-7-11-16,-7 2 16,-7-1-16,-2 3 15,-10 7-15,0-2 16,-6 2-16,-1 0 31,-3-2-31,-6 10 16,-6 3-16,-5 0 15,-8-1-15,-7 0 16,-5 6 0,0 4-16,-6 10 15,0 7-15,-3 4 16,-3 10-16,1 1 16,-6 7-16,-3 8 15,5 1-15,0 9 16,-1 9-16,4 3 15,3 4-15,5 5 16,0 7 0,3 4-16,0 6 15,6 3-15,2 6 16,0 5-16,-1 6 16,-2 11-16,6 1 15,8 2-15,8 4 16,8 2-16,7 5 15,6 2-15,8 5 16,14 4-16,7 2 16,2-4-16,5-11 15,7-20 1,7-29-16</inkml:trace>
  <inkml:trace contextRef="#ctx0" brushRef="#br0" timeOffset="45634.01">11340 9416 0,'-2'1'0,"-7"0"0,-7-2 0,-7 0 0,-9-1 0,-4 2 0,-3 0 0,1 2 16,-3 2-16,-1 4 16,1 4-1,2 3-15,0 1 16,3 1-16,6 2 16,2 2-16,5 0 15,3 1-15,-1 4 16,2 2-16,0 2 15,0 4-15,2 2 16,5 2-16,3 2 16,9 1-16,4 0 15,-1-1 1,4-4-16,6-1 16,4-4-16,5-2 15,8-3-15,6-3 16,1-5-16,-3-4 15,1-4-15,3-5 16,3-2 0,-2-4-16,3-5 0,3-3 15,-1-6-15,0-5 16,0-3 0,-3-6-16,-5-2 15,-2-2-15,-6-2 16,-2-1-16,-3-4 15,-3-1-15,-7 0 16,-6-1 0,-8 0-16,-7 0 15,-2 1-15,-8 0 0,-10 3 16,-10 3 0,-10 6-16,-7 6 15,-5 7-15,-1 8 16,3 10-16,-3 6 15,0 5-15,29-2 16</inkml:trace>
  <inkml:trace contextRef="#ctx0" brushRef="#br0" timeOffset="52088.86">12118 9022 0,'-5'0'0,"-2"2"0,-2 0 0,-1 1 0,-2 3 0,-1 1 0,-3 0 0,0 2 16,-4 3-16,1 3 15,-1 4-15,0 5 16,-1 5-16,1 3 16,3 4-16,3 1 15,4 3-15,3-4 16,-1-3-16,1-3 16,7-2-1,8-5-15,8-5 16,5-3-16,1-5 15,5-7-15,-3-5 16,1-4-16,-1-4 16,-1-2-16,-5-4 15,-6 1-15,0 1 16,-1 1-16,-6 4 16,-5 1-1,-10 3-15,-6 3 16,-8 5-16,-2 2 15,-3 2-15,0 2 16,-1 0-16,3 2 16,9 1-16,8 1 15,5 0-15,3-1 16,1-5-16,2-8 16,-1-9-16,-6-4 15</inkml:trace>
  <inkml:trace contextRef="#ctx0" brushRef="#br0" timeOffset="52667.55">12613 8991 0,'2'3'0,"3"4"0,-2 3 0,-2 3 0,-5 3 0,-2 2 0,6-18 0,-5 19 16,2 1-16,2 1 15,1 1-15,5 0 16,3-1-16,2-2 16,-1-2-16,7-4 15,4-5 1,7-8-16,0-5 0,7-9 15,2-6 1,-2-7-16,-2-5 16,-10-2-16,-7 0 15,-4-1-15,-8-1 16,-4 2-16,-4 5 16,-10 7-16,-10 7 15,-11 6 1,-9 10-16,-6 7 15,0 8-15,1 7 0,6 10 16,-1 11 0,20-18-16</inkml:trace>
  <inkml:trace contextRef="#ctx0" brushRef="#br0" timeOffset="54152.18">12408 11604 0,'5'0'0,"8"-1"0,0-2 0,0-1 0,1 2 0,3 2 0,-1 5 0,4 8 0,2 5 16,-4 8-16,0 8 16,-2 7-16,-3 7 15,-5 5-15,-8 2 16,-4 0-16,-3-1 15,-1-28 1,6 33 15,-8-23-31,-7-5 0,-5-7 0,-5-5 0,-6-5 16,1-1-16,1-4 16,0-4-16,0-1 15,4 0-15,3-6 16,8-6-16,5-5 15,15-5 1,15-5-16,-1 4 16,1 3-16,-12 8 15,-7 18-15,7-1 16,4 2-16,6 1 16,15-3-16,-16-4 15,22-9 16,-22-5-15,-11-10 0,-13-9-16</inkml:trace>
  <inkml:trace contextRef="#ctx0" brushRef="#br0" timeOffset="54589.62">12924 11465 0,'7'-1'0,"7"2"0,-3 4 0,-4 8 0,-8 11 0,1-24 0,-3 33 0,6 6 0,2 8 15,4 4-15,8 1 16,2-1-16,-1-7 15,-3-9-15,6-11 16,5-14-16,-1-11 16,0-10-1,-1-9-15,0-9 16,-4-8-16,-6-4 16,-6-6-16,-6-3 15,-3-2-15,-11 2 16,-7 3-16,-2 2 15,-3 6-15,-12 13 16,-9 14-16,-5 14 16,-1 15-1,2 11-15,2 6 16,13-1-16,-6 3 16,1-4-16,0-5 15,19-14-15</inkml:trace>
  <inkml:trace contextRef="#ctx0" brushRef="#br0" timeOffset="55308.62">9206 11804 0,'0'0'0,"3"5"0,-1-3 0,0-1 0,0 0 0,2 0 16,-1-1-16,1 2 15,0 0-15,-2 0 16,8 12 15,-1 9-15,5-2-1,-7 11-15,3 5 16,9 4-16,3 1 16</inkml:trace>
  <inkml:trace contextRef="#ctx0" brushRef="#br0" timeOffset="56198.65">9639 11858 0,'2'-1'0,"4"-3"0,5-4 0,2-3 0,-4-2 0,-9 2 0,-4 1 0,1 5 0,1 5 0,-17-8 47,10 7-32,1 2-15,2 4 0,5 2 0,4 3 0,4 1 0,6-1 16,2-2-16,-7 0 16,-2-1-16,0-2 15,-1-1-15,-6 1 16,5 4-16,0 2 16,-2 5-1,3 2-15,5 6 16,3 0-16,7 7 15,5-6-15,2-5 16,-7-4-16,3-10 16,2-12-16,1-8 15,-7-12 1,1-4-16,-2-6 0,-3-3 16,-6-3-1,-14 2-15,3-5 16,-6 1-16,-3 3 15,-4 2-15,-2 4 16,-7 11-16,-7 13 16,-5 14-16,-4 11 15,0 11-15,1 9 16,1 4 0,4 2-16,14-18 15</inkml:trace>
  <inkml:trace contextRef="#ctx0" brushRef="#br0" timeOffset="56968.5">9287 11868 0,'0'0'0,"0"-1"15,-1-4-15,-2-3 16,0 0-16,1 2 15,2 4-15,2 5 16,2 6 15,18-2-15,-6 7-16,4 3 0,4 4 0,2 5 0,-7 5 0,-2 6 16,-8 5-1,-10 5-15,-7 6 16,1 0-16,4-4 15,-5-2-15,-5-3 16,-1-3-16,1-7 16,-1-5-16,0-6 15,5-16-15,-6 16 47,21-10-31,-11-5-16,-6-1 15,0-7-15,-3-5 0,-8-6 0,0-7 0,-3-8 0,3-12 16,3-12-16,16 18 16,-30-32 15,43 12-15,16 2-1,-5 8-15,6 6 0,5 6 0,5 9 0,1 12 0,-8 15 16,-8 14-16,-4 19 15,-2 14-15,1 9 16,4 4-16,-1-3 16,-3-7-16,-2-13 15,1-12-15,4-10 16,-2-8-16,-6-6 16,-6-7-16,-6-6 15,-7 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38:04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 5997 0,'10'2'0,"12"5"0,-2 0 0,1-1 0,-2 1 0,3-4 0,0-2 0,1-2 16,0-1-1,0 2-15,0 0 16,0 1-16,0 0 16,0 1-16,-1 0 15,4 3-15,2-3 16,2 0-16,0-1 15,0 0-15,0 1 16,1 2-16,1-1 16,0-2-1,1-1-15,1 2 16,0-1-16,2 0 16,0-2-16,0 1 15,1 0-15,1 0 16,1-4-16,0-1 15,-1 0-15,1 3 16,-2 1-16,1 0 16,3 1-1,-1 0-15,1-3 16,1-2-16,2 1 16,1 3-16,0 0 15,-1-1-15,1 1 16,-1 2-16,2 0 15,-1 0-15,2 1 16,1 2-16,1-2 16,-1 1-16,0-1 15,1 0-15,2 1 16,-1 0-16,0 1 16,0-1-1,1 0-15,-2 0 16,1-1-16,0 0 15,1-2-15,-1 0 16,2 0-16,1 1 16,-3 0-16,3 1 15,-1 1-15,0 2 16,0 1-16,1-1 16,0-1-1,-1 3-15,0-2 16,3 0-16,-1 0 15,1 0-15,-1-4 16,-1 0-16,-2 2 16,0-1-16,0 1 15,2 0-15,0 0 16,-1 0-16,-1 1 16,1 1-16,2-1 15,0 0 1,-2 4-16,-1-2 15,2 0-15,-1 3 16,1 2-16,1-1 16,0-2-16,-2 0 15,0-4-15,-28-5 16</inkml:trace>
  <inkml:trace contextRef="#ctx0" brushRef="#br0" timeOffset="1062.37">6783 5300 0,'-14'3'0,"-21"3"0,-5-1 0,0-2 0,-2-5 0,1-1 0,-2 0 16,0 0-16,0-2 16,-5 2-16,-1 0 15,-2 0-15,0 1 16,-4 0-16,0 0 16,-1-1-16,-4 2 15,-2-2 1,1 1-16,-1 1 15,-1-3-15,1 0 16,1-1-16,1 1 16,-2 0-16,0 0 15,1 1-15,-1-2 16,2 1-16,-1 1 16,0 1-16,-1 3 15,0-1 1,-1 2-16,1 1 15,-2-1-15,-2-2 16,-1 3-16,1 0 16,-1-1-16,2-1 15,1 0-15,2 2 16,-2-2-16,3-1 16,0 2-16,-1-2 15,-2-1-15,1-1 16,0-1-1,-2 2-15,-1-3 16,1 2-16,0 3 16,2-1-16,-3-2 15,2 0-15,0 0 16,-4-3-16,2 2 16,-2-1-16,-7-3 15,-4-3-15,-3 0 16,-2 0-16,-3-3 15,10 3 1,2 3-16,7 3 16,9-4-16,34 6 15</inkml:trace>
  <inkml:trace contextRef="#ctx0" brushRef="#br0" timeOffset="2222.14">2196 6844 0,'8'3'0,"10"3"0,4-8 0,4-2 0,4-3 0,4 0 0,1 1 15,1-2-15,2 2 16,0 2-16,0 4 16,-1-2-16,5 0 15,3 0 1,1-1-16,1-5 15,0-1-15,-1 4 16,2 2-16,0 3 16,4 3-16,0-1 15,2 0-15,0 1 16,1 2-16,0 4 16,2 1-16,0 0 15,0-3-15,-1 0 16,-1-2-1,-2-3-15,1 1 16,-1 1-16,0 2 16,0-3-16,1 1 15,-2 0-15,0 2 16,0-2-16,0-1 16,0 2-16,1 1 15,-1-1-15,-1 0 16,0-1-16,-1 0 15,0 0 1,1-2-16,1-1 16,-1 3-16,1-2 15,-1-1-15,-2 0 16,-1 2-16,0-1 16,1-2-16,-1 0 15,0 2-15,1-1 16,-1-4-16,0 2 15,-1 1 1,-1-3-16,-1-2 16,2 0-1,-1 2 1,2 0-16,0 1 16,-2-1-16,2 0 15,0 0-15,0-3 16,0-2-16,1-1 15,-3 1-15,1 1 16,0 4-16,0-1 16,1 3-16,1 0 15,-5-2-15,-13-2 16,-15-1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49:02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10870 4522 0,'5'5'0,"5"6"16,-2 1-16,-3 6 0,-3 15 0,-5 13 0,-2 12 0,-1 9 15,0 8-15,0 6 16,1-7-16,2-3 15,2-9-15,2-13 16,1-12 0,-1-11-16,-1-12 15,0-9-15,-2-8 16,-1-8-16,-4-9 16,-4-10-16,-1-10 15,-2-12-15,7-11 16,3-9-16,5-9 15,4 1 1,2 5-16,3 11 16,-2 4-16,5-2 15,-3 2-15,-8 24 16,2-3 15,8-2-15,23-6-16,-6 6 15,5 10 1,6 0-16,5 6 0,3 11 0,2 11 0,2 16 0,4 6 16,4 13-16,2 8 15,-2 7-15,-6 8 16,-5 3-16,-6 1 16,-5 0-16,-12 0 15,-5-3-15,-11 6 16,-13 2-16,-9 5 15,-7 3-15,-10 4 16,-11-2 0,5 1-16,-19-4 15,-12-2-15,-13-3 16,-10-13-16,-1-13 16,-1-11-16,-7-23 15,5-4-15,2-17 16,16-6-16,12 1 15,18 2-15,18 6 16,13 3-16,12 5 16</inkml:trace>
  <inkml:trace contextRef="#ctx0" brushRef="#br0" timeOffset="374.55">12279 4596 0,'1'13'0,"2"21"0,-8 2 0,-6 10 0,-1 16 0,2 14 16,8 8-16,7 4 15,8-13 1,-8-22-16,-3-25 0,-15-21 16,5-16-16</inkml:trace>
  <inkml:trace contextRef="#ctx0" brushRef="#br0" timeOffset="577.99">12520 4135 0</inkml:trace>
  <inkml:trace contextRef="#ctx0" brushRef="#br0" timeOffset="1422.4">12961 4965 0,'14'4'0,"19"3"0,-1-10 0,-5-10 0,-4-12 0,-3-7 16,-3-7-16,-9-6 0,-5-6 16,3-4-1,2-4-15,7 6 16,7 11-16,7 19 15,-4 24-15,-3 19 16,-4 17-16,-1 10 16,1 7-1,2 6-15,2 0 16,4-4-16,-4-7 16,1-10-16,-1-13 15,2-10-15,3-8 16,1-8-16,0-8 15,2-6-15,-5-9 16,1-9-16,-2-9 16,-9-7-16,1-8 15,-2-4 1,-7 2-16,0 1 16,-5 6-16,-1 8 15,-4 13-15,-4 10 16,-2 10-16,-3 10 15,1 8-15,2 9 16,2 8-16,4 9 16,8 8-16,2 9 15,8 7-15,7 7 16,5 0 0,9-4-16,5-11 15,6-12-15,-6-14 16,0-10-16,-3-9 15,-3-8-15,-7-9 16,-5-8-16,-9-9 16,-6-10-16,-7-12 15,-3-13-15,2-8 16,0-3 0,1 6-16,3 20 15,-2 25-15,-1 14 16,-1 14-16,1 14 15,4 18-15,5 16 16,6 7-16,1 7 16,3-5-16,-1-5 15,-5-15-15,-3-14 16,1-7-16,-6-16 16</inkml:trace>
  <inkml:trace contextRef="#ctx0" brushRef="#br0" timeOffset="1593.91">14285 4032 0,'-5'1'0,"-5"2"0,3 1 0,6 3 0,11 0 0,6-7 0,9-7 0,-9-4 0</inkml:trace>
  <inkml:trace contextRef="#ctx0" brushRef="#br0" timeOffset="2564.27">14747 3853 0,'-5'14'0,"-7"19"0,0 2 0,1 6 0,-1 14 0,4 14 16,5 13-16,5 9 15,0 10-15,7-1 16,1-1-16,8-2 16,5-12-16,-2-21 15,0-8-15,1-20 16,6-11 0,1-12-16,2-10 0,0-10 15,-1-9-15,-2-7 16,-4-8-1,0-8-15,-2-4 16,-1-3-16,-1-4 16,-7 0-16,-2 5 15,-8 7-15,-2 7 16,-4 6-16,-6 6 16,-9 6-1,-6 5-15,-9 9 0,-4 11 16,-3 11-1,-1 13-15,4 12 16,14 10-16,9 4 16,10 1-16,10-1 15,12-5-15,9-11 16,2-13-16,4-13 16,0-16-16,1-11 15,-1-12 1,-2-7-16,-2-11 0,2-7 15,-2-7 1,-5-4-16,-2-3 16,0 0-16,-4 3 15,-6 8-15,-11 11 16,-10 14-16,-11 10 16,-6 11-16,-5 12 15,-5 11 1,-2 10-16,-1 11 15,5 6-15,2 6 16,11-3-16,12-12 16,12-14-16,9-15 15,13-14-15,14-14 16,10-10-16,6-7 16,10 2-16,1 8 15,-1 7 1,-3 13-16,-5 6 15,-5 6-15,-12 4 16,-10 4-16,-12 4 16,-9 5-16,-10 2 15,-8 2-15,-10-2 16,-6-5-16,-8-8 16,-5-10-16,16-9 15</inkml:trace>
  <inkml:trace contextRef="#ctx0" brushRef="#br0" timeOffset="2755.23">14793 4330 0,'1'-4'0,"3"-6"0,5-5 0,9-8 0,25-8 0,-43 31 0,60-30 0,12 6 16,6 10-16,-7 4 15,-14 8 1,-37 0-16</inkml:trace>
  <inkml:trace contextRef="#ctx0" brushRef="#br0" timeOffset="4099.38">12205 6590 0,'13'-16'0,"18"-21"0,-8-3 0,-9-2 0,-14 42 0,6-44 0,2 0 0,3 1 16,-5 3-16,-15 6 15,-14 6-15,-12 6 16,-7 7-16,-4 6 16,4 10-1,1 13-15,2 14 16,-4 14-16,2 11 15,7 10-15,3 7 16,5 3-16,9 2 16,7-8-16,8-8 15,11-14-15,4-11 16,4-12 0,0-10-16,2-9 15,2-7-15,6-8 16,4-6-16,5-3 15,4-3-15,2-2 16,0 4-16,-1 0 16,-6 5-16,0 1 15,1 1-15,0 0 16,1-2-16,2-8 16,2-7-1,-3-6-15,-3-6 16,-3-4-16,-4-3 15,-4-2-15,-3 0 16,-3 2-16,-2 6 16,-5 9-16,-3 12 15,-5 11 1,-2 13-16,-3 12 0,-4 13 16,-3 12-16,-2 16 15,4 13 1,3 7-16,6 7 15,5-3-15,8-15 16,5-22-16,7-23 16,2-15-16,4-15 15,2-13-15,-3-12 16,1-8 0,-5-8-16,-4-7 0,-3-7 15,1 3 1,1 6-16,-3 11 15,-3 13-15,-3 14 16,-8 13-16,-2 13 16,-3 14-16,-1 15 15,-1 16-15,0 14 16,4 10-16,3 8 16,6-4-1,3-14-15,3-24 0,-5-28 16,-4-22-1,-5-22-15,-3 2 16</inkml:trace>
  <inkml:trace contextRef="#ctx0" brushRef="#br0" timeOffset="4880.87">13570 5610 0,'-10'10'0,"-12"16"0,-2 6 0,3 11 0,0 18 0,2 12 0,1 9 16,3 11-1,2 1-15,1-4 16,2-2-16,4-21 15,6-14-15,4-27 16,8-5-16,3-13 16,4-9-16,3-5 15,3-3-15,2-1 16,-2-3-16,-3 2 16,2-6-16,1 20 15,10-6 1,13-3-16,-6 0 15,2 3-15,-9-12 16,34-19 15,-41 10-15,0-9-16,-3-2 0,-3 1 0,-4 1 0,-9 9 0,7-2 16,2 1-16,-7 4 15,-11 4 1,-5 6-16,-6 5 15,-14 6-15,-5 9 16,-3 11-16,-5 9 16,5 12-16,6 6 15,-15 4-15,19-22 16,52 81 0,0-39-16,28 3 0,-22-35 15,-7-20 1,-4-25-16,1-13 15,6-6-15,7-5 16,5-2-16,7 3 16,-4-6-16,-1-3 15,-26 20-15,-9-45 16,-13 17-16,-9-2 16,-17 2-16,-5 2 15,0 13-15,8 15 16,-2 17-1,19 12-15,-39 5 32,20 6-32,-3 3 0,-3 3 0,-3-4 15,6 6-15,6 1 16,17-19-16</inkml:trace>
  <inkml:trace contextRef="#ctx0" brushRef="#br0" timeOffset="7037.7">14624 6439 0,'-2'-7'0,"-3"-8"0,7 3 0,6 0 0,11-6 0,-19 18 0,22-26 0,1-7 0,4-6 16,3-4 0,-3-1-16,2 6 15,-2 14-15,-2 3 16,-1 7-16,-2 6 16,-9 6-16,-1 2 15,-5 1-15,0 1 16,-1 0-16,0 1 15,2 0-15,0 1 16,0 1-16,4 2 16,-1 1-1,0 2-15,2 4 16,-3 1-16,1 5 16,-2 3-16,-1 4 15,-1 2-15,-1 0 16,2 0-16,1 0 15,2-3-15,3-4 16,0-3-16,7-8 16,6-4-1,2-8-15,4-4 16,4-6-16,-2-3 16,0-5-16,-4-2 15,-2 0-15,-4-1 16,-7 0-16,3-5 15,-3 0 1,-5 0-16,-1 1 0,-5-3 16,-5 1-16,-5 1 15,0 3 1,-4 8-16,-4 7 16,-9 9-16,-3 8 15,-7 10-15,0 8 16,-2 6-16,1 4 15,5-1-15,11-1 16,1 0 0,7-6-16,5-3 0,8-8 15,4-6 1,7-4-16,2-5 16,1-4-16,0-7 15,2 1-15,2-3 16,2 2-16,0 1 15,-2 3-15,-3 4 16,5 1 0,3 2-16,1 1 15,0 2-15,-2-1 0,-1-2 16,1-3 0,-1-4-16,1-4 15,0-3-15,-3-6 16,-1-5-16,7-7 15,-8-3-15,0-3 16,-4-3-16,-2 0 16,-1-1-1,2 5-15,-3 4 16,-5 7-16,-4 11 0,-5 8 16,-1 11-1,-2 11-15,-1 11 16,-3 12-16,-2 5 15,-1 3-15,3 2 16,1-7-16,-3-11 16,7-11-1,4-13-15,3-13 16,1-8-16</inkml:trace>
  <inkml:trace contextRef="#ctx0" brushRef="#br0" timeOffset="7194.21">16210 5613 0,'-1'2'0,"-2"3"16,0 1-16,-2 2 0,3 4 0,6 3 0,2 6 0,2-9 0</inkml:trace>
  <inkml:trace contextRef="#ctx0" brushRef="#br0" timeOffset="7584.73">16433 6131 0,'9'-11'0,"11"-14"0,-5-1 0,-3-3 0,-3 0 0,2 0 0,0 3 16,1 5-16,0 6 16,2 3-16,3 4 15,-3 5-15,1 6 16,3 6-16,2 5 15,3 6-15,3 5 16,2 6-16,1 6 16,-2 3-16,-3 3 15,-10 0-15,-4-2 16,-6-5 0,-10-6-16,-13-7 15,-10-7-15,-8-9 16,11-7-16</inkml:trace>
  <inkml:trace contextRef="#ctx0" brushRef="#br0" timeOffset="8037.59">13559 5939 0,'0'-1'0,"2"-2"0,2 2 0,1 1 0,12 0 0,20-4 0,16-6 0,10-4 16,3-1-16,-5 0 15,-3-3-15,-41 13 16</inkml:trace>
  <inkml:trace contextRef="#ctx0" brushRef="#br0" timeOffset="38044.05">22563 10828 0,'-9'-2'16,"-12"-1"-16,-5 5 0,-5 6 0,-5 3 0,36-11 0,-38 11 0,0 0 0,2-2 15,1-1-15,0 0 16,4-2-16,0 0 15,0 3-15,-1 1 16,1-4 0,-2 0-16,-2 0 15,0-2-15,2-4 16,-5 2-16,-2 1 16,1 1-16,-4-4 15,0-1-15,-1-2 16,-2 1-16,0-5 15,0 0-15,-3 0 16,-1 0 0,1 3-16,0 2 15,0 2-15,2-2 16,-4-1-16,0-1 16,-2 3-16,-1 0 15,0-3-15,0 1 16,1 0-1,-1 0-15,1 1 0,-1 1 16,-1 0-16,0 0 16,2 0-1,-1-2-15,0-1 16,0 0-16,0 1 16,1 0-16,0 0 15,1 1-15,3 2 16,1 1-16,0 3 15,1 1 1,3 1-16,4-2 0,2-3 16,1-3-1,0 1-15,-1 3 16,3 2-16,3 2 16,16 0-16</inkml:trace>
  <inkml:trace contextRef="#ctx0" brushRef="#br0" timeOffset="55309.46">20609 5268 0,'-12'46'0,"4"-20"16,-1 5-16,0 9 15,0 9-15,-1 11 16,5 8-16,4 4 15,2-31 1,-15 79 15,13-42-15,-6-6-16,0-7 0,0-9 0,2-12 0,3-12 0,0-9 16,2-5-16,0-7 15,0-8-15,0-6 0,-1-3 16,-1-7-16,2-7 15,0-6-15,0-6 16,1-6-16,-2-4 16,1-4-16,0-4 15,3-3-15,1 3 16,1-3 0,-1 2-16,-1 4 15,-1 4-15,-2 0 16,0 4-16,2 0 15,-1 3-15,0 0 16,-2 21-16,5-24 47,-2 15-31,-1-4-16,7 3 15,3-12-15,10-6 16,4 3-16,1 1 0,4 3 0,4 1 15,6 7-15,3 4 0,2 9 0,1 0 16,1 6-16,-3 5 16,-2 7-1,-23 5-15,16 6 47,-17 10-47,-8-1 16,-20 6-16,-10 9 15,-4-1-15,-5 1 0,-13 5 0,6-7 0,-2-3 16,4-7-16,5-5 0,4-4 16,9-6-16,7-6 15,6-2 1,6-3-16,5 2 0,7 1 16,7-1-1,2-1-15,6-1 16,-17-3-16,53 21 47,-22-7-47,-2 4 0,-1 3 15,-2 3-15,-5 4 0,-6 5 0,-12 3 0,-8 2 32,-9 3-32,-5 2 15,-6-1-15,-5 0 16,-8-2-16,-4 0 15,-4-2-15,-1-1 16,-2-2-16,-2-3 16,-3-5-16,-1 0 15,-2 1 1,1 1-16,2 0 16,3-1-16,8-6 15,8-9-15,9-8 16,7-8-16,9-5 15,9-8-15,-1 6 16</inkml:trace>
  <inkml:trace contextRef="#ctx0" brushRef="#br0" timeOffset="56450.75">21771 5131 0,'0'0'0,"7"17"0,-4-6 0,-3 0 0,-6 4 16,-4 11-16,0 10 15,2-10-15,-7 61 47,6-24-47,-1 2 16,3 0-16,0-1 0,3-4 0,3-13 0,-2-15 15,0-15-15,-1-10 0,2-7 16,-1-4 0,2-7-16,1-12 15,2-9-15,3-10 16,2-12-16,3-11 15,1 27-15,14-78 47,2 35-31,0 6-16,0 5 0,4 9 0,-1 11 0,1 9 0,-2 10 16,-3 12-16,-3 10 15,-3 7-15,-13 6 16,21 3 15,-14 2-15,-1 9-16,-1 6 0,-2 5 0,-1 6 0,-3 5 0,-4 6 15,-3 8 1,-3 1-16,-2 1 16,2-2-16,2-4 0,2-4 15,2-6 1,0-10-16,1-9 15,-1-9-15,0-6 16,1-8-16,-1-4 16,1-6-16,2-11 15,4-9-15,2-11 16,2-7 0,4-9-16,3-7 15,5-7-15,2 5 16,4 1-16,1 11 15,-3 9-15,-1 9 16,0 5-16,-1 0 16,0 5-16,1 2 15,2 4-15,-2 5 16,1 4 0,-3 3-16,0 5 15,-15 3-15,10 4 47,-7 16-47,-4-4 16,-1 17-16,-3 2 15,-3 6-15,-2 6 0,-2 6 0,-1 5 16,-3 4-16,0 5 0,-3 5 0,0 6 16,3 2-1,3-1-15,3-14 16,5-17-16,-2-25 15,4-16-15,3-13 16,-3-6-16</inkml:trace>
  <inkml:trace contextRef="#ctx0" brushRef="#br0" timeOffset="57263.6">23247 4746 0,'0'0'0,"19"34"0,-14 5 0,-5 5 0,-3-1 0,0 2 15,-2 7-15,-1 3 0,1 3 0,0 4 0,3 2 0,-3 3 16,-1-3-16,-1-7 16,2-11-16,4-14 15,2-15 1,0-11-16,0-12 15,0-9-15,0-12 16,-2-13-16,-1-11 16,1-7-16,1-5 15,3-3-15,1 4 16,0 4-16,2 2 16,-5 28-16,6-19 46,-4 9-30,0 2-16,2-7 16,3 3-16,-3 1 15,7 0-15,-6 8 16,8-7-16,-1 12 16,7-2-16,-3 3 15,8 3-15,2 3 16,7 1-1,5 5-15,2 6 16,0 2-16,2 3 0,-1 5 0,0 3 0,-4 4 0,-4 2 16,-5 4-16,-4 4 15,-7 5-15,-9 2 16,-7 5-16,-11 5 16,-9 2-1,-11 0-15,-9 2 0,-8 3 16,-4 4-1,-4 0-15,2-1 16,4-4-16,7-8 16,7-6-16,8-5 15,6-2-15,6-7 16,8-7-16,11-4 16,2-7-16</inkml:trace>
  <inkml:trace contextRef="#ctx0" brushRef="#br0" timeOffset="59431.6">24476 5514 0,'-2'7'0,"-5"8"0,0 1 0,0 0 0,-3-7 0,10-9 0,-13-2 0,-6-7 0,19 9 0,-26-7 0,-7 4 0,-7 6 15,-9 7 1,-9 4-16,-10 19 15,-3-6-15,-8 1 16,-6 3-16,-4-1 16,1-1-16,-4 5 15,3-2-15,2-2 16,-6 1-16,-1 0 16,-4-3-16,-5 0 15,-10 2-15,0 0 16,-2 2-1,1 7-15,-4 0 16,-3 5-16,-2 3 16,1-1-16,2-2 15,2-5-15,1 1 16,-3 3-16,0 1 16,4-1-16,2-3 15,1 0-15,-1 4 16,4 0-16,6-1 15,7 4 1,0 2-16,1 0 16,3-7-16,5-5 15,6-1-15,10-3 16,4 2-16,6-5 16,6-8-16,1-11 15,8-7-15,8-7 16,9-4-16,2-4 15,3-4 1,2-6-16,4-6 16,4-9-16,6-6 15,2-11-15,5-5 16,-1-6-16,1-6 16,0-5-16,2-1 15,0-3-15,2-1 16,-1 2-16,0-4 15,0-6-15,1-1 16,5 2 0,0-5-16,5-3 15,4-2-15,1-2 16,-1 4-16,-1 1 16,1 3-16,2 0 15,1 3-15,0 3 16,4 7-16,-1 4 15,1 3-15,0 6 16,5 2-16,1-1 16,3 5-1,4 0-15,1 4 16,-2 8-16,-1 6 16,1 3-16,-2 4 15,1 4-15,1 4 16,4 2-1,4 1-15,5-1 0,4 0 16,1-4 0,1 2-16,4 0 15,1 2-15,3 1 16,4 0-16,4 4 16,1 1-16,-3 1 0,3 1 15,1 2-15,1 0 16,4-3-16,4 2 15,2 0-15,2-6 16,3 8-16,1-1 16,-2 1-16,1-3 15,-3 4-15,3-5 16,2 5 0,6-3-16,-2 0 15,3-1-15,0 2 16,-3-3-16,-2 6 15,1-2-15,-4 5 16,0-3-16,4-1 16,-4-1-16,-1-1 15,1 5-15,-2 0 16,-3 1-16,0-2 16,-3-3-1,-8 9-15,-1 2 16,-9 2-16,-2 9 15,-2 3-15,-2-2 16,-2-2-16,-3 1 16,-5 2-16,-5 6 15,-7 7-15,-5 5 16,-2 4-16,-4 2 16,-2 4-1,-3 5-15,-4 1 16,-3 4-16,-6 3 15,-1 4-15,0 1 16,0 1-16,2 5 16,1 4-16,-1 2 15,0-1-15,1 1 16,1-8-16,1-2 16,-1-4-16,-1 3 15,0 4 1,-2 4-16,0-6 15,-1-4-15,0-2 16,0-6-16,1-4 16,-2-3-16,0-2 15,-1-2 1,0-5-16,0-2 0,-2-2 16,1-1-16,-2 1 15,-1-5 1,0-8-16,-1 0 15,0 1-15,-2 0 16,0-2-16,0-2 16,0-4-16,2-2 15,-1 1-15,0 0 16,1 3 0,2 1-16,-1 0 0,0-1 15,-1-5 1,0-1-16,2-1 15,-2-2-15,1-2 16,1 1-16,-3-6 16,0 2-16,-2 4 15,-8-5-15,-11 4 16,-13 3-16,-17 9 16,-24 23-1,-29 21-15,-30 28 0,-17 45 16,76-62-1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51:59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4681 3644 0,'7'-1'0,"11"-1"0,4 3 0,2-2 0,1-1 0,1-4 16,0-3-16,1-6 0,1-2 15,3 4 1,0-1-16,2 2 16,3 8-16,1 2 15,0 3-15,2 0 16,0 3-16,1 0 16,-1 1-16,3-2 15,-1 1 1,0 2-16,-3 2 15,3 1-15,0 4 16,1-2-16,3-7 16,4-7-16,0-5 15,-2-4-15,-6 0 16,-3 2-16,-4 1 16,-1 3-16,-1-2 15,0 2-15,8-6 16,-6 2-16,-1 3 15,-2-2-15,2-3 16,-1-2-16,-1 2 16,-3 4-16,-4 4 15,0 5 1,-4 3-16,-1 3 16,1-1-16,-3 4 15,3-6-15,-1-4 16,-1 3-16,1 0 15,-3 1 1,-3 5-16,-2-3 16,1 2-16,0-1 15,-1-3-15,0 2 0,3 1 16,-4-3 0,1 0-16,-5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25T11:50:54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4037 9741 0,'-12'-2'0,"5"-3"0,2 0 0,-1 0 0,-3-2 0,-1 0 0,10 7 0,-12-8 0,-4 2 15,-5-2-15,-3 0 16,-4-1-16,-1 0 16,-4 0-1,-1 0-15,-4 2 16,-2 2-16,-2 1 16,2 2-16,0 2 15,-2 1-15,2 2 16,1 2-16,-2 1 15,-1 2-15,1 2 16,0 4-16,-1 4 16,3 2-1,1 3-15,1 2 16,1 2-16,1 1 16,2 1-16,0 2 15,0 6-15,2 1 16,4 1-16,1 2 15,1 1-15,2 2 16,2 0-16,3 1 16,1 2-16,3-1 15,3 4 1,0 2-16,1 3 16,1 0-16,4-1 15,3-1-15,3-3 16,0 0-16,0 0 15,-2 1-15,-1-3 16,-5-4-16,-1-4 16,-2-8-16,-3-5 15,-2-5 1,-4-4-16,-2-5 16,-2-3-16,-2-5 15,-4-1-15,0 0 16,0-1-16,1 2 15,0-1-15,3 1 16,2-2-16,3 1 16,3 0-16,3 2 15,2 1-15,3 2 16,0-1 0,0 1-16,3 0 15,1-1-15,3 0 16,4 2-16,-1-6 15,2-2-15,2 0 16</inkml:trace>
  <inkml:trace contextRef="#ctx0" brushRef="#br0" timeOffset="4555.5">764 3442 0,'0'8'0,"0"10"0,-2-3 0,0 2 0,-2 4 0,4-21 0,-6 31 0,-1 7 0,0 5 15,-1 6 1,0 8-16,3 12 15,1 2-15,0 7 16,-1 8-16,-2-2 16,-2 4-16,1 1 15,1 10-15,-1 7 16,1 5 0,-4 7-16,-1-1 0,-2 8 15,2-3-15,2 1 16,1-3-1,2 6-15,4 7 16,5 0-16,2 2 16,-3-2-16,0-3 15,2 2-15,1 2 16,0 4-16,-3 0 16,0-2-1,1-3-15,-1-1 0,2-2 16,-1-1-16,3 2 15,1-1 1,-1 5-16,-1 0 16,-2 6-16,-4 3 15,-5-2-15,1-5 16,-3-4-16,-1-3 16,-1 2-16,0-2 15,-2 3 1,0-3-16,-1-2 0,-4-2 15,3-10 1,-5-7-16,2-9 16,1-3-16,-2-1 15,0-11-15,-4 2 16,-1-5-16,0-4 16,0-7-16,3-2 15,6 1 1,0-1-16,4 2 15,1-4-15,1-11 16,1-1-16,0 0 16,3-2-16,0-4 15,-1-1-15,0-1 16,-2-5-16,1-5 16,-3-3-16,2-5 15,1-5 1,-3 1-16,3 0 15,-3 0-15,1 1 16,0-4-16,-1-4 16,3 1-16,-1-1 15,0-3-15,1 2 16,1-3-16,2-2 16,1 3-16,-1 3 15,0-2-15,2 5 16,4 1-1,0-1-15,2 3 16,1 1-16,1-1 16,1 3-16,1-1 15,1 2-15,3 0 16,-3 5-16,1 1 16,4 1-16,0-3 15,3 6-15,0-3 16,4 5-1,3 1-15,0 4 16,0 1-16,1 2 16,2 0-16,-1-2 15,-1-1-15,0 0 16,-1-2-16,0 0 16,0-1-16,-2-4 15,0-6-15,-2-4 16,-1-3-16,0-3 15,-1 1 1,2 0-16,1 3 16,2 1-16,3-2 15,5 0-15,3-2 16,-2 1-16,4 1 16,-2 0-16,4 2 15,2 0-15,2-1 16,1-1-16,1-3 0,-1-4 15,1-3 1,2 2-16,4 6 16,5 2-16,3-1 15,4-6-15,3-4 32,0-7-32,8 1 15,-1 0-15,-2-3 16,-2-7-16,1-2 15,7 1-15,1 0 16,9 3-16,3-5 16,3-5-16,-2-6 15,1-7-15,6 12 16,-2-1 0,-1-3-16,5 6 15,-2 4-15,-2-2 16,1 2-16,9-3 15,0-3-15,0-1 16,6-2-16,-3 5 16,-6-2-16,-2-3 15,-5 5-15,1 0 16,-1-3-16,4 3 16,-3 6-1,-1-4-15,1 4 16,-6 2-16,-4-4 15,-7 1-15,-2 1 16,-5 3-16,-2 4 16,-1 1-16,-4 1 15,-4 1-15,-4 3 16,-2-1-16,-4 1 16,-7 1-16,-5 0 15,-4-2 1,-1 0-16,-4-2 15,0 0-15,-1-1 16,-4 0-16,0-1 16,-3 1-16,-3-1 15,-2 1-15,-3-3 16,-1-1-16,-2-2 16,-2-1-16,1-3 15,-1 0 1,-1 0-16,-1-1 15,-1-1-15,3 2 16,4 3-16,-3-7 16,-3-3-16,-2-3 15,2-3-15,-2-2 16,-1-3-16,5 0 16,1 1-16,0-2 15,1 0-15,1 2 16,3-1-1,-3-1-15,-2-8 16,1 1-16,1-5 16,0-2-16,5-5 15,-3-4-15,0-4 16,-1-2-16,1-3 16,0-4-16,0-3 15,0-5-15,2-4 16,-1-2-16,-1-7 15,2-3 1,-1-3-16,-2-3 16,1-9-16,-4 1 15,-3-6-15,5-9 16,1 8-16,5 1 16,1-4-16,9 1 15,4-3-15,-2-3 16,-7-13-1,-14-14-15,4-1 16,-2 0-16,6 11 16,3 1-16,-3-10 15,8 6-15,1-1 16,-2 0-16,1-2 16,0-4-16,2 0 15,-1-1-15,0 2 16,1-1-16,3 1 15,-3-3 1,-4 0-16,-5-1 16,-5-1-16,-1 1 15,-3 0-15,1 2 16,0-1-16,-1 1 16,-4-1-16,-7 0 15,-2 3 1,0 3-16,1 0 0,-1-1 15,-1 3-15,-4 1 16,-4 5-16,1 1 16,-2 6-1,-2 2-15,2 1 16,1 4-16,-3-3 16,2 2-16,0 4 15,4 0-15,1 5 16,-1 4-16,-1 2 15,1 8-15,0 4 16,1 5-16,2 2 16,6-2-16,-2 2 15,6 3 1,-2 4-16,-3 10 16,9 0-16,-3 1 15,-1 7-15,-5 6 16,-1 10-16,-2 5 15,1 5-15,-2 3 16,0 2-16,0 1 16,0 1-16,-2 3 15,-6 2-15,-7 2 16,-9 3 0,-8 1-16,-6 1 15,-8-1-15,-11 1 16,-2-5-16,-1-2 15,-3 0-15,-4 2 16,-4 2-16,-9 5 16,-9 3-16,-5 3 15,-2-1-15,11-4 16,-7-1 0,-3-1-16,-7 0 15,-6-2-15,4 1 16,-2-1-16,-2-1 15,-3 4-15,3 5 16,-2-2-16,1 0 16,-2-3-16,-4 2 15,3 1-15,4 0 16,1-1-16,-1 2 16,-2 1-1,1-2-15,-2-1 16,0 0-16,0 2 15,3 0-15,1 0 16,2 2-16,-1 1 16,1 1-16,2-2 15,-6 1 1,0 3-16,-1 7 0,4 7 16,-2 1-1,1 2-15,-4 0 16,-4 1-16,0 7 15,4 5-15,8 5 16,6-1-16,10-8 16,13-8-16,41-16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Cores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 err="1"/>
              <a:t>Triádicas</a:t>
            </a:r>
            <a:endParaRPr lang="pt-BR" sz="1600" b="1" dirty="0"/>
          </a:p>
          <a:p>
            <a:pPr algn="just"/>
            <a:r>
              <a:rPr lang="pt-BR" sz="1600" dirty="0"/>
              <a:t>Você traça mentalmente um triângulo no círculo cromático (por exemplo, uma tríade pode ser amarela (ponto superior do triângulo), vermelha (ponto inferior direito) e Azul (ponto inferior esquerdo). Elas comunicam equilíbrio com um toque maior de força.</a:t>
            </a:r>
          </a:p>
          <a:p>
            <a:pPr algn="just"/>
            <a:r>
              <a:rPr lang="pt-BR" sz="1600" dirty="0"/>
              <a:t>#Pula três cores.</a:t>
            </a:r>
          </a:p>
          <a:p>
            <a:pPr algn="just"/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Harmonia das Cores – Cores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Triádicas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94" name="Picture 2" descr="foto de algumas flores amarelas com folhas verdes e céu azul para falar sobre tríades no círculo cromá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88" y="1570903"/>
            <a:ext cx="3089015" cy="20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armonia das Cores – Saiba como misturar cores em seus loo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8" name="Picture 6" descr="Teoria das Cores – Estudo e Harmonia das Cores - GD Ar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00" y="3435846"/>
            <a:ext cx="1032049" cy="10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B2788A4-9763-45B2-863C-E585F0C2E20F}"/>
                  </a:ext>
                </a:extLst>
              </p14:cNvPr>
              <p14:cNvContentPartPr/>
              <p14:nvPr/>
            </p14:nvContentPartPr>
            <p14:xfrm>
              <a:off x="3289320" y="1618200"/>
              <a:ext cx="4439160" cy="28904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B2788A4-9763-45B2-863C-E585F0C2E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9960" y="1608840"/>
                <a:ext cx="4457880" cy="29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40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latin typeface="+mj-lt"/>
              </a:rPr>
              <a:t>https://color.adobe.com/pt/create/color-wheel</a:t>
            </a:r>
          </a:p>
          <a:p>
            <a:pPr algn="just"/>
            <a:r>
              <a:rPr lang="pt-BR" sz="1600" dirty="0">
                <a:latin typeface="+mj-lt"/>
              </a:rPr>
              <a:t>https://paletton.com/</a:t>
            </a:r>
          </a:p>
          <a:p>
            <a:pPr algn="just"/>
            <a:r>
              <a:rPr lang="pt-BR" sz="1600" dirty="0">
                <a:latin typeface="+mj-lt"/>
              </a:rPr>
              <a:t>https://coolors.co/</a:t>
            </a:r>
          </a:p>
          <a:p>
            <a:pPr algn="just"/>
            <a:r>
              <a:rPr lang="pt-BR" sz="1600" dirty="0">
                <a:latin typeface="+mj-lt"/>
              </a:rPr>
              <a:t>https://paletadecores.com/</a:t>
            </a:r>
          </a:p>
          <a:p>
            <a:pPr algn="just"/>
            <a:endParaRPr lang="pt-BR" sz="1600" dirty="0">
              <a:latin typeface="+mj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Sites para trabalhar com cores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4" descr="Harmonia das Cores – Saiba como misturar cores em seus loo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5064" r="18420" b="7873"/>
          <a:stretch/>
        </p:blipFill>
        <p:spPr>
          <a:xfrm>
            <a:off x="5317739" y="1607768"/>
            <a:ext cx="3120273" cy="1872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9A1400A-12D6-43E5-92BB-6687AB05E5F2}"/>
                  </a:ext>
                </a:extLst>
              </p14:cNvPr>
              <p14:cNvContentPartPr/>
              <p14:nvPr/>
            </p14:nvContentPartPr>
            <p14:xfrm>
              <a:off x="716760" y="1852920"/>
              <a:ext cx="1725480" cy="641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9A1400A-12D6-43E5-92BB-6687AB05E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400" y="1843560"/>
                <a:ext cx="174420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62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271994" y="3363837"/>
            <a:ext cx="6548477" cy="1656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JPG é um encurtamento da sigla JPEG (Joint </a:t>
            </a:r>
            <a:r>
              <a:rPr lang="pt-BR" sz="1600" dirty="0" err="1"/>
              <a:t>Photographics</a:t>
            </a:r>
            <a:r>
              <a:rPr lang="pt-BR" sz="1600" dirty="0"/>
              <a:t> Experts </a:t>
            </a:r>
            <a:r>
              <a:rPr lang="pt-BR" sz="1600" dirty="0" err="1"/>
              <a:t>Group</a:t>
            </a:r>
            <a:r>
              <a:rPr lang="pt-BR" sz="1600" dirty="0"/>
              <a:t>) – um formato versátil que usa otimização com perdas e sem perdas. </a:t>
            </a:r>
          </a:p>
          <a:p>
            <a:pPr algn="just"/>
            <a:r>
              <a:rPr lang="pt-BR" sz="1600" dirty="0"/>
              <a:t>Permite o ajuste do nível de qualidade para obter um bom equilíbrio entre qualidade e tamanho do arquivo.</a:t>
            </a:r>
            <a:endParaRPr lang="pt-BR" sz="1600" dirty="0">
              <a:latin typeface="+mj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Imagens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4" descr="Harmonia das Cores – Saiba como misturar cores em seus loo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Formato de arquivo de imagem jpg - ícones de interface grát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250205"/>
            <a:ext cx="2123728" cy="3916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C073F45-98BF-43A7-83AD-DFECEC0454A4}"/>
                  </a:ext>
                </a:extLst>
              </p14:cNvPr>
              <p14:cNvContentPartPr/>
              <p14:nvPr/>
            </p14:nvContentPartPr>
            <p14:xfrm>
              <a:off x="3808080" y="1276920"/>
              <a:ext cx="5095800" cy="26665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C073F45-98BF-43A7-83AD-DFECEC045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8720" y="1267560"/>
                <a:ext cx="5114520" cy="26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1600" y="1707653"/>
            <a:ext cx="7704856" cy="3167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 err="1"/>
              <a:t>Scalable</a:t>
            </a:r>
            <a:r>
              <a:rPr lang="pt-BR" sz="1600" dirty="0"/>
              <a:t> Vector </a:t>
            </a:r>
            <a:r>
              <a:rPr lang="pt-BR" sz="1600" dirty="0" err="1"/>
              <a:t>Graphics</a:t>
            </a:r>
            <a:r>
              <a:rPr lang="pt-BR" sz="1600" dirty="0"/>
              <a:t> (SVG) é um formato de arquivo vetorial compatível com a Web. </a:t>
            </a:r>
          </a:p>
          <a:p>
            <a:pPr algn="just"/>
            <a:r>
              <a:rPr lang="pt-BR" sz="1600" dirty="0"/>
              <a:t>Ao contrário dos arquivos </a:t>
            </a:r>
            <a:r>
              <a:rPr lang="pt-BR" sz="1600" dirty="0" err="1"/>
              <a:t>rasterizados</a:t>
            </a:r>
            <a:r>
              <a:rPr lang="pt-BR" sz="1600" dirty="0"/>
              <a:t> baseados em pixels, como </a:t>
            </a:r>
            <a:r>
              <a:rPr lang="pt-BR" sz="1600" dirty="0" err="1"/>
              <a:t>JPEGs</a:t>
            </a:r>
            <a:r>
              <a:rPr lang="pt-BR" sz="1600" dirty="0"/>
              <a:t>, os arquivos vetoriais armazenam imagens por meio de fórmulas matemáticas baseadas em pontos e linhas em uma grade.</a:t>
            </a:r>
            <a:endParaRPr lang="pt-BR" sz="1600" dirty="0">
              <a:latin typeface="+mj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Imagens - SVG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4" descr="Harmonia das Cores – Saiba como misturar cores em seus loo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Formato de arquivo de imagem jpg - ícones de interface grát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0" y="1095174"/>
            <a:ext cx="2123728" cy="4061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002CB3F-7158-43E1-BE9A-D5106037F921}"/>
                  </a:ext>
                </a:extLst>
              </p14:cNvPr>
              <p14:cNvContentPartPr/>
              <p14:nvPr/>
            </p14:nvContentPartPr>
            <p14:xfrm>
              <a:off x="1685160" y="1244880"/>
              <a:ext cx="662760" cy="673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002CB3F-7158-43E1-BE9A-D5106037F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5800" y="1235520"/>
                <a:ext cx="68148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14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71600" y="3507854"/>
            <a:ext cx="7992888" cy="3589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PNG (</a:t>
            </a:r>
            <a:r>
              <a:rPr lang="pt-BR" sz="1600" dirty="0" err="1"/>
              <a:t>Portable</a:t>
            </a:r>
            <a:r>
              <a:rPr lang="pt-BR" sz="1600" dirty="0"/>
              <a:t> Network </a:t>
            </a:r>
            <a:r>
              <a:rPr lang="pt-BR" sz="1600" dirty="0" err="1"/>
              <a:t>Graphics</a:t>
            </a:r>
            <a:r>
              <a:rPr lang="pt-BR" sz="1600" dirty="0"/>
              <a:t>) – produz imagens de maior qualidade. Contudo, gera arquivos maiores. </a:t>
            </a:r>
          </a:p>
          <a:p>
            <a:pPr algn="just"/>
            <a:r>
              <a:rPr lang="pt-BR" sz="1600" dirty="0"/>
              <a:t>É um formato livre, bastante recomendado para imagens com maior gama de profundidade de cores e alta compressão (regulável).</a:t>
            </a:r>
            <a:endParaRPr lang="pt-BR" sz="1600" dirty="0">
              <a:latin typeface="+mj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Imagens - PNG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2" name="AutoShape 4" descr="Harmonia das Cores – Saiba como misturar cores em seus loo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Formato de arquivo de imagem jpg - ícones de interface grát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3" y="1257703"/>
            <a:ext cx="2123728" cy="3916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8D1655A-4699-4C47-A5AB-5E80B2B03006}"/>
                  </a:ext>
                </a:extLst>
              </p14:cNvPr>
              <p14:cNvContentPartPr/>
              <p14:nvPr/>
            </p14:nvContentPartPr>
            <p14:xfrm>
              <a:off x="16200" y="1109160"/>
              <a:ext cx="2477160" cy="3657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8D1655A-4699-4C47-A5AB-5E80B2B030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" y="1099800"/>
                <a:ext cx="2495880" cy="36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4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A Psicologia das Cores é um estudo que busca compreender o comportamento humano em relação às cores. </a:t>
            </a:r>
          </a:p>
          <a:p>
            <a:pPr algn="l"/>
            <a:r>
              <a:rPr lang="pt-BR" sz="1800" dirty="0"/>
              <a:t>Dessa forma, essa área da psicologia analisa e define quais os efeitos que cada cor gera nas pessoas, como mudanças nas emoções, nos sentimentos, a criação de desejos e muito mais.</a:t>
            </a:r>
          </a:p>
          <a:p>
            <a:pPr algn="l"/>
            <a:r>
              <a:rPr lang="pt-BR" sz="1800" dirty="0"/>
              <a:t>Consequentemente, é importante aprender a usar o significado de tal elemento favoravelmente para a transmissão de informações. 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Psicologia das Cores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8" name="Picture 4" descr="MODELO FOTO (2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70" y="1696006"/>
            <a:ext cx="3120281" cy="175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Psicologia das Cores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050" name="Picture 2" descr="https://pixeld.news/wp-content/uploads/2023/10/Pasted-46-e169695077795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5268" r="12830" b="7476"/>
          <a:stretch/>
        </p:blipFill>
        <p:spPr bwMode="auto">
          <a:xfrm>
            <a:off x="3347864" y="1131590"/>
            <a:ext cx="3816424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7C66166-F21D-48C7-826F-5BB80F3EA93A}"/>
                  </a:ext>
                </a:extLst>
              </p14:cNvPr>
              <p14:cNvContentPartPr/>
              <p14:nvPr/>
            </p14:nvContentPartPr>
            <p14:xfrm>
              <a:off x="390960" y="2746800"/>
              <a:ext cx="4254480" cy="2095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7C66166-F21D-48C7-826F-5BB80F3EA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600" y="2737440"/>
                <a:ext cx="427320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Psicologia das Cores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1069" t="14766" r="31927" b="26173"/>
          <a:stretch/>
        </p:blipFill>
        <p:spPr>
          <a:xfrm>
            <a:off x="1773807" y="1215084"/>
            <a:ext cx="6388475" cy="37214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6669EAC-2E31-4B63-88D7-CDA1D8201A3A}"/>
                  </a:ext>
                </a:extLst>
              </p14:cNvPr>
              <p14:cNvContentPartPr/>
              <p14:nvPr/>
            </p14:nvContentPartPr>
            <p14:xfrm>
              <a:off x="3369240" y="2064960"/>
              <a:ext cx="3092400" cy="2704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6669EAC-2E31-4B63-88D7-CDA1D8201A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880" y="2055600"/>
                <a:ext cx="311112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81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O vermelho, o amarelo e o laranja, estimulam a cognição e os sentidos humanos, o que pode abrir o apetite. </a:t>
            </a:r>
          </a:p>
          <a:p>
            <a:pPr algn="just"/>
            <a:r>
              <a:rPr lang="pt-BR" sz="1600" dirty="0"/>
              <a:t>São boas para restaurantes de </a:t>
            </a:r>
            <a:r>
              <a:rPr lang="pt-BR" sz="1600" dirty="0" err="1"/>
              <a:t>fast</a:t>
            </a:r>
            <a:r>
              <a:rPr lang="pt-BR" sz="1600" dirty="0"/>
              <a:t> </a:t>
            </a:r>
            <a:r>
              <a:rPr lang="pt-BR" sz="1600" dirty="0" err="1"/>
              <a:t>food</a:t>
            </a:r>
            <a:r>
              <a:rPr lang="pt-BR" sz="1600" dirty="0"/>
              <a:t>, onde o objetivo é atrair consumidores que permaneçam pouco tempo no local.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Amarelo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822" t="11598" r="3221" b="7331"/>
          <a:stretch/>
        </p:blipFill>
        <p:spPr>
          <a:xfrm>
            <a:off x="5591682" y="1419622"/>
            <a:ext cx="2578856" cy="12249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10849" r="3043" b="5629"/>
          <a:stretch/>
        </p:blipFill>
        <p:spPr>
          <a:xfrm>
            <a:off x="5592401" y="2618367"/>
            <a:ext cx="2579999" cy="12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O círculo cromático é baseado nas cores primárias: vermelho, amarelo e azul. Elas são primárias porque não podem ser obtidas em combinações.</a:t>
            </a:r>
          </a:p>
          <a:p>
            <a:pPr algn="just"/>
            <a:r>
              <a:rPr lang="pt-BR" sz="1600" dirty="0"/>
              <a:t>Em seguida, o círculo é complementado com as cores derivadas, como as secundárias: laranja, verde e roxo. Estas nascem da combinação de duas cores primárias.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Harmonia das Cores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 descr="Seletor de seletor de espectro de roda de cores RGB Logotipo de paleta RGB  Círculo de diagrama de arco-íris de cores | Vetor Prem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47" y="1436675"/>
            <a:ext cx="2414926" cy="24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Para torná-lo maior, aparecem as cores terciárias: Vermelho-alaranjado, âmbar, amarelo-esverdeado, azul turquesa, violeta, vermelho-arroxeado. </a:t>
            </a:r>
          </a:p>
          <a:p>
            <a:pPr algn="just"/>
            <a:r>
              <a:rPr lang="pt-BR" sz="1600" dirty="0"/>
              <a:t>Elas resultam da mistura de uma cor primária com uma secundária. E a partir disso você pode criar todas as combinações possíveis.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Harmonia das Cores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2" name="Picture 2" descr="imagem do círculo cromát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9918" r="9393" b="8510"/>
          <a:stretch/>
        </p:blipFill>
        <p:spPr bwMode="auto">
          <a:xfrm>
            <a:off x="5335868" y="1640903"/>
            <a:ext cx="3084017" cy="200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7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Complementares</a:t>
            </a:r>
          </a:p>
          <a:p>
            <a:pPr algn="just"/>
            <a:r>
              <a:rPr lang="pt-BR" sz="1600" dirty="0"/>
              <a:t>São aquelas cores que estão na direção oposta na roda de cores. Se você deseja destacar um elemento em sua composição, esta opção é ideal.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É algo assim:</a:t>
            </a:r>
          </a:p>
          <a:p>
            <a:pPr algn="just"/>
            <a:r>
              <a:rPr lang="pt-BR" sz="1600" dirty="0"/>
              <a:t>Azul - laranja</a:t>
            </a:r>
          </a:p>
          <a:p>
            <a:pPr algn="just"/>
            <a:r>
              <a:rPr lang="pt-BR" sz="1600" dirty="0"/>
              <a:t>Vermelho - verde</a:t>
            </a:r>
          </a:p>
          <a:p>
            <a:pPr algn="just"/>
            <a:r>
              <a:rPr lang="pt-BR" sz="1600" dirty="0"/>
              <a:t>Amarelo – roxo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Harmonia das Cores – Cores Complementares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6" name="Picture 2" descr="foto de um telefone roxo em um fundo 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60" y="1554902"/>
            <a:ext cx="3147519" cy="20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res Complementares e Análogas | Luiz Todeschi Photography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35" y="3075806"/>
            <a:ext cx="1534463" cy="15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052A00-CA08-41C4-8557-05F6A98C7E9A}"/>
                  </a:ext>
                </a:extLst>
              </p14:cNvPr>
              <p14:cNvContentPartPr/>
              <p14:nvPr/>
            </p14:nvContentPartPr>
            <p14:xfrm>
              <a:off x="524520" y="3292200"/>
              <a:ext cx="3590280" cy="1053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052A00-CA08-41C4-8557-05F6A98C7E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60" y="3282840"/>
                <a:ext cx="3609000" cy="10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88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b="1" dirty="0"/>
              <a:t>Análogas</a:t>
            </a:r>
          </a:p>
          <a:p>
            <a:pPr algn="just"/>
            <a:r>
              <a:rPr lang="pt-BR" sz="1600" dirty="0"/>
              <a:t>Você escolhe uma cor e na sua paleta você adiciona as variáveis que estão dos dois lados. Por exemplo, se você escolher vermelho, os outros dois serão laranja e roxo.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Harmonia das Cores – Cores Análogas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8" name="Picture 4" descr="Cores Complementares e Análogas | Luiz Todeschi Photograph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35" y="3075806"/>
            <a:ext cx="1534463" cy="15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to de uma montanha com roxos, vermelhos e laranjas para falar de cores análogas do círculo cromá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7" y="1619937"/>
            <a:ext cx="3096929" cy="205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3AB8450-A386-4315-89BE-78EB64B7893F}"/>
                  </a:ext>
                </a:extLst>
              </p14:cNvPr>
              <p14:cNvContentPartPr/>
              <p14:nvPr/>
            </p14:nvContentPartPr>
            <p14:xfrm>
              <a:off x="2775600" y="3083400"/>
              <a:ext cx="1765800" cy="1460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3AB8450-A386-4315-89BE-78EB64B78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6240" y="3074040"/>
                <a:ext cx="1784520" cy="14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311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D4B26-E772-4138-BA62-C53D98F1B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E43CE4-AC18-410D-90D5-9C9B610DDF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9B2880-05E0-4612-A8A5-1D8B0408F1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618</Words>
  <Application>Microsoft Office PowerPoint</Application>
  <PresentationFormat>On-screen Show (16:9)</PresentationFormat>
  <Paragraphs>57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Tema1</vt:lpstr>
      <vt:lpstr>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249</cp:revision>
  <dcterms:modified xsi:type="dcterms:W3CDTF">2024-10-25T14:08:25Z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