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335" r:id="rId3"/>
    <p:sldId id="336" r:id="rId4"/>
    <p:sldId id="337" r:id="rId5"/>
    <p:sldId id="338" r:id="rId6"/>
    <p:sldId id="278" r:id="rId7"/>
  </p:sldIdLst>
  <p:sldSz cx="9144000" cy="5143500" type="screen16x9"/>
  <p:notesSz cx="6858000" cy="9144000"/>
  <p:embeddedFontLst>
    <p:embeddedFont>
      <p:font typeface="Dosis" panose="020B0604020202020204" charset="0"/>
      <p:regular r:id="rId9"/>
      <p:bold r:id="rId10"/>
    </p:embeddedFont>
    <p:embeddedFont>
      <p:font typeface="Sniglet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84" d="100"/>
          <a:sy n="84" d="100"/>
        </p:scale>
        <p:origin x="103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10/11/2024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CSS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495311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A propriedade </a:t>
            </a:r>
            <a:r>
              <a:rPr lang="pt-BR" sz="1600" b="1" dirty="0" smtClean="0"/>
              <a:t>z-index</a:t>
            </a:r>
            <a:r>
              <a:rPr lang="pt-BR" sz="1600" dirty="0" smtClean="0"/>
              <a:t> especifica </a:t>
            </a:r>
            <a:r>
              <a:rPr lang="pt-BR" sz="1600" dirty="0"/>
              <a:t>a ordem de pilha de um </a:t>
            </a:r>
            <a:r>
              <a:rPr lang="pt-BR" sz="1600" dirty="0" smtClean="0"/>
              <a:t>elemento </a:t>
            </a:r>
            <a:r>
              <a:rPr lang="pt-BR" sz="1600" dirty="0"/>
              <a:t>(qual elemento deve ser colocado na frente ou atrás dos outros).</a:t>
            </a:r>
          </a:p>
          <a:p>
            <a:pPr algn="l"/>
            <a:r>
              <a:rPr lang="pt-BR" sz="1600" dirty="0" smtClean="0"/>
              <a:t>Quando </a:t>
            </a:r>
            <a:r>
              <a:rPr lang="pt-BR" sz="1600" dirty="0"/>
              <a:t>os elementos são posicionados, eles podem se sobrepor a outros elementos.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Um elemento pode ter uma ordem de pilha positiva ou </a:t>
            </a:r>
            <a:r>
              <a:rPr lang="pt-BR" sz="1600" dirty="0" smtClean="0"/>
              <a:t>negativa: ex.: -1, 1</a:t>
            </a:r>
          </a:p>
          <a:p>
            <a:pPr algn="l"/>
            <a:r>
              <a:rPr lang="pt-BR" sz="1600" b="1" dirty="0" smtClean="0"/>
              <a:t>z-index </a:t>
            </a:r>
            <a:r>
              <a:rPr lang="pt-BR" sz="1600" dirty="0"/>
              <a:t>funciona somente em elementos posicionados (posição: absoluta, </a:t>
            </a:r>
            <a:r>
              <a:rPr lang="pt-BR" sz="1600" dirty="0" smtClean="0"/>
              <a:t>relativa</a:t>
            </a:r>
            <a:r>
              <a:rPr lang="pt-BR" sz="1600" dirty="0"/>
              <a:t>, </a:t>
            </a:r>
            <a:r>
              <a:rPr lang="pt-BR" sz="1600" dirty="0" smtClean="0"/>
              <a:t>fixa).</a:t>
            </a:r>
            <a:endParaRPr lang="pt-BR" sz="1600" dirty="0"/>
          </a:p>
          <a:p>
            <a:pPr algn="l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Disposição de objetos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599540" y="1706563"/>
            <a:ext cx="460292" cy="43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AutoShape 6" descr="How z-index Works | bitsof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How z-index Works | bitsof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6" y="1815615"/>
            <a:ext cx="3144558" cy="16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0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495311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/>
              <a:t>img</a:t>
            </a:r>
            <a:r>
              <a:rPr lang="en-US" sz="1600" dirty="0"/>
              <a:t> {</a:t>
            </a:r>
            <a:br>
              <a:rPr lang="en-US" sz="1600" dirty="0"/>
            </a:br>
            <a:r>
              <a:rPr lang="en-US" sz="1600" dirty="0"/>
              <a:t>  position: absolute;</a:t>
            </a:r>
            <a:br>
              <a:rPr lang="en-US" sz="1600" dirty="0"/>
            </a:br>
            <a:r>
              <a:rPr lang="en-US" sz="1600" dirty="0"/>
              <a:t>  left: 0px;</a:t>
            </a:r>
            <a:br>
              <a:rPr lang="en-US" sz="1600" dirty="0"/>
            </a:br>
            <a:r>
              <a:rPr lang="en-US" sz="1600" dirty="0"/>
              <a:t>  top: 0px;</a:t>
            </a:r>
            <a:br>
              <a:rPr lang="en-US" sz="1600" dirty="0"/>
            </a:br>
            <a:r>
              <a:rPr lang="en-US" sz="1600" dirty="0"/>
              <a:t>  z-index: -1;</a:t>
            </a:r>
            <a:br>
              <a:rPr lang="en-US" sz="1600" dirty="0"/>
            </a:br>
            <a:r>
              <a:rPr lang="en-US" sz="1600" dirty="0"/>
              <a:t>}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Disposição de objetos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599540" y="1706563"/>
            <a:ext cx="460292" cy="43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AutoShape 6" descr="How z-index Works | bitsof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What The Heck, z-index?? • Josh W. Com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14" y="1706563"/>
            <a:ext cx="3181923" cy="16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495311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628650" algn="l"/>
              </a:tabLst>
            </a:pPr>
            <a:r>
              <a:rPr lang="pt-BR" sz="1600" dirty="0"/>
              <a:t>Um menu suspenso é uma lista de opções em um site que aparece apenas quando um usuário interage com o menu, por exemplo, clicando nele ou passando o mouse sobre ele</a:t>
            </a:r>
            <a:r>
              <a:rPr lang="pt-BR" sz="1600" dirty="0" smtClean="0"/>
              <a:t>.</a:t>
            </a:r>
          </a:p>
          <a:p>
            <a:pPr algn="l"/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dropdown</a:t>
            </a:r>
            <a:r>
              <a:rPr lang="pt-BR" sz="1600" dirty="0"/>
              <a:t>"&gt;</a:t>
            </a:r>
          </a:p>
          <a:p>
            <a:pPr algn="l"/>
            <a:r>
              <a:rPr lang="pt-BR" sz="1600" dirty="0"/>
              <a:t>  Menu</a:t>
            </a:r>
          </a:p>
          <a:p>
            <a:pPr algn="l"/>
            <a:r>
              <a:rPr lang="pt-BR" sz="1600" dirty="0"/>
              <a:t>  &lt;</a:t>
            </a:r>
            <a:r>
              <a:rPr lang="pt-BR" sz="1600" dirty="0" err="1"/>
              <a:t>div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dropdown</a:t>
            </a:r>
            <a:r>
              <a:rPr lang="pt-BR" sz="1600" dirty="0"/>
              <a:t>-content"&gt;</a:t>
            </a:r>
          </a:p>
          <a:p>
            <a:pPr algn="l"/>
            <a:r>
              <a:rPr lang="pt-BR" sz="1600" dirty="0"/>
              <a:t>    &lt;a </a:t>
            </a:r>
            <a:r>
              <a:rPr lang="pt-BR" sz="1600" dirty="0" err="1"/>
              <a:t>href</a:t>
            </a:r>
            <a:r>
              <a:rPr lang="pt-BR" sz="1600" dirty="0"/>
              <a:t>="#"&gt;home&lt;/a&gt;</a:t>
            </a:r>
          </a:p>
          <a:p>
            <a:pPr algn="l"/>
            <a:r>
              <a:rPr lang="pt-BR" sz="1600" dirty="0"/>
              <a:t>    &lt;a </a:t>
            </a:r>
            <a:r>
              <a:rPr lang="pt-BR" sz="1600" dirty="0" err="1"/>
              <a:t>href</a:t>
            </a:r>
            <a:r>
              <a:rPr lang="pt-BR" sz="1600" dirty="0"/>
              <a:t>="#"&gt;clientes&lt;/a&gt;</a:t>
            </a:r>
          </a:p>
          <a:p>
            <a:pPr algn="l"/>
            <a:r>
              <a:rPr lang="pt-BR" sz="1600" dirty="0"/>
              <a:t>    &lt;a </a:t>
            </a:r>
            <a:r>
              <a:rPr lang="pt-BR" sz="1600" dirty="0" err="1"/>
              <a:t>href</a:t>
            </a:r>
            <a:r>
              <a:rPr lang="pt-BR" sz="1600" dirty="0"/>
              <a:t>="#"&gt;contato&lt;/a&gt;</a:t>
            </a:r>
          </a:p>
          <a:p>
            <a:pPr algn="l"/>
            <a:r>
              <a:rPr lang="pt-BR" sz="1600" dirty="0"/>
              <a:t>  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algn="l">
              <a:tabLst>
                <a:tab pos="628650" algn="l"/>
              </a:tabLst>
            </a:pP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Menu Suspenso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599540" y="1706563"/>
            <a:ext cx="460292" cy="43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AutoShape 6" descr="How z-index Works | bitsof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25+ CSS Dropdown Menu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84" y="1726892"/>
            <a:ext cx="3043013" cy="1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495311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.</a:t>
            </a:r>
            <a:r>
              <a:rPr lang="pt-BR" sz="1400" dirty="0" err="1"/>
              <a:t>dropdown</a:t>
            </a:r>
            <a:r>
              <a:rPr lang="pt-BR" sz="1400" dirty="0"/>
              <a:t> {</a:t>
            </a:r>
          </a:p>
          <a:p>
            <a:pPr algn="l"/>
            <a:r>
              <a:rPr lang="pt-BR" sz="1400" dirty="0"/>
              <a:t>  position: </a:t>
            </a:r>
            <a:r>
              <a:rPr lang="pt-BR" sz="1400" dirty="0" err="1"/>
              <a:t>relative</a:t>
            </a:r>
            <a:r>
              <a:rPr lang="pt-BR" sz="1400" dirty="0"/>
              <a:t>;</a:t>
            </a:r>
          </a:p>
          <a:p>
            <a:pPr algn="l"/>
            <a:r>
              <a:rPr lang="pt-BR" sz="1400" dirty="0"/>
              <a:t>  display: </a:t>
            </a:r>
            <a:r>
              <a:rPr lang="pt-BR" sz="1400" dirty="0" err="1"/>
              <a:t>inline-block</a:t>
            </a:r>
            <a:r>
              <a:rPr lang="pt-BR" sz="1400" dirty="0"/>
              <a:t>;</a:t>
            </a:r>
          </a:p>
          <a:p>
            <a:pPr algn="l"/>
            <a:r>
              <a:rPr lang="pt-BR" sz="1400" dirty="0"/>
              <a:t>}</a:t>
            </a:r>
          </a:p>
          <a:p>
            <a:pPr algn="l"/>
            <a:r>
              <a:rPr lang="pt-BR" sz="1400" dirty="0" smtClean="0"/>
              <a:t>.</a:t>
            </a:r>
            <a:r>
              <a:rPr lang="pt-BR" sz="1400" dirty="0" err="1"/>
              <a:t>dropdown</a:t>
            </a:r>
            <a:r>
              <a:rPr lang="pt-BR" sz="1400" dirty="0"/>
              <a:t>-content {</a:t>
            </a:r>
          </a:p>
          <a:p>
            <a:pPr algn="l"/>
            <a:r>
              <a:rPr lang="pt-BR" sz="1400" dirty="0"/>
              <a:t>  display: </a:t>
            </a:r>
            <a:r>
              <a:rPr lang="pt-BR" sz="1400" dirty="0" err="1"/>
              <a:t>none</a:t>
            </a:r>
            <a:r>
              <a:rPr lang="pt-BR" sz="1400" dirty="0"/>
              <a:t>;</a:t>
            </a:r>
          </a:p>
          <a:p>
            <a:pPr algn="l"/>
            <a:r>
              <a:rPr lang="pt-BR" sz="1400" dirty="0"/>
              <a:t>  position: </a:t>
            </a:r>
            <a:r>
              <a:rPr lang="pt-BR" sz="1400" dirty="0" err="1"/>
              <a:t>absolute</a:t>
            </a:r>
            <a:r>
              <a:rPr lang="pt-BR" sz="1400" dirty="0"/>
              <a:t>;</a:t>
            </a:r>
          </a:p>
          <a:p>
            <a:pPr algn="l"/>
            <a:r>
              <a:rPr lang="pt-BR" sz="1400" dirty="0"/>
              <a:t> </a:t>
            </a:r>
            <a:r>
              <a:rPr lang="pt-BR" sz="1400" dirty="0" smtClean="0"/>
              <a:t>}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.</a:t>
            </a:r>
            <a:r>
              <a:rPr lang="pt-BR" sz="1400" dirty="0" err="1"/>
              <a:t>dropdown:hover</a:t>
            </a:r>
            <a:r>
              <a:rPr lang="pt-BR" sz="1400" dirty="0"/>
              <a:t> .</a:t>
            </a:r>
            <a:r>
              <a:rPr lang="pt-BR" sz="1400" dirty="0" err="1"/>
              <a:t>dropdown</a:t>
            </a:r>
            <a:r>
              <a:rPr lang="pt-BR" sz="1400" dirty="0"/>
              <a:t>-content {</a:t>
            </a:r>
          </a:p>
          <a:p>
            <a:pPr algn="l"/>
            <a:r>
              <a:rPr lang="pt-BR" sz="1400" dirty="0"/>
              <a:t>  display: </a:t>
            </a:r>
            <a:r>
              <a:rPr lang="pt-BR" sz="1400" dirty="0" err="1"/>
              <a:t>block</a:t>
            </a:r>
            <a:r>
              <a:rPr lang="pt-BR" sz="1400" dirty="0"/>
              <a:t>;</a:t>
            </a:r>
          </a:p>
          <a:p>
            <a:pPr algn="l"/>
            <a:r>
              <a:rPr lang="pt-BR" sz="1400" dirty="0"/>
              <a:t>  </a:t>
            </a:r>
            <a:r>
              <a:rPr lang="pt-BR" sz="1400" dirty="0" err="1"/>
              <a:t>list-style</a:t>
            </a:r>
            <a:r>
              <a:rPr lang="pt-BR" sz="1400" dirty="0"/>
              <a:t>: </a:t>
            </a:r>
            <a:r>
              <a:rPr lang="pt-BR" sz="1400" dirty="0" err="1"/>
              <a:t>none</a:t>
            </a:r>
            <a:r>
              <a:rPr lang="pt-BR" sz="1400" dirty="0"/>
              <a:t>;</a:t>
            </a:r>
          </a:p>
          <a:p>
            <a:pPr algn="l"/>
            <a:r>
              <a:rPr lang="pt-BR" sz="1400" dirty="0"/>
              <a:t>  min-</a:t>
            </a:r>
            <a:r>
              <a:rPr lang="pt-BR" sz="1400" dirty="0" err="1"/>
              <a:t>width</a:t>
            </a:r>
            <a:r>
              <a:rPr lang="pt-BR" sz="1400" dirty="0"/>
              <a:t>: 160px;</a:t>
            </a:r>
          </a:p>
          <a:p>
            <a:pPr algn="l"/>
            <a:r>
              <a:rPr lang="pt-BR" sz="1400" dirty="0"/>
              <a:t>  z-index: 1;</a:t>
            </a:r>
          </a:p>
          <a:p>
            <a:pPr algn="l"/>
            <a:r>
              <a:rPr lang="pt-BR" sz="1400" dirty="0" smtClean="0"/>
              <a:t>}</a:t>
            </a: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Menu Suspenso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599540" y="1706563"/>
            <a:ext cx="460292" cy="433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AutoShape 6" descr="How z-index Works | bitsof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08" t="11812" r="61114" b="58172"/>
          <a:stretch/>
        </p:blipFill>
        <p:spPr>
          <a:xfrm>
            <a:off x="5338129" y="1974073"/>
            <a:ext cx="3079493" cy="13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D6B567-79E4-48B0-8226-60BD370759C6}"/>
</file>

<file path=customXml/itemProps2.xml><?xml version="1.0" encoding="utf-8"?>
<ds:datastoreItem xmlns:ds="http://schemas.openxmlformats.org/officeDocument/2006/customXml" ds:itemID="{7CA8AF90-4F61-46B0-AF89-D043641BCB2A}"/>
</file>

<file path=customXml/itemProps3.xml><?xml version="1.0" encoding="utf-8"?>
<ds:datastoreItem xmlns:ds="http://schemas.openxmlformats.org/officeDocument/2006/customXml" ds:itemID="{69DE9E2A-5A13-423B-ABBA-17F6C4EF8D8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9327</TotalTime>
  <Words>99</Words>
  <Application>Microsoft Office PowerPoint</Application>
  <PresentationFormat>Apresentação na tela (16:9)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Dosis</vt:lpstr>
      <vt:lpstr>Arial</vt:lpstr>
      <vt:lpstr>Sniglet</vt:lpstr>
      <vt:lpstr>Calibri</vt:lpstr>
      <vt:lpstr>Tema1</vt:lpstr>
      <vt:lpstr>CSS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286</cp:revision>
  <dcterms:modified xsi:type="dcterms:W3CDTF">2024-11-11T01:31:06Z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