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notesSlides/notesSlide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42"/>
  </p:notesMasterIdLst>
  <p:sldIdLst>
    <p:sldId id="256" r:id="rId5"/>
    <p:sldId id="397" r:id="rId6"/>
    <p:sldId id="323" r:id="rId7"/>
    <p:sldId id="398" r:id="rId8"/>
    <p:sldId id="400" r:id="rId9"/>
    <p:sldId id="425" r:id="rId10"/>
    <p:sldId id="426" r:id="rId11"/>
    <p:sldId id="427" r:id="rId12"/>
    <p:sldId id="399" r:id="rId13"/>
    <p:sldId id="417" r:id="rId14"/>
    <p:sldId id="416" r:id="rId15"/>
    <p:sldId id="401" r:id="rId16"/>
    <p:sldId id="429" r:id="rId17"/>
    <p:sldId id="430" r:id="rId18"/>
    <p:sldId id="428" r:id="rId19"/>
    <p:sldId id="402" r:id="rId20"/>
    <p:sldId id="403" r:id="rId21"/>
    <p:sldId id="404" r:id="rId22"/>
    <p:sldId id="405" r:id="rId23"/>
    <p:sldId id="431" r:id="rId24"/>
    <p:sldId id="432" r:id="rId25"/>
    <p:sldId id="407" r:id="rId26"/>
    <p:sldId id="410" r:id="rId27"/>
    <p:sldId id="412" r:id="rId28"/>
    <p:sldId id="413" r:id="rId29"/>
    <p:sldId id="411" r:id="rId30"/>
    <p:sldId id="414" r:id="rId31"/>
    <p:sldId id="415" r:id="rId32"/>
    <p:sldId id="418" r:id="rId33"/>
    <p:sldId id="424" r:id="rId34"/>
    <p:sldId id="422" r:id="rId35"/>
    <p:sldId id="419" r:id="rId36"/>
    <p:sldId id="420" r:id="rId37"/>
    <p:sldId id="421" r:id="rId38"/>
    <p:sldId id="433" r:id="rId39"/>
    <p:sldId id="406" r:id="rId40"/>
    <p:sldId id="278" r:id="rId41"/>
  </p:sldIdLst>
  <p:sldSz cx="9144000" cy="5143500" type="screen16x9"/>
  <p:notesSz cx="6858000" cy="9144000"/>
  <p:embeddedFontLst>
    <p:embeddedFont>
      <p:font typeface="Dosis" panose="020B0604020202020204" charset="0"/>
      <p:regular r:id="rId43"/>
      <p:bold r:id="rId44"/>
    </p:embeddedFont>
    <p:embeddedFont>
      <p:font typeface="Snigle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22T11:22:24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1" timeString="2024-11-22T11:23:57.992"/>
    </inkml:context>
  </inkml:definitions>
  <inkml:trace contextRef="#ctx0" brushRef="#br0">0 6456 0</inkml:trace>
  <inkml:trace contextRef="#ctx1" brushRef="#br0">10607 5293 0,'-3'5'0,"-9"6"0,12-11 0,-10 10 0,-1-1 0,-3 1 0,-5 4 0,-7 6 0,-6 4 15,-3 2-15,2 1 16,0 1-1,1-3-15,6-1 16,9-8-16,6-4 16,6-3-16,5-5 15,9-5-15,9-4 16,11-2-16,6-3 16,9 0-16,6 1 15,1 1-15,-1 1 16,-6 1-16,-15 6 15,-3 1 1,-7 3-16,-9 1 16,-5 0-16,-8 3 15,-4 3-15,-11 3 16,-7-3-16,-5 2 16,9-8-16</inkml:trace>
  <inkml:trace contextRef="#ctx1" brushRef="#br0" timeOffset="1031">10842 5886 0,'0'4'0,"2"4"0,-4-4 0,-4-3 0,-7-3 0,-9 0 0,-7 1 0,-8-1 0,-4 2 16,-3 1-16,2 4 15,-2 3-15,3 6 16,7 1-16,11 6 16,9-4-1,11-4-15,17-1 16,16-2-16,17-3 16,13-3-16,0 3 15,2 2-15,-9 2 16,-13 0-16,2 2 15,-6 1-15,-13 0 16,-7 1-16,-10 2 16,-17 2-1,-16 1-15,-11 0 16,-6-5-16,0-3 16,-2 1-16,-5-3 15,5-4-15,-1 4 16,5-1-16,7 1 15,18-3 1,14-1-16,13-2 0,17 2 16,11 4-16,14 4 15,6 4 1,-2 4-16,-6 1 16,-9-1-16,-11-5 15,-13-3-15,-10-4 16,-8-3-16,-9-4 15,-7-5 1,-8-1-16,-8-5 16,-4-3-16,-2-4 15,-2-2-15,1-2 16,0-4-16,6-4 16,13-2-16,5 3 15,11 1-15,12 4 16,12 5-16,4 3 15,10 9 1,10 2-16,15-2 16,9 3-16,11 0 15,14 3-15,8 2 16,-6 15-16,9-4 16,0-2-16,-20-9 15,-42-5-15</inkml:trace>
  <inkml:trace contextRef="#ctx1" brushRef="#br0" timeOffset="12643.72">4237 4506 0,'-24'0'0,"-31"-3"15,-6-5-15,-3-7 0,-6-7 0,-5-2 0,-1 3 16,-12-2-16,-11 2 16,-9 2-16,-9-4 15,-5 9 1,-6 8-16,-9 0 15,-1 2-15,-5-5 16,0 9-16,-3 13 16,3 12-16,1 5 15,3 0-15,4 1 16,12 9-16,10 6 16,14 1-16,11 3 15,5 2 1,9 4-16,6 3 15,11 5-15,11 0 16,11 0-16,16 2 16,9 4-16,15 1 15,16 4-15,17-2 16,17 1-16,18-5 16,17-6-16,12-7 15,18-7 1,8-10-16,14-11 15,12 0-15,7-1 16,7-1-16,2-4 16,3-6-16,1-6 15,2-3-15,3-6 16,2-7-16,0-7 16,-8-8-16,-5-3 15,-7-3-15,-8-1 16,-10-3-1,-10-3-15,-10-2 16,-17-3-16,-14-8 16,-15-5-16,-10-1 15,-8-1-15,-11-7 16,-9-3-16,-4-8 16,-7-8-1,-9-6-15,-16 0 0,-17 7 16,-16 4-1,-15 9-15,-17 8 16,-11-1-16,-12-1 16,-9 3-16,-13 9 15,4 7-15,1 4 16,4 2-16,53 17 16</inkml:trace>
  <inkml:trace contextRef="#ctx1" brushRef="#br0" timeOffset="14065.27">3419 6380 0,'-19'2'0,"-24"2"0,5-8 0,6-6 0,32 10 0,0 0 0,-25-15 0,25 15 0,-25-16 0,-2 0 16,-6 0-16,-8-3 16,-11 2-16,-13-2 15,-8 0-15,-7 3 16,-7 4-1,-3 5-15,-7 1 16,-3 4-16,-2 0 16,-2 14-16,-1 5 15,1 1-15,1 6 16,2 3-16,-1 5 16,1 7-16,5 3 15,3 5-15,4 8 16,5 9-16,-1 2 15,5 9 1,3-2-16,6-1 16,3 7-16,11 3 15,6 6-15,11 3 16,6 2-16,0 1 16,6-2-16,3 1 15,6-4-15,4 5 16,5 0-16,10 3 15,4 1 1,7-4-16,10 8 16,9 2-16,7-5 15,8 3-15,6-7 16,6-3-16,3 4 16,7 2-16,1-2 15,5-2-15,4-12 16,7-2-16,8-1 15,3-1 1,4 4-16,2 2 16,4-5-16,9-10 15,3-3-15,1-8 16,4-5-16,0-5 16,2-11-16,-5-9 15,-6-6 1,-5-8-16,-3-2 0,-8-4 15,-3-12-15,-2-5 16,-4-13 0,0-9-16,-4-12 15,0-9-15,-2-6 16,-3-7-16,0-1 16,-3 1-16,-5 1 15,-2-2-15,-2-4 16,-6-6-1,-3-8-15,-6-2 0,-1-4 16,-4-10 0,-4-9-16,-9-1 15,-6 0-15,-1 6 16,-7 2-16,-5-2 16,-5 2-16,-3 0 15,-7-5-15,-9-3 16,-6-2-16,-6 2 15,-3 0 1,-7 1-16,-9-3 0,-8-1 16,-10-2-1,-9 3-15,-9-3 16,-17 5-16,-11 2 16,-17 6-16,-19 8 15,-10 8-15,-12 8 16,-8 7-16,3 7 15,16 9 1,71 27-16</inkml:trace>
  <inkml:trace contextRef="#ctx1" brushRef="#br0" timeOffset="16783.37">6848 7159 0,'-3'9'0,"-2"11"0,0-7 0,0-3 0,5-10 0,-8 5 0,-4 3 0,-6 2 0,-8 2 0,-10 2 16,-7 2-16,-8 0 16,-8 2-16,-7-2 15,-7-3-15,-4 1 16,-6-1-16,-4 1 15,0 2-15,1 1 16,3 4-16,9 2 16,10-1-16,12-3 15,15 0 1,13-2-16,13-3 16,11-2-16,11-3 15,9 1-15,15-1 16,12-1-16,11-1 15,10 3-15,11-1 16,4 1-16,3 1 16,2 3-16,-2-2 15,-5-2-15,-4 4 16,-5-4 0,-7-1-16,-8-3 15,-8-5-15,-11-10 16,-23 1-16</inkml:trace>
  <inkml:trace contextRef="#ctx1" brushRef="#br0" timeOffset="17345.74">7911 7276 0,'-3'3'0,"-1"1"0,-3-2 0,-3 0 0,-11-2 0,-12 4 0,-12 2 0,-11 2 0,-9 4 15,-5 4 1,-4 5-16,9-1 0,11 1 16,17-2-1,19-1-15,19 0 16,16 3-16,14 3 15,10 3-15,10 3 16,1 1-16,0 2 16,-6 1-16,-11 1 15,-13-2 1,-15-2-16,-14-4 16,-14-6-16,-16-4 0,-12-5 15,-11-4 1,-6-3-16,-1-3 15,7-3-15,11 0 16,15-3-16,15-4 16,16-4-16,11 3 15</inkml:trace>
  <inkml:trace contextRef="#ctx1" brushRef="#br0" timeOffset="18189.32">8456 7388 0,'-13'8'0,"-20"15"0,-6 1 0,-3 0 0,42-24 0,-48 30 0,-1 7 15,3 7-15,9 4 16,7 1-16,13 0 16,13-8-16,14-9 15,9-10-15,9-8 16,8-5-16,6-6 16,5-6-1,-1-6-15,1-4 16,0-6-16,-1-7 15,-3-5-15,-1-1 16,-4-1-16,-5 3 16,-5 8-16,-7 6 15,-5 8-15,-3 4 16,-2 4-16,-4 5 16,-2 4-1,0 4-15,-3 5 16,0 6-16,-2 2 15,0 3-15,-2 0 16,3-1-16,3-3 16,6-5-16,7-6 15,6-7-15,4-7 16,7-6-16,0-5 16,4-6-1,-4-8-15,2-7 16,-3-1-16,-2-3 15,-2 5-15,-6 6 16,-9 7-16,-4 5 16,-7 8-16,-3 1 15,-1 4-15,-1 2 16,1 0-16,-1 0 16,0 0-16,-1 3 15,0 1 1,-1 0-16,1 1 15,-1-1-15,0 1 16,2 2-16,0 0 16,-1 1-16,-2 2 15,-2 4-15,-1 1 16,-1 0-16,0-1 16,1-3-16,5-4 15,-1-3 1,6-8-16</inkml:trace>
  <inkml:trace contextRef="#ctx1" brushRef="#br0" timeOffset="18392.37">9254 7295 0</inkml:trace>
  <inkml:trace contextRef="#ctx1" brushRef="#br0" timeOffset="18923.49">9411 7744 0,'-6'20'0,"-8"27"0,-8 0 0,-7 4 0,29-51 0,-33 56 16,0 2-16,5 1 16,6-2-16,7-10 15,7-13-15,7-15 16,8-14-16,8-12 16,5-11-1,4-12-15,7-13 16,0-9-16,4-9 15,1-8-15,0-4 16,-4 3-16,1 2 16,-4 9-16,-4 8 15,-3 8-15,-4 7 16,-4 9-16,-2 6 16,1 7-16,4 5 15,6 5 1,4 4-16,5 6 15,0 4-15,1 4 16,-4 7-16,-6 3 16,-13 6-16,-9 0 15,-12 4-15,-11 1 16,-5-1-16,-4-3 16,6-6-16,5-10 15,8-11 1,13-17-16,7-2 15</inkml:trace>
  <inkml:trace contextRef="#ctx1" brushRef="#br0" timeOffset="19251.54">10449 7123 0,'-8'15'0,"-12"22"0,0 1 0,-1 3 0,21-41 0,-23 50 0,-2 9 16,-4 14-1,-6 12-15,-4 8 16,-4 3-16,6-18 16,12-21-16,7-15 15,17-26-15,3-16 16</inkml:trace>
  <inkml:trace contextRef="#ctx1" brushRef="#br0" timeOffset="19485.89">10182 7445 0,'7'2'0,"13"3"0,6-2 0,10 3 0,11 0 0,1 1 0,-1 2 16,-7-2-16,-7-1 16,-26-6-16</inkml:trace>
  <inkml:trace contextRef="#ctx1" brushRef="#br0" timeOffset="20719.97">11859 7225 0,'3'3'0,"5"4"0,-2-4 16,1-3-16,4-2 0,10-1 0,14 4 0,12 5 0,9 5 0,9 4 16,10 7-16,-7 4 15,-15-3-15,-13-5 16,-13-7-1,-1 0-15,6 5 0,2 1 16,-2 0-16,-13-3 16,-11 0-1,-17-3-15,-13 1 16,-10 1-16,2 8 16,-3 3-16,-2 2 15,-1-2-15,-9-3 16,-3 0-16,-9 0 15,-5-1 1,-18-3-16,-15-3 0,4-1 16,0-3-16,68 1 15</inkml:trace>
  <inkml:trace contextRef="#ctx1" brushRef="#br0" timeOffset="21672.85">7692 8943 0,'4'8'0,"4"12"0,-10-1 0,-8 0 0,-10 3 0,-10 4 0,-11 5 16,-14 7-16,-18 11 16,-21 17-16,-22 12 15,-21 27 1,15 3-16,27-16 16,41-29-16,24-30 15</inkml:trace>
  <inkml:trace contextRef="#ctx1" brushRef="#br0" timeOffset="21969.65">8359 9001 0,'-3'19'0,"-4"27"0,-5-8 0,-3-1 0,15-37 0,-23 42 0,-11 15 0,-13 14 15,-14 17-15,-20 13 16,-27 11-16,-9 3 15,6-6-15,51-52 16</inkml:trace>
  <inkml:trace contextRef="#ctx1" brushRef="#br0" timeOffset="22688.26">6491 10697 0,'-14'-1'0,"-24"0"0,4 8 0,1 2 0,33-9 0,-34 14 0,-3 0 0,-2-1 15,-5 2-15,-5-2 16,-2 4-16,-4 5 16,-1 0-16,1-1 15,5-2 1,14-1-16,13-3 16,14-3-16,11-3 15,11-4-15,8-4 16,13-1-16,11 5 15,12 5-15,6 5 16,12 8-16,11 12 16,0-4-16,2-5 15,2 2-15,0-2 16,-7-4 0,3 6-16,-11 3 15,-9-9-15,-6-7 16,-17-10-16,-23-7 15</inkml:trace>
  <inkml:trace contextRef="#ctx1" brushRef="#br0" timeOffset="23156.9">7794 10736 0,'-14'16'0,"-16"20"0,-2 2 0,3-1 0,-3 1 0,-4 0 15,-9 3-15,-13 5 16,-11 9-16,-7 6 16,0 1-16,14-5 15,14-13 1,23-16-16,15-12 16,9-5-16,9-11 15</inkml:trace>
  <inkml:trace contextRef="#ctx1" brushRef="#br0" timeOffset="23656.78">8511 10844 0,'-14'1'0,"-19"4"0,3-4 0,0-2 0,30 1 0,-26-4 0,-3 2 16,-4 2-16,-5 5 15,-1 3-15,0 7 16,9 2-16,11 5 15,11 6-15,18 6 16,17 6-16,4 6 16,3 4-16,-3 1 15,-6-3-15,-11-4 16,-15-6 0,-13-6-16,-10-6 15,-8-6-15,-4-5 16,-6-3-16,-5 0 15,-2-2-15,1 0 16,2 0-16,8-6 16,11-5-16,18-5 15,21-8-15,23-9 16,30-7-16,-16 11 16</inkml:trace>
  <inkml:trace contextRef="#ctx1" brushRef="#br0" timeOffset="24406.6">8991 11002 0,'-10'5'0,"-15"6"0,-3-1 0,1 1 0,27-11 0,-32 13 0,-6 5 15,-3 9-15,-3 10 16,3 7-16,6 8 16,10-4-16,14-8 15,15-13-15,13-12 16,11-10-16,10-10 16,7-5-16,3-7 15,1-2 1,2-3-16,4-2 15,3-2-15,-1-2 16,-4 3-16,-6 5 16,-10 10-16,-11 10 15,-8 9-15,-6 6 16,-6 4 0,-7 2-16,-2 3 0,-3 1 15,4-2 1,2 1-16,4-6 15,8-1-15,8-5 16,6-7-16,7-6 16,8-7-16,4-9 15,3-6-15,-5-3 16,-8 5 0,-13 8-16,-11 4 15,-15 6-15,-11 7 0,-5 6 16,-9 8-1,-3 3-15,-1 5 16,4-3-16,8-4 16,7-10-16,11-9 15,13-11-15,11-12 16,9-12 0,14-12-16,2-5 15,4-1-15,-19 25 16,61-43 15,-35 33-31,-7 9 0,-11 10 0,-16 13 0,-15 8 16,-14 8-16,-5 1 15,0-2-15,1-2 16,6-5-16,7-5 16,7-6-1,7-7-15,9-10 16,-4 10-16</inkml:trace>
  <inkml:trace contextRef="#ctx1" brushRef="#br0" timeOffset="24937.73">9869 11339 0,'-21'30'0,"-30"40"0,2-3 0,1-8 0,4-8 15,-2-6-15,5-5 16,11-7-16,14-9 16,14-11-16,13-12 15,17-14-15,14-12 16,11-11-16,7-9 16,3-8-16,1-5 15,-5-2 1,2-5-16,-4 1 15,0-1-15,-9 9 16,-10 7-16,-11 13 16,-13 13-16,-6 9 15,0 7-15,0 3 16,0 5-16,0 5 16,4 6-16,5 3 15,-3 8 1,-2 6-16,-3 4 15,-2 6-15,-10 2 16,-4 3-16,-5-3 16,-4-6-16,-2-6 15,-5-5-15,1-9 16,5-10-16,6-10 16,11-8-16,13-12 15,15-12 1,15-11-16,18-9 15,15-12-15,-32 30 16</inkml:trace>
  <inkml:trace contextRef="#ctx1" brushRef="#br0" timeOffset="25203.29">11033 10873 0,'-11'15'0,"-14"22"15,5-2-15,2 1 0,18-36 0,-20 43 0,-8 11 0,-10 13 0,-9 12 16,-3 8-16,2-3 16,17-13-1,9-15-15,13-23 0,2-18 16,4-19-16,0-9 15</inkml:trace>
  <inkml:trace contextRef="#ctx1" brushRef="#br0" timeOffset="25390.75">10707 11167 0,'7'3'0,"10"6"0,6 2 0,6 3 0,8 4 0,5-3 16,8-4-16,3-8 15,-3-7-15,-9-13 16,-24 6-16</inkml:trace>
  <inkml:trace contextRef="#ctx1" brushRef="#br0" timeOffset="25796.9">11659 10958 0,'4'4'0,"9"10"0,8 1 0,7 1 0,6-1 0,-5-1 0,-2 1 16,-2-1-16,-3 1 16,-1-1-16,-8-2 15,-2 0 1,2-1-16,-2 3 15,-1 0-15,-10 1 16,-7 4-16,-10 3 16,-7 3-16,-3 3 15,-5 2-15,-5 2 16,2 4-16,-4 3 16,-11 6-16,-15 7 15,-5 0-15,2-2 16,15-11-1,41-24-15</inkml:trace>
  <inkml:trace contextRef="#ctx1" brushRef="#br0" timeOffset="29514.77">6440 5768 0,'-12'10'0,"-20"13"0,-5-2 0,-7 2 0,44-23 0,-53 21 0,-4 1 15,-3-1-15,-6 1 16,-4 2-16,-2 2 15,0 2-15,1 1 16,9 2-16,7-3 16,10 0-16,13-1 15,15-3-15,13-2 16,14-1 0,15-6-16,14-2 15,13-3-15,13-2 16,10-2-16,7 0 15,6-1-15,1 1 16,1 2-16,-7-1 16,-2 4-16,-12-5 15,-11-3-15,-10-8 16,-28-1-16</inkml:trace>
  <inkml:trace contextRef="#ctx1" brushRef="#br0" timeOffset="29733.45">6756 6169 0,'9'3'0,"12"2"0,-2-3 0,3-4 0,7-1 0,-29 3 0,37-2 0,9-1 16,4 0-16,3-1 16,2 4-16,-8-7 15,-11-3-15,-21 5 16</inkml:trace>
  <inkml:trace contextRef="#ctx1" brushRef="#br0" timeOffset="30373.95">6768 5711 0,'-11'16'0,"-14"23"0,2-7 15,1 2-15,22-34 0,-17 45 0,3 16 0,4 6 0,0 2 16,6-33-16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7:17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7502 0,'1'4'0,"2"6"16,3-2-16,2-2 0,1-4 0,2-5 0,-11 3 0,13-4 0,2 0 0,5 1 0,2 2 0,4 2 15,1-1-15,4 0 16,2 1-16,1 1 0,1 2 15,3-2 1,0 0-16,2-1 16,1 5-16,3-3 15,0-3-15,2-1 16,-2 3-16,0 0 16,4-1-16,4 0 15,3 2 1,3 1-16,1-2 15,0 1-15,-1 0 0,-1-2 16,0 2 0,-1-2-16,0 1 15,-2-2-15,1 0 16,-1-2-16,1 2 16,1-1-16,1 1 15,1 0-15,1-1 16,-1 1-1,0 0-15,0 1 16,1-1-16,2 0 16,-1 0-16,-1 0 15,-2-1-15,2-1 16,-1 0-16,3 2 16,0-1-16,1 1 15,0 2-15,-2-4 16,1 1-1,-1-2-15,1 0 16,-1 0-16,0-1 16,0 0-16,1 1 15,1 0-15,2 2 16,0-1-16,1-1 16,2 0-16,1 0 15,-1 1-15,2-2 16,-1 5-16,-3-4 15,0 2 1,-2-1-16,1 1 16,-5-2-16,5-1 31,0 3-31,-1 1 16,1 1-16,-1-1 15,0 0-15,-2-1 16,0-2-16,1 2 0,-1 1 0,-1 1 15,-1 1 1,0-1-16,-1 1 31,1-1-31,-2 0 16,0 0-16,0 1 0,-1 0 0,-1 1 31,-1-1-31,-1-2 0,-1 0 0,0-2 31,0 1-31,0 1 0,0 0 0,-1 0 16,-1 1 0,0-1-16,0 2 31,-2-2-31,0 1 16,0 2-16,-1 0 15,-3-2-15,2 0 0,-1 0 0,2 1 31,-1-2-31,1 2 0,1-1 0,0 3 16,-1-1 0,1 0-16,-4-1 31,1-1-31,-1 0 16,2-1-16,0-1 15,1 1-15,-4-1 16,0 1-16,-2 0 15,-3 0-15,1-1 16,2 0-16,-1 0 16,-1-2-16,0-1 15,-4-1 1,-1 0-16,-3-1 16,-1-1-16,1 0 15,10 9-15,9 4 16,4 3-16,0 0 15,-9-6-15,-8-5 16,-8-3-16,-6-3 16,18 10-16,1 2 15,10 6-15,-4-4 16,-7-2 0,-6-3-16,-5-4 15,-2-1-15,-9-7 16,8 4-16,2 2 15,0 1-15,3 1 16,-6 1-16,0-1 16,-2 0-16,0-1 15,0 2-15,0-1 16,-3 2 0,3 0-16,2-3 15,0 3-15,-2-1 16,-1 0-16,-18 4 15</inkml:trace>
  <inkml:trace contextRef="#ctx0" brushRef="#br0" timeOffset="4120.1">4956 8497 0,'0'0'15,"0"0"-15,-10 11 0,8-9 0,1-2 0,0-2 0,-5 2 0,-1 1 0,-53 2 0,30-4 16,-5-3-16,-5 1 16,-2-1-16,-3-2 15,-3 2-15,-3-1 16,-2 1-16,-2 1 15,-4 2 1,-1 0-16,-3 1 0,0 1 16,-4 2-16,-3 0 15,0 1 1,-4 1-16,-1 0 16,-3 0-16,2 3 15,0 2-15,0 3 16,5 3-16,-1-1 15,0 0-15,1-2 16,-1 1-16,3-1 16,1-1-16,1 1 15,1-1-15,-1 1 16,3 0 0,3-1-16,3-1 15,3 1-15,2 2 16,1-1-16,1-1 15,2-2-15,2-2 16,2 0-16,3 1 16,3 0-16,3-2 15,4 0-15,5 2 16,2-2-16,6-2 16,4-2-1,6-1-15,3-2 16,2 0-16,2-1 15,2 1-15,0 1 16,1 0-16,2 1 16,-1 1-16,4 8 15,5 4 1,11 1-16,5 7 0,-3-10 16</inkml:trace>
  <inkml:trace contextRef="#ctx0" brushRef="#br0" timeOffset="7097.22">5436 8379 0,'-5'2'0,"-6"5"0,8-4 0,7-4 0,9-3 0,5-1 0,5-2 0,7 0 0,11 0 31,6-1-31,6 1 16,5 1-16,5-1 16,2 1-16,-8 2 15,-4 1-15,-3 0 16,-5 2-16,-6-1 16,-5 2-16,-4 0 15,-1 0-15,-2-1 16,-1-1-16,-4 0 15,0 1-15,-4 0 16,-3 1 0,-2 1-16,-3 2 15,-3-1-15,-2-1 16,-2 1-16,-2-1 16,-1-1-16,-1 0 15,0 0-15,-2 0 16,-1 1-16,0 0 15,2 0-15,1-2 16,4-2 0,0-3-16,3 2 15,6-3-15,4-3 16,-7 7-16</inkml:trace>
  <inkml:trace contextRef="#ctx0" brushRef="#br0" timeOffset="9278">7457 8347 0,'0'0'0,"9"3"0,-5-1 16,3 0-16,-1-2 0,2-1 0,2-2 0,17-4 0,-6 1 0,4-1 15,9 0-15,4 1 16,2 0-16,3 1 16,3 1-16,0 1 15,-2 2-15,-5 1 16,1-2 0,-3 2-16,1 2 15,-1-2-15,0 0 16,-1 0-16,-1 0 15,0 1-15,-1-1 16,-6-1-16,-3-1 16,-4 1-16,-4 0 15,-1-1-15,1 1 16,-2 0-16,-4 1 16,-4-1-1,-3 1-15,-2 0 16,-2 0-16,-2 0 15,1 0-15,-2 1 16,-2-1-16,-4 2 16,-6-1-16,-6-1 15,-2 0-15,-7 1 16,-5-1-16,-4 0 16,-5-1-1,-4 0-15,-6-2 16,5 1-16,-3-1 15,2 1-15,0 2 16,-1 0-16,2 2 16,3 0-16,5 2 15,5 1-15,7 0 16,7 0-16,7-1 16,8 0-16,3-2 15,5-2-15,4 0 16,3 0-1,2-2-15,4 0 16,8 1-16,5-2 16,6 2-16,4-2 15,5 1-15,3 0 16,1-1-16,2 0 16,-5 0-16,-2 1 15,-4-1-15,-6-1 16,-4-2-16,-5 3 15,-1-1 1,-3 3-16,-3 0 16,-4 1-16,-5 0 15,-2 0-15,-4 0 16,0 0-16,-2 0 16,0 0-16,1 0 15,-1 0-15,1 0 16,1 0-16,-1 0 15,1 0 1,0 0-16,1 0 16,0 0-16,0 0 15,1 1-15,-3-1 16,2 0-16,-2 0 16,-1 0-16,2 0 15,0 0 1,0 0-16,0 0 0,0 0 15,0 0-15,0 0 16,-1-1-16,-1 0 16,2 1-1,0-1-15,-2 0 16,1 0-16,-1-1 16,-3 0-16,2 0 15,1 1-15,1 1 16,3-2-16,2 0 15,8-5-15,4-1 16,-4 2-16</inkml:trace>
  <inkml:trace contextRef="#ctx0" brushRef="#br0" timeOffset="11089.94">9507 8341 0,'0'0'0,"0"0"16,0 0-16,0 0 15,0 0-15,3 5 0,-2-2 0,-1-2 0,0 0 0,1-1 0,0-1 0,80-12 0,-54 8 16,3 0-16,0-1 16,4 1-16,1 0 15,0 0-15,-1 0 16,2 2-1,-1-2-15,0 2 16,2 3-16,9-2 16,5 1-16,8 3 15,3 0-15,-3-1 16,-3 1-16,0-2 16,4-1-16,2 1 15,3-1-15,-3-1 16,-2-2-1,-2-1-15,4 5 16,7 5-16,5 2 16,7 3-16,8 5 15,-4-10-15,-3-5 16,-8 3-16,4-2 16,-23-6-16,14 7 15,1 1-15,-1 0 16,-2 0-16,-1-1 15,2 0 1,-2-2-16,0-1 16,1 0-16,1-1 15,1 2-15,-4 0 16,-4 0-16,-1-2 16,-1 0-16,-3 0 15,-3-1-15,-5-1 16,-3 2-16,-1 1 15,1 0-15,3 1 16,2 0 0,-3 3-16,2 0 15,-4-1-15,-1 1 16,1 0-16,-5 0 16,-5 1-16,-5 0 15,-1-2-15,-1 1 16,2-1-16,-8 0 15,-4 2 1,1-1-16,2 0 16,3 1-16,0-2 15,-5 1-15,-8 0 16,-3-5-16,-8-3 16,-11 3-16</inkml:trace>
  <inkml:trace contextRef="#ctx0" brushRef="#br0" timeOffset="13527.18">9289 8102 0,'0'0'0,"0"0"15,0 0-15,0 0 16,0 0-16,0 0 15,0 0-15,0 0 16,0 0-16,0 0 16,0 0-1,0 0-15,0 0 0,0 0 16,0 0-16,0 0 16,0 0-1,0 0-15,0 0 16,0 0-16,0 0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 10126 0,'1'6'0,"8"6"0,3-3 0,4-9 0,1-5 0,-17 5 0,17-8 0,-2-7 0,-3-6 0,-9 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50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 7866 0,'0'0'0,"-3"2"0,9-2 0,2 0 0,1 0 0,2 1 0,1 1 0,17 3 0,-10-2 0,3-2 16,4-2-1,3-2-15,3-1 16,-2-2-16,1-2 16,-2 0-16,-5 0 15,-5 2-15,-3 2 16,-6 4-16,-5 0 15,-2 2-15,-3 0 16,-3-2-16,-2 1 16,-2 0-16,-3 0 15,-3 2 1,-5 1-16,-3-3 16,-5 1-16,-5 0 15,-6-1-15,-4 1 16,-3 1-16,0-1 15,0-1-15,6 1 16,6 3-16,7-1 16,5 0-16,8 0 15,7-1-15,3-1 16,4-2 0,3 0-16,2-1 15,5-4-15,3 0 16,6 1-16,3-1 15,4 0-15,4-1 16,1-1-16,2 1 16,0 4-16,-2-1 15,-1 0-15,-4 0 16,-3-1-16,-5 2 16,-3 1-1,-5 1-15,-4 1 16,-3 1-16,-2-1 15,-4-1-15,-2-1 16,-2 0-16,0-1 16,-4 2-16,-2 0 15,-5 1-15,-3 2 16,-5 0-16,-1-1 16,-1-1-1,2 1-15,0 3 16,4-1-16,6-1 15,4 0-15,5-1 16,3 0-16,4-2 16,5 0-16,8-4 15,4 2 1,3 1-16,4 2 0,0 1 16,3-1-16,2 1 15,1 0 1,-2 0-16,-4 0 15,-3-2-15,-5-1 16,-7-1-16,-7 0 16,-2 1-16,-3 0 15,-3 1-15,-3 2 16,-3 0-16,-4 2 16,-3 1-16,-6-3 15,-1 0-15,-6-1 16,-2-4-16,-5 1 15,1 0-15,4-1 16,5 0 0,7 2-16,11 1 15,8-1-15,9 1 16,8 3-16,8-1 16,8 0-16,5 0 15,2 0-15,3-1 16,0-3-16,-4 1 15,-4 1-15,-11-2 16,-7 3-16,-9 1 16,-3 0-1,-7-2-15,-2 1 16,-3-2-16,-4-1 16,-3 1-16,-5 1 15,-4 1-15,-5-1 16,-3 0-16,-3 4 15,1 1-15,5 0 16,3 0-16,8-1 16,8-1-16,4 0 15,6-3 1,6 0-16,5-1 16,13-4-16,-1-1 15,2 0-15,0 1 16,1-1-16,-2 3 15,-3-2-15,-3 3 16,-5-1-16,-4 1 16,-6 1-16,-4 0 15,-2 1 1,-1 3 0,-2 0-16,-4 1 0,-2 2 0,-3-2 15,-1 1-15,2-3 16,1 1-16,1 1 15,4-4 1,4 2-16,7-2 0,5-2 16,10-1-16,-5 2 15</inkml:trace>
  <inkml:trace contextRef="#ctx0" brushRef="#br0" timeOffset="10401.74">3092 10538 0,'-1'9'0,"3"9"0,4-5 0,7-5 0,7-5 0,-20-3 0,22 1 0,4-1 0,2 1 16,3 1-16,4 1 16,1 1-16,2 4 15,7-6-15,3 0 16,4-1-16,0-3 16,0 2-16,1-1 15,-1 0-15,-2 0 16,-3-2-1,-3 2-15,-3 1 0,0 1 16,-3-1 0,2-1-16,-2-1 15,-5 1-15,-3 0 16,-8 1-16,-6 0 31,-5 2-31,-4-1 0,-4-2 0,-4 1 31,-4 0-31,0-1 16,-2 0-16,-2 0 16,-5 0-16,-3 1 15,-2-2-15,-8 2 16,-3-2 0,-8 2-16,-4-1 15,-2-2-15,-7-1 16,-5 1-16,-4-1 15,-8 3-15,-7 2 16,-8 1-16,-14 0 16,-6 1-16,-11-2 15,-3 8-15,20 4 16,18 4-16,20-2 16,40-4-16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3:4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6718 4570 0,'1'-6'0,"0"-9"0,1 2 0,0 0 0,1-1 0,-3 14 0,4-18 0,-1-7 0,1-5 15,2-6 1,3-6-16,0-7 16,-1-4-16,2-1 15,0 2-15,-1 4 16,0 9-16,-1 10 16,-2 11-16,-3 13 15,-2 9-15,-3 8 16,-5 10-16,-5 9 15,0 7 1,-3 8-16,2 5 16,1 5-16,-2 5 15,3 0-15,-3 0 16,0-8-16,0-10 16,-1-10-16,2-8 15,7-18-15</inkml:trace>
  <inkml:trace contextRef="#ctx0" brushRef="#br0" timeOffset="547.63">7323 4110 0,'-2'14'0,"-3"17"0,-2 0 0,-1 0 0,8-31 0,-6 36 0,5 8 0,5 11 15,6 7-15,8 7 16,8-8 0,5-14-16,5-20 15,4-18-15,1-12 16,3-9-16,2-8 16,1-3-16,-1-5 15,-1-8-15,4-15 16,-8-9-16,-11-5 15,-11-6-15,-23 11 16,-21 10-16,-4 3 16,-10 6-16,-6 9 15,-8 11 1,-4 12-16,1 14 16,0 16-16,1 17 15,1 16-15,8 10 16,13-3-16,14-4 15,26-30-15,14-23 16,-3-12-16</inkml:trace>
  <inkml:trace contextRef="#ctx0" brushRef="#br0" timeOffset="1313.24">8494 4388 0,'0'0'0,"0"0"0,4 1 0,-2 1 0,-1 0 0,0 0 0,3 0 0,3-2 0,51-4 16,-38 4-16,5 3 15,0 0-15,4-2 16,4 3-16,2 0 16,-3 2-1,2-4-15,0-1 16,-9 3-16,-2 1 16,-8-2-16,1-1 15,-1-2-15,-10-2 16,-8-2-16,-4 0 15,-3 0-15</inkml:trace>
  <inkml:trace contextRef="#ctx0" brushRef="#br0" timeOffset="1594.49">8489 4108 0,'10'6'0,"11"4"0,-6-3 0,-2-6 0,-1-4 0,8-2 0,10 1 0,7 0 0,0-1 15,0 2-15,-2 1 16,-6-3-16,-7 1 16,-18-2-16</inkml:trace>
  <inkml:trace contextRef="#ctx0" brushRef="#br0" timeOffset="1985.15">9359 4399 0,'6'0'0,"7"0"0,2 1 0,3 2 0,3 0 0,-21-3 0,21 2 0,2 1 0,8 0 16,6 0-1,1 1-15,-1-2 16,1-1-16,-5 0 15,-2 1-15,-1-2 16,-8 0-16,-12-1 16,3-1-16,-16-1 15</inkml:trace>
  <inkml:trace contextRef="#ctx0" brushRef="#br0" timeOffset="2282.3">9508 4072 0,'3'2'0,"2"6"0,2-4 0,5-2 0,6-3 0,9-2 0,7-2 0,8-1 16,2 1-16,-6 2 15,-3 1-15,-3-1 16,-3-1 0,-11 1-16,-6-6 15,-6 3-15</inkml:trace>
  <inkml:trace contextRef="#ctx0" brushRef="#br0" timeOffset="4000.95">10570 4374 0,'1'-4'0,"3"-5"0,2-2 0,1 1 0,3-4 0,0-5 0,-10 19 0,10-27 0,3-7 16,0-6-16,-2-1 15,-1-3-15,0-1 16,-1 6-16,-4 11 16,-5 7-16,-3 9 15,0 7 1,0 5-16,3 5 15,2 6-15,1 7 16,-2 8-16,-1 6 16,-3 5-16,0 4 15,1 0-15,-2-2 16,-1-3-16,-1-7 16,5-9-16,-3-2 15,-4-4-15,-2 0 16,-3-3-1,-3 0-15,-4-1 16,0-2-16,1-2 16,-2-3-16,-2-1 15,3-2-15,1-1 16,4 0-16,5-1 16,4 1-16,7 0 15,11 1-15,10 2 16,5-1-16,10 3 15,5-1 1,4-2-16,0-1 16,0 0-16,-5-2 15,-7-2-15,-1 2 16,-22 2-16</inkml:trace>
  <inkml:trace contextRef="#ctx0" brushRef="#br0" timeOffset="4532.08">11380 4025 0,'-10'6'0,"-13"5"0,3 2 0,7 6 0,13-19 0,-8 29 0,3 10 0,4 8 0,6 3 16,3-2-16,2-8 15,10-11-15,10-9 16,2-7 0,5-4-16,3-4 15,1-5-15,5-8 16,-1-8-16,-4-10 16,7-9-16,-4-8 15,-6-4-15,-9-3 16,-12 3-1,-18 6-15,-17 6 0,-13 6 16,-10 8 0,-9 4-16,-7 7 15,-3 6-15,-2 7 16,0 8-16,7 0 16,13 0-16,14-3 15,22-7-15</inkml:trace>
  <inkml:trace contextRef="#ctx0" brushRef="#br0" timeOffset="4906.63">10408 3723 0,'-1'2'0,"0"-1"0,-1 4 0,-1 3 0,-2 6 0,-3 5 0,2 2 0,2 0 0,3-5 16,4-5-16,3-4 16,5-7-16,-3-4 15</inkml:trace>
  <inkml:trace contextRef="#ctx0" brushRef="#br0" timeOffset="5469.34">12116 3702 0,'0'12'0,"1"13"0,2-5 0,-2-2 0,-1-18 0,0 18 0,-4 0 0,4-18 0,-7 17 0,0-9 0</inkml:trace>
  <inkml:trace contextRef="#ctx0" brushRef="#br0" timeOffset="18843.8">6428 4905 0,'4'4'0,"6"3"0,-1-4 0,3-4 0,5-5 0,2 0 0,-19 6 0,22-5 0,4 0 16,7 1-16,3 3 16,6 1-16,4-2 15,6 2 1,3 2-16,4-5 0,-1 3 16,2 0-16,-1 1 15,2-1-15,-1 0 16,2 2-1,-1 1-15,-3-2 16,-3-1-16,-3-5 16,-30-1-16</inkml:trace>
  <inkml:trace contextRef="#ctx0" brushRef="#br0" timeOffset="19611.48">10493 4667 0,'1'1'0,"2"2"0,2 1 0,1 1 0,2-1 0,4-4 0,8 0 0,4 0 0,5-1 0,5 0 16,6-1-16,3 2 15,5-2-15,5 0 16,0 1-16,2-2 16,-5 2-16,4 1 15,1 2-15,3 1 16,3 1-16,1-2 16,-2 0-16,-4 0 15,-1-2 1,2 3-16,-1-1 15,-1 0-15,-2-1 16,-8 1-16,-14 0 16,-11 0-16,-8 1 15,-6-1-15,-7 0 16,-2-1-16,-3-2 16,-4-2-16,-6 1 15,-8 0-15,-6-3 16,-6 0-1,-6 1-15,-4 0 16,-8 1-16,1-1 16,-2-2-16,5 0 15,7-1-15,25 1 16</inkml:trace>
  <inkml:trace contextRef="#ctx0" brushRef="#br0" timeOffset="20236.55">10490 4416 0,'0'0'0,"0"0"15,0 0-15,0 0 0,-7 5 0,7-1 0,2-2 0,2-2 0,-1 0 16,0 0-16,92-1 0,-61-1 0,4-3 16,3 4-16,1-1 15,-1 0-15,-8-1 16,-5 1-16,1 0 15,-5 0-15,-12 1 16,-3-1 0,-7 0-16,-5 1 15,-7-1-15,-9 2 16,-6-2-16,-6 1 16,-4 0-16,-4-1 15,-1 2-15,0 0 16,4 1-16,0 2 15,8-1-15,6 1 16,4-4-16,8-2 16,13-5-1,5 2-15</inkml:trace>
  <inkml:trace contextRef="#ctx0" brushRef="#br0" timeOffset="20845.75">10646 4194 0,'-1'-3'0,"-1"-6"0,4 1 0,3 1 0,4 2 0,0-4 0,-2-3 0,0-4 0,1-2 0,-2-2 15,-2-3-15,3-1 16,0-1-16,2 0 15,-1-2 1,2 3-16,1 0 16,-2 2-16,-2 2 15,0 3-15,-2 3 16,-2 3-16,-2 2 16,1 3-16,-1 3 15,0 1-15,0 2 16,-3 2-16,1 1 15,1 2-15,-3 0 16,0 4 0,2 1-16,-2 2 15,-4 3-15,-3 2 16,-1 0-16,-2 1 16,-5 1-16,-2 1 15,-2-2-15,-2-2 16,-2-1-16,1-3 15,2-5-15,8-2 16,5-4-16,9-5 16</inkml:trace>
  <inkml:trace contextRef="#ctx0" brushRef="#br0" timeOffset="23424.41">13043 3979 0,'-4'9'0,"-4"11"0,-1-1 0,2-2 0,7-17 0,-5 15 0,-4 2 0,9-17 0,-12 21 0,-3 2 16,-6 2-16,-4 4 16,-4 1-1,-4 0-15,1 3 16,6-8-16,2 2 15,2 0-15,8-4 16,2-2-16,3-8 16,5-3-16,7-5 15,8-3-15,7-4 16,5-3-16,7-4 16,3-4-1,6-2-15,5-7 16,3-3-16,2-5 15,2-3-15,5-1 16,0 0-16,-2 2 16,-3 2-16,-3-1 15,-5 0-15,-2 1 16,-3 2-16,-3 2 16,-5 2-16,-3 3 15,0 0 1,2 4-16,0 3 15,-2 2-15,2 0 16,-6 2-16,-7 2 16,-6 3-16,-4 1 15,1 0-15,-2 2 16,-1 0-16,-4 2 16,-6 0-16,1-2 15,-3 2-15,1-2 16</inkml:trace>
  <inkml:trace contextRef="#ctx0" brushRef="#br0" timeOffset="40288.51">1405 5996 0,'0'0'0,"0"0"15,0 0-15,0 9 0,0 0 0,2-3 0,1 0 0,-1-3 0,2-2 0,30 6 0,-22-4 16,1 0-16,2-2 16,2-2-1,2-1-15,1-3 16,2 3-16,2 3 16,2 3-16,4-3 15,5 1-15,3-1 16,8 1-16,6 0 15,10-3-15,4-3 16,6 5-16,4 2 16,3-1-16,0-1 15,2 0 1,0 3-16,-6 0 16,-4-2-16,-3 1 15,-6 0-15,-5-2 16,-7-1-16,-9 3 15,-7-3-15,-8 0 16,-6 1-16,-7 0 16,-5-2-16,-4-1 15,-2-3-15,-2 2 16,-1 0 0,0 1-16,0 1 15,1 0-15,-1 1 16,1 0-16,0 1 15,1 0-15,-1 0 16,0 1-16,0 2 16,0 0-1,0-2-15,0 0 0,-1 1 16,0-1 0,0-3-16,1 0 15,-1 1-15,1 0 16,0 1-16,0-2 15,0 1-15,0 0 16,0-1-16,-3 2 16,1-2-16,-2 2 15,1-1-15,0 2 16,1 0-16,5-2 16,1 0-16,2 1 15</inkml:trace>
  <inkml:trace contextRef="#ctx0" brushRef="#br0" timeOffset="43660.32">8466 6094 0,'3'0'0,"3"1"0,2-1 0,-2-1 0,1-5 0,-2-5 0,0-2 0,2-5 0,1-8 0,3-8 0,0-7 15,1-2 1,-3-4-16,0-2 15,-3 0-15,-2 4 16,3 1-16,0 3 16,-1 3-16,2 6 15,-4 7-15,-4 6 16,-3 6 0,-1 6-16,0 3 15,3 4-15,2 2 0,1 1 16,3 4-1,-2 7-15,0 5 16,-1 6-16,-1 8 16,-2 3-16,-2 4 15,-3 4-15,0 1 16,-1 0 0,0-5-16,0-1 15,0 1-15,-1-3 16,-1-4-16,-1-4 15,0-3-15,-1-3 16,-1-6-16,0-6 16,-2-5-16,-1-5 15,1-1-15,-2-3 16,-1-1-16,0-2 16,1 2-1,4-1-15,5 1 16,3 1-16,4 1 15,4-1-15,6 3 0,8 1 16,9 0 0,5-1-16,3 0 15,8 0-15,0-1 16,-1-1-16,-3-3 16,0-2-16,-10-3 15,-18 3 1</inkml:trace>
  <inkml:trace contextRef="#ctx0" brushRef="#br0" timeOffset="44160.38">9330 5699 0,'8'-1'0,"10"-1"0,-5 2 0,-9 3 0,-13 1 0,9-4 0,-15 6 0,-4 4 0,-4 3 0,2 7 0,1 5 16,3 10-1,4 6-15,8 4 16,6 4-16,5-6 16,7-7-16,6-7 15,8-7-15,3-8 16,8-7-16,4-10 16,2-6-16,1-11 15,-2-9-15,0-8 16,-5-8-16,-5-6 15,-7-1 1,-12 4-16,-11 9 16,-12 9-16,-10 9 15,-9 6-15,-8 8 16,-5 4-16,-2 6 16,0 7-16,4 5 15,11 1-15,12 1 16,10-3-16,14-11 15</inkml:trace>
  <inkml:trace contextRef="#ctx0" brushRef="#br0" timeOffset="44566.68">10054 6035 0,'4'0'0,"4"0"0,0 0 0,3 1 0,7 0 0,7 1 0,13-1 0,9-1 16,3 1-1,0-3-15,-6-2 0,-4 1 16,-21 1-16,-17 2 16</inkml:trace>
  <inkml:trace contextRef="#ctx0" brushRef="#br0" timeOffset="44832.28">10078 5755 0,'2'2'0,"11"2"0,18-2 0,18-2 0,13-4 0,-6 1 0,-9 0 15,-13 2 1,-30 3-16</inkml:trace>
  <inkml:trace contextRef="#ctx0" brushRef="#br0" timeOffset="45145.02">10762 6031 0,'16'2'0,"21"4"0,-3-1 0,-2 2 0,0-1 0,1-1 15,4-1-15,-4-4 16,-1-2-16,-7-5 16,-18 1-16</inkml:trace>
  <inkml:trace contextRef="#ctx0" brushRef="#br0" timeOffset="45379.34">10788 5773 0,'12'1'0,"16"1"0,-2 0 0,0-2 0,-5-2 0,3-1 0,4-2 15,2-2-15,1 0 16,3 0-16,-18 3 16</inkml:trace>
  <inkml:trace contextRef="#ctx0" brushRef="#br0" timeOffset="45770.27">11574 6061 0,'6'3'0,"11"3"0,5-2 0,1-1 0,3 0 0,-26-3 0,24 4 0,-1 0 0,0-2 15,-4-3-15,-1-1 16,-3-1 0,-8 0-16</inkml:trace>
  <inkml:trace contextRef="#ctx0" brushRef="#br0" timeOffset="46052.3">11517 5757 0,'2'2'0,"7"-1"0,3 0 0,5-2 0,5-4 0,6 2 0,-28 3 0,39-5 0,1-1 15,-2-2-15,-5-1 16,-24 4-16</inkml:trace>
  <inkml:trace contextRef="#ctx0" brushRef="#br0" timeOffset="46739.3">12490 5389 0,'-4'7'0,"-10"9"0,3-3 0,-1 1 0,2 2 0,10-16 0,-8 22 0,0 3 0,0 1 0,1-6 16,-1-5-16,6-13 15</inkml:trace>
  <inkml:trace contextRef="#ctx0" brushRef="#br0" timeOffset="47208.23">12719 6054 0,'9'-2'0,"11"-7"0,-3-4 0,-4-5 0,-2-9 0,-11 27 0,11-34 0,1-6 16,2-5-16,0-3 0,3 0 15,-4 7 1,-4 11-16,-3 12 15,-5 11-15,-1 7 16,-3 7-16,-2 5 16,-2 11-16,-2 9 15,-1 7 1,-3 8-16,-1 3 16,-1 1-16,-1 0 15,6-13-15,4-9 16,2-9-16,2-7 15,-2-7-15,-3-7 16,1-3-16</inkml:trace>
  <inkml:trace contextRef="#ctx0" brushRef="#br0" timeOffset="47679.71">13240 5718 0,'0'0'0,"2"3"0,0-1 0,-2 2 15,-2 2-15,1 2 0,-2 9 0,-3 7 0,2 9 0,-1 9 0,2 5 16,2 1-16,5-1 16,4-1-16,9-17 15,4-8-15,6-8 16,5-7-16,2-9 16,1-8-1,2-9-15,1-10 16,-2-13-16,-3-13 15,-3-9-15,-7 0 16,-16 11-16,-12 12 0,-19 21 16,-9 10-1,-6 10-15,1 5 16,5 3-16,4 3 16,5-1-16,8-7 15,1-6-15,11-3 16</inkml:trace>
  <inkml:trace contextRef="#ctx0" brushRef="#br0" timeOffset="47913.68">13738 5392 0,'4'7'16,"5"7"-16,-2-2 0,2-2 0,1 1 0,-1 4 0,-2 1 0,-3-2 0,-1 0 16,-3-1-16,-4-10 15</inkml:trace>
  <inkml:trace contextRef="#ctx0" brushRef="#br0" timeOffset="48417.02">14410 5606 0,'1'4'0,"2"5"0,1-2 0,2-1 0,5 3 0,4 5 0,2 7 0,2 6 0,3 5 15,1 5-15,1 4 16,0 3-16,0 2 16,-1-2-1,-4-2-15,-2-5 16,-6-6-16,-4-9 16,-5-6-16,-4-8 15,-4-7-15,-1-5 16</inkml:trace>
  <inkml:trace contextRef="#ctx0" brushRef="#br0" timeOffset="48792.23">14884 5571 0,'-8'12'0,"-9"13"0,3-6 0,-2 1 0,-1 1 0,-3 7 0,-7 7 16,-7 7-16,-11 5 16,-16 13-16,-13 1 15,-8 7-15,-1 0 16,10 1-16,18-15 16,5-5-1,11-13-15,22-21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5:5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10811 5236 0,'9'7'0,"14"8"0,1-7 0,3-4 0,-27-4 0,32-1 0,1 0 0,3-1 16,1 3-16,2-2 0,2 1 15,-2-1 1,-3 1-16,1-3 16,1 1-16,2 1 15,-3 0-15,-3 2 16,-1-4-16,-2 1 15,-2 0-15,-1-1 16,-5 1 0,-4 1-16,4 0 15,-7-2-15,-6 0 16,-5 1-16,-3 1 16,0 1-16,3 1 15,3 1-15,5-2 16,2 0-16,-1 0 15,-2 1-15,-1-1 16,-2 1 0,-2-3-16,-8-2 15,-1-2-15,-7-2 16,-1 1-16</inkml:trace>
  <inkml:trace contextRef="#ctx0" brushRef="#br0" timeOffset="1062.11">4082 6048 0,'5'6'0,"9"7"0,3-4 0,4-5 0,7-6 0,-28 2 0,35 0 0,11 2 15,11 3-15,8 4 16,10 5-16,0 2 15,-8-2-15,-10-1 16,-15 2-16,-27-6 16</inkml:trace>
  <inkml:trace contextRef="#ctx0" brushRef="#br0" timeOffset="32607.86">1729 7851 0,'-3'9'0,"-5"12"0,2-2 0,2 2 0,4-21 0,-2 20 0,-1 2 0,3-22 0,-5 27 0,-1 6 15,-1 6-15,-1 7 16,-1 9-16,3 7 16,1 3-1,1 2-15,2 2 0,0-1 16,-1 6-16,0 11 15,-1 2-15,-1 6 16,-1 3 0,0-7-16,-2-7 15,3 7-15,1-7 16,1-2-16,-3-2 16,0-4-16,0-4 15,-1-7-15,3 0 16,1-4-16,3-5 15,2-2-15,3-8 16,2-11-16,0-12 16,0-16-1,0-13-15,-2-13 16,-1-9-16,-5-13 16,-7-8-16,1 26 15</inkml:trace>
  <inkml:trace contextRef="#ctx0" brushRef="#br0" timeOffset="35283.44">1604 7729 0,'0'0'0,"7"-2"0,3 0 0,-2 2 0,-1 2 0,-1 3 0,3 2 0,8 3 0,-6-6 15,3 0-15,3-1 16,4 1-16,3 0 16,4 2-1,5-3-15,-1-1 0,1 0 16,5 2 0,0 0-16,3-1 15,0 0-15,0 4 16,1 0-16,5-1 15,2-4-15,3-1 16,3 3-16,1-3 16,0 3-1,2 1-15,2 1 16,0-1-16,2 0 16,0 0-16,0 2 15,1-1-15,2 2 16,0-2-16,1 1 15,1 2-15,0-2 16,-1 1-16,-1-4 16,-4 2-1,0 1-15,0-1 16,4 2-16,2-2 16,1 2-16,0 1 15,-1-3-15,-2 0 16,-2 0-16,1 1 15,-1-4-15,2 1 16,-3 1-16,1 0 16,1-1-16,0 0 15,1 1 1,0-3-16,0 0 16,-2 2-16,-1 2 15,1-2-15,-1-1 0,0 1 16,-1-2-1,0 0-15,-4 0 16,-1 1-16,-1-1 16,-1-1-16,1 3 15,-1 0 1,-1-1-16,0-1 16,-4 1-16,-4 1 15,-2 0-15,-1-2 16,-4 0-16,-2 1 15,-3 0-15,-5 0 16,-2 2-16,-6 1 16,-3 1-16,-3 0 15,-5 1-15,-4 4 16,-2 1 0,-3 4-16,-3 1 15,0 4-15,-2 4 16,-1 6-16,-1 2 15,-1 4-15,0 3 16,0 3-16,0 5 16,2 1-16,0 2 15,-1 3-15,-1 3 16,1 2-16,1 0 16,-1 4-16,3-1 15,1 0 1,3 4-16,0 2 15,3 3-15,0 2 16,-2 0-16,-3-1 16,6 0-16,-1 0 15,1-2-15,1 2 16,-4-3-16,-2-3 16,3 4-16,0 4 15,-1 1 1,-1 1-16,-2 2 15,-1-2-15,-1-2 16,5 0-16,2-5 16,-3-1-16,2 2 15,2-2-15,-7 3 16,-1-4-16,-2-6 16,0-3-16,7 4 15,2 3-15,2 2 16,4 3-1,0-2-15,-9-11 16,-1-8-16,-5-5 16,-1-6-16,0-2 15,2 2-15,2-2 16,4 1-16,-1-3 16,-1-4-16,2-2 15,-1-4-15,0-3 16,-2-3-1,-2-1-15,0-2 16,-2 1-16,-4-3 16,-3-1-16,-3-2 15,-1-2-15,-3-1 16,-4 0-16,-4-2 16,0-1-16,-3 0 15,-2 0-15,-2 1 16,-3-1-16,-1-1 15,-3-2 1,-3 3-16,-3 0 16,-5-2-16,0 1 15,-4 0-15,-4-2 16,-3 1-16,-3 0 16,1-2-16,-1 3 15,0 2-15,0 3 16,0 6-16,-14-16 15,-6-4-15,-4-8 16,-2-2 0,0 6-16,8 7 15,-2 3-15,-6-3 16,0 0-16,2 5 16,1 4-16,0-4 15,0-2-15,-4 2 16,2 0-16,4 1 15,0 2-15,2-4 16,5 1 0,0 2-16,3 1 15,3-3-15,6 1 16,-4 0-16,-2 1 16,-1 1-16,-4-3 15,6 4-15,3-2 16,7 1-1,4-1-15,7-1 0,9 0 16,7-2-16,10-2 16,10 0-1,9-3-15,3 0 16,3-2-16,2-3 16,0-4-16,-1-3 15,-1-4-15,-1-4 16,-1-4-16,-1-2 15,0-4 1,-2 0-16,0-5 0,-2 0 16,0-2-1,0-4-15,1-4 16,1-3-16,0-3 16,1-2-16,1-3 15,0-3-15,1 2 16,-2-4-1,2-1-15,-2 0 16,0-2-16,0 0 16,1-1-16,-1 0 15,0 0-15,1 1 16,0-1-16,4 0 16,-2 2-16,0 4 15,0 2-15,0 1 16,2 1-16,2 2 15,2 2 1,-1 1-16,0 3 16,2 3-16,-1 3 15,1 2-15,-1 1 16,-2 0-16,-3 3 16,-2-1-16,2-1 15,1-3-15,3-1 16,6-1-16,-3 18 15</inkml:trace>
  <inkml:trace contextRef="#ctx0" brushRef="#br0" timeOffset="36100.98">2728 7540 0,'0'13'0,"-1"14"0,-1-7 0,1-6 0,1-14 0,-2 8 0,3 3 0,-1-11 0,0 15 0,-1 2 0,-2 4 16,-1 3-1,-2 5-15,-1-1 16,-1-3-16,0-3 16,1-4-16,1-7 15,2-6-15,2-7 16,4-3-16,3-6 15,2-7-15,2-6 16,1-7-16,2-6 16,2-6-16,4-6 15,2-5 1,4-2-16,6 6 16,-1 2-16,2 10 15,-1 8-15,-2 9 31,-1 5-31,-4 6 16,-5 6-16,-3 5 0,-5 7 16,0 4-1,-3 8-15,0 5 16,-2 4-16,0 9 16,-1 2-16,-1 3 15,2 3-15,-2 0 16,0-1-1,2-5-15,-3-8 16,-1-8-16,-2-5 16,-3-8-16,1-9 0,-1-4 15</inkml:trace>
  <inkml:trace contextRef="#ctx0" brushRef="#br0" timeOffset="36288.41">2759 7533 0,'10'7'0,"13"9"15,-3-6-15,1-3 0,-21-7 0,24 6 0,7-2 0,4-2 0,2-2 0,-1 0 16,0-4-16,-1-1 15,-23 1 1</inkml:trace>
  <inkml:trace contextRef="#ctx0" brushRef="#br0" timeOffset="36924.33">3421 7474 0,'2'13'0,"4"18"0,-3-3 0,-4 1 0,1-29 0,-3 32 16,-1 3-16,0 3 0,-1 4 16,1 0-16,2-1 15,1-7-15,2-10 16,1-9-16,1-6 15,0-9-15,0-6 16,2-9 0,0-9-16,1-8 15,-1-7-15,0-3 16,2-3-16,0-1 16,0 1-16,1 5 15,0 7-15,1 7 16,-2 8-16,-1 9 15,-1 5-15,0 4 16,-1 5-16,1 4 16,0 4-1,2 5-15,0 4 16,3 8-16,0 1 16,4 5-16,0 2 15,3-2-15,0-2 16,3-4-16,-1-7 15,0-6-15,0-8 16,1-8-16,1-5 16,-1-9-16,-2-9 15,-1-6-15,-2-4 16,-3-5-16,-2-2 16,-3 3-16,-3 1 15,-1 4-15,-2 6 16,0 7-16,-3 3 15,2 3-15,2 5 16,-2 5-16</inkml:trace>
  <inkml:trace contextRef="#ctx0" brushRef="#br0" timeOffset="37661.6">4162 7535 0,'3'10'0,"4"12"0,-1-1 0,-3 0 0,-3-21 0,0 21 0,-1-1 0,-2 4 0,0 3 15,1 2-15,-1 3 16,1 1-16,2-3 15,2 0-15,1-9 16,1-6-16,-1-9 16,-1-5-16,0-3 15,-1-7-15,-1-2 16,1-8-16,-1-2 16,0-7-1,2-3-15,0-4 16,0-1-16,0 0 15,-1 4-15,0 2 16,0 5-16,0 5 16,-2 6-16,3 1 15,1 5 1,2 2-16,2 2 0,2-1 31,3 1-31,3 0 16,3 4-16,2 2 15,4 2-15,-1 2 16,3 3 0,-2 3-16,-3-1 15,-1 6-15,-2 3 16,-4 5-16,-3 2 16,-2 4-16,-2 3 15,-2 3-15,-3-3 16,-3-4-16,-2-4 15,-4-5-15,-4-6 16,-4-2 0,-3-5-16,-7 2 15,-6-3-15,-5-2 16,-5-1-16,-2-3 16,-1-3-16,7-3 15,6-4-15,22 2 16</inkml:trace>
  <inkml:trace contextRef="#ctx0" brushRef="#br0" timeOffset="39114.37">2365 7826 0,'5'4'0,"-1"4"0,-2-3 0,-1 3 0,-1 4 0,3 3 0,-2-1 0,1 1 16,0 2-16,1 3 16,0 0-16,1 3 15,0 2 1,1 4-16,-1 2 16,1 3-16,1 2 15,0 3-15,-1 3 16,1 3-16,-3-1 15,2 7-15,-3 1 16,-2 1-16,0 1 16,0 1-16,0 2 15,0 2 1,0 0-16,0 2 16,2 2-16,0 1 15,1 0-15,1 1 16,0 2-16,0 2 15,-1 3-15,0 3 16,0 2-16,-1 2 16,-1-1-16,3-4 15,1 6 1,0-3-16,0-3 16,0 4-16,-1-1 15,-2-2-15,1 2 16,0-2-16,0 1 15,0 0-15,-2-2 16,-1 1 0,-1 0-16,1 0 0,-4 1 15,2 2-15,1 0 16,4-1 0,0 2-16,1 2 15,0 1-15,-1 3 16,1-3-16,1-5 15,-2-4-15,-1-11 16,-2-6-16,-3-8 16,-3-7-1,-3-9-15,2-17 0,4-1 47</inkml:trace>
  <inkml:trace contextRef="#ctx0" brushRef="#br0" timeOffset="40255.11">1901 8067 0,'4'5'0,"6"7"0,-5-1 0,-1 2 0,-3 2 0,-1-15 0,1 15 0,-2-5 0,0 0 0,1 1 0,-1-2 31,1 3-31,0 4 0,0 0 0,0 4 31,0 2-31,0-1 0,0 1 0,-1 0 32,1-4-32,1-3 0,-1-4 0,0-6 15,1-3 1,-1-2-16,-2-7 31,1-4-31,2-4 16,-1-9-16,0-1 0,1-7 0,1-3 15,1-1-15,2 0 16,1-2-16,2 5 31,0 3-31,3 10 0,-3-1 0,1 5 16,-3 3 15,0 6-31,-3 1 16,0 3-16,0 3 0,-2 1 0,1 5 15,1 3-15,2 0 16,1 6-16,0 3 16,1 4-16,1 4 15,0 2-15,2 5 16,-2-2 0,0-1-16,-3 2 31,-2-3-31,-1-2 0,-3-4 0,-3-1 15,-1-7-15,-4-5 16,2-8-16,-3-5 16,-1-4-1,-3-3-15,-1-4 0,5 9 16</inkml:trace>
  <inkml:trace contextRef="#ctx0" brushRef="#br0" timeOffset="40411.28">1909 8149 0,'4'5'0,"6"7"0,0-1 0,0-3 0,0-2 0,1 0 0,6 1 0,3-2 0,2-4 15,-1 0-15,2-1 16,-1-3-16,-13 4 15</inkml:trace>
  <inkml:trace contextRef="#ctx0" brushRef="#br0" timeOffset="41631.58">2762 8065 0,'-5'13'0,"-4"15"0,5-3 0,3-3 0,7-3 0,-1-2 0,-1 1 0,-2 2 0,0 1 16,1 0-16,-1 0 16,-2 0-1,0 0-15,0-3 31,3-3-31,0-2 16,-1-5-16,0-4 0,0-3 0,0-4 16,-2-7-16,0-4 15,-2-5-15,-1-3 16,-1-2-16,2-3 16,-2 0-1,-1 2-15,0-2 16,1 4-16,2 0 15,2 5-15,0-1 16,3 3-16,2 0 31,4 2-31,3 2 0,4 3 0,4 1 16,4 2-16,-2 1 16,1 6-16,-2 5 31,-4 3-31,-3 3 0,-6 1 31,-5 0-31,-5 1 16,-5 2-16,-5-1 15,-3-2-15,-5 0 16,-1 0-16,0-3 16,1-2-1,5-2-15,3-2 0,9-1 16,7 2-16,9 0 15,8-2 1,4 1-16,5 3 16,0 3-16,-2 2 15,-4 1-15,-4 3 16,-6 1-16,-6-3 16,-5 3-16,-7 0 15,-3 0-15,-7 1 16,-5 0-16,-3 0 15,-4-1-15,0-2 16,2-1 0,5-1-16,5-4 15,5-6-15,7-6 16,9-7-16,-1-3 16</inkml:trace>
  <inkml:trace contextRef="#ctx0" brushRef="#br0" timeOffset="42757.45">3338 7958 0,'0'4'0,"0"5"0,7-3 0,1 2 0,3 0 0,-3-1 0,-3-1 0,-4 1 0,0 0 0,0 1 16,-2 0-16,0 3 15,-1 1-15,1 3 16,2-1-16,-1 4 16,1 2-16,-1 3 15,4 0-15,-4 0 16,0 3-16,0 2 15,0 0-15,-1 2 16,-1 1 0,1 3-16,1 1 15,0 4-15,2 2 16,0 1-16,3 2 16,0 3-16,-1 0 15,1 4-15,0 0 16,-2 1-16,-1-1 15,1 3-15,1 1 16,0 2 0,0-1-16,1 0 15,1 2-15,-1 0 16,0 3-16,1 2 16,1 0-16,-1 1 15,0 3-15,1 1 16,-1 1-16,-3 2 15,0-4-15,-1-2 16,-3 1 0,1-1-16,-2-1 15,2 0-15,1-1 16,1 0-16,1-1 16,0 2-16,-2-3 15,1-1-15,-1 0 16,2-1-16,0-1 15,2 2-15,0-1 16,-1 2-16,-1-3 16,1-1-16,-1-3 15,0-1 1,-1-1-16,0 2 16,2-1-16,1 0 15,0 3-15,2 2 16,-1 4-16,-2 6 15,-1 3-15,0 1 16,-5-5-16,-1-8 16,-1-12-1,1-5-15,3-4 16,6-6-16,1-5 16,3-17-16</inkml:trace>
  <inkml:trace contextRef="#ctx0" brushRef="#br0" timeOffset="48148.54">1596 8498 0,'1'0'0,"6"0"0,3 3 0,1 6 0,0 4 0,0-3 0,-1-1 0,1-2 15,2-4-15,2-3 0,2-4 16,2 1 0,1 0-16,2 4 15,6 3-15,3-2 16,2 3-16,3 2 15,3-1-15,3 0 16,1-2-16,3-4 16,-2 4-1,6 1-15,0-2 0,1 1 16,3-1 0,4 1-16,4-1 15,4 1-15,3 2 16,2-3-16,0 3 15,0-1-15,3-2 16,3 2-16,0 0 16,2 1-16,-5-2 15,4 4 1,-2-4-16,5-1 0,1-3 16,1 8-1,-3-6-15,2 0 16,3 2-16,0 1 15,3-5-15,2 6 16,-1-2-16,1 1 16,-3 3-1,1 2-15,2-3 16,-3 6-16,3-2 16,-2-1-16,-1 1 15,-3 3-15,2-3 16,-3-1-16,2 0 15,-2 1-15,-4-4 16,-1 0-16,-2 1 16,-2 3-1,2-1-15,-9-1 16,-10 1-16,-11-3 16,-5-5-16,-2-11 15,-22 0-15</inkml:trace>
  <inkml:trace contextRef="#ctx0" brushRef="#br0" timeOffset="49244.71">3757 8278 0,'2'8'0,"3"-1"0,1 0 0,-2-1 0,0 1 0,-1 2 0,0 3 16,-2 4-16,-1 4 15,-1 5-15,-2 2 16,-1 2-16,-1 0 16,0-3-16,1-5 15,1-3 1,2-3-16,-1-7 0,1-5 16,3-3-1,-1-5-15,0-3 16,2-5-16,0-4 15,1-3-15,0-4 16,2-6-16,1-5 16,0-2-16,2 3 15,0 1-15,-3 1 16,1 5-16,1 10 16,-2 2-16,2 3 15,1 7-15,2-1 16,3 1-16,3-2 15,1 1 1,2 1-16,-1 1 16,-2 3-16,-2 4 15,-1 6-15,-3 4 16,-3 7-16,-4 4 16,0 6-16,-3 3 15,-1 0 1,0 0-16,0-3 0,1 0 15,-1-5 1,0-3-16,0-6 16,-2-4-16,-1-7 15,0-5-15,0-7 16,3 1-16</inkml:trace>
  <inkml:trace contextRef="#ctx0" brushRef="#br0" timeOffset="49454.3">3823 8363 0,'3'5'0,"3"7"0,2-2 0,1-1 0,5-2 0,-14-7 0,14 8 0,0-2 0,-1 0 0,-2-1 16,-1 0-16,-5 1 0,-3-2 16</inkml:trace>
  <inkml:trace contextRef="#ctx0" brushRef="#br0" timeOffset="49970.9">4332 8510 0,'0'0'16,"0"0"-16,0 0 15,0 0-15,0 0 16,0 0-1,0 0-15,0 0 16,0 0-16,0 0 16,0 0-16,0 0 15,0 0-15,0 0 16,0 0-16,0 0 16,0 0-16,0 0 15,0 0-15,0 0 16,0 0-1,0 0-15,0 0 16,0 0-16,0 0 16,0 0-16,0 0 0,2 7 0,2-5 0,-1-2 0,-2 0 0,-2 0 15,0 1-15,66-15 0</inkml:trace>
  <inkml:trace contextRef="#ctx0" brushRef="#br0" timeOffset="50877.8">4720 8352 0,'-2'7'0,"2"-1"0,1-1 0,0 3 0,-2 2 0,-1 5 0,0 3 16,-1 4-16,0 1 15,1 0-15,1-3 16,1-1-16,1-3 16,-2-3-16,0-4 15,0-3-15,2-5 16,-2-1-16,2-4 15,-2-6-15,-2-2 16,3-5 0,-2-4-16,1-1 15,-1 0-15,1-3 16,1 1-16,1 2 16,2 0-16,0 2 15,1 3-15,1 1 16,1 3-16,3 3 15,3-1-15,0 0 16,4 3-16,2 0 16,2 2-1,0 3-15,3 5 16,0 2-16,-2 3 16,-2 2-16,-3 2 15,-3 3-15,-3 1 16,-6-2-16,-5 0 15,-5-3 1,-4 1-16,-5-2 0,-2 0 16,1-1-1,1-1-15,1 0 16,3-2-16,4 0 16,3-2-16,4 0 15,5 1-15,2 0 16,7 2-16,3 2 15,4 1-15,5 3 16,-1 1 0,1 1-16,-3 6 0,-4-1 15,-6-2 1,-5 2-16,-7 0 16,-5-3-16,-9-4 15,-1-1-15,-6-1 16,-3-2-16,-2-2 15,-2-2-15,1-2 16,0-1 0,2-1-16,5-2 15,6-4-15,8-1 0,9 1 16</inkml:trace>
  <inkml:trace contextRef="#ctx0" brushRef="#br0" timeOffset="51456.15">3898 8405 0,'0'0'16,"0"0"-16,0 0 16,0 0-16,0 0 15,0 0 1,0 0-16,0 0 0,-7 5 0,6-2 0,1-2 0,1-3 0,-1 0 0,2 0 16,73 8-16,-60-2 0,-1-1 15,-2-3-15,-2-2 16,0 1-16,-4-1 15,-3 0-15,-6-2 16,0 6-16</inkml:trace>
  <inkml:trace contextRef="#ctx0" brushRef="#br0" timeOffset="51894.4">4046 8473 0,'0'0'0,"0"0"0,0 0 31,0 0-31,-6-3 0,-3 3 0,0 2 0,4 3 0,3 1 0,1 0 0,10 31 0,-7-25 0,-1-2 0,0-3 16,1 3-16,2 0 15,-1-2-15,-1-2 16,3-1-16,-1-3 16,-3-5-16</inkml:trace>
  <inkml:trace contextRef="#ctx0" brushRef="#br0" timeOffset="54905.46">1619 9389 0,'4'-5'0,"-1"0"0,4 2 0,3 2 0,9 2 0,9 1 0,8-2 0,9-2 15,10 1-15,6-1 16,9-3-16,2-1 16,3 4-16,3 0 15,2-2-15,2 3 16,3 0-16,6-2 16,4 2-16,8-1 15,1-3-15,6 3 16,0 2-1,3-4-15,4 2 16,-2 4-16,1-1 16,-2 4-16,1-1 15,2 6-15,1-5 16,-1 4-16,0 1 16,-1-1-16,0 4 15,1-3-15,-1 2 16,-9 1-16,-6-4 15,-7 0-15,-6 2 16,-2-1-16,-4 0 16,-5 2-16,-1-1 15,-6 0 1,-5-4-16,-6-3 16,-1-3-16,0-3 15,-28-2-15</inkml:trace>
  <inkml:trace contextRef="#ctx0" brushRef="#br0" timeOffset="55531.81">6028 10202 0,'-27'12'0,"-31"14"15,8-6-15,9-7 0,41-13 0,-34 5 0,0-1 0,-5 1 0,-5 0 16,-15 0-16,-6 0 16,-6-1-16,-3-3 15,-6 0-15,-6 1 16,-5-1 0,-4 1-16,-5-2 15,-1-3-15,-2 1 16,-4 1-16,-5 1 15,-2-1-15,-6-2 16,-2-4-16,-2 0 16,1 1-16,-2 0 15,-3 4-15,-3 2 16,0 1-16,0 2 16,-1 0-16,1 5 15,1 1 1,1-1-16,0-4 15,-2 6-15,-3 1 16,4 5-16,2 1 16,6-5-16,11 0 15,15 0-15,17-1 16,13 3-16,11-7 16,9 1-16,28-6 15</inkml:trace>
  <inkml:trace contextRef="#ctx0" brushRef="#br0" timeOffset="56220.61">1786 10875 0,'2'0'0,"5"4"0,-4 7 0,1 4 0,2 4 0,3-2 0,4-2 0,4-5 0,3-1 16,4-3-1,4-2-15,6 0 16,4 1-16,4-1 16,5 1-16,7 0 15,7-4-15,6-2 16,3-2-16,2 3 16,5 1-16,1-1 15,5 2-15,3-1 16,2 2-16,1 4 15,0 4 1,1-6-16,3-4 16,2 0-16,1-1 15,7 2-15,-1-2 16,9-6-16,-8 4 16,-3 4-16,-1-4 15,-8-3 1,2 2-16,-6 0 0,1-3 15,1-1-15,5 1 16,0-5 0,7 0-16,6 0 15,-1 1-15,7 0 16,-3 5-16,-5 2 16,-1 4-16,-9 4 15,-5 2-15,-7 2 16,-11 0-1,-12-5-15,-5-6 0,-5-5 16,-3-6 0,5-4-16,-27 6 15</inkml:trace>
  <inkml:trace contextRef="#ctx0" brushRef="#br0" timeOffset="56958.46">2031 8801 0,'-5'9'0,"-8"14"0,2-1 0,2-3 0,9-19 0,-9 19 0,0 3 0,9-22 0,-8 25 0,4 5 16,3 3-16,6-2 16,7-4-16,7-3 15,5-10-15,4-13 16,6-11-16,-3-4 15,0-9-15,-3-6 16,-3 0 0,-5-3-16,-8-1 15,-7 0-15,-9 1 16,-4 3-16,-6 7 16,-6 7-16,-6 6 15,-6 9-15,1 6 16,2 8-16,5 1 15,8 0-15,12-2 16,8-4-16,10-3 16,1-4-16</inkml:trace>
  <inkml:trace contextRef="#ctx0" brushRef="#br0" timeOffset="57364.55">2963 8829 0,'-2'9'0,"0"11"0,-2-4 0,-1-4 0,-2 1 0,7-13 0,-10 17 0,0 6 0,0 9 0,2 8 15,3 5-15,7 2 16,8-2-16,14-17 31,4-19-31,7-12 16,2-9-16,1-5 0,-1-5 0,-5-2 16,-7-3 15,-5-3-31,-10 1 15,-10-1-15,-7 3 16,-12 7-16,-10 3 0,-11 5 0,-10 6 16,-4 3-16,-2 4 15,27 1-15</inkml:trace>
  <inkml:trace contextRef="#ctx0" brushRef="#br0" timeOffset="57882.14">2162 9671 0,'-1'0'0,"-4"0"0,0 4 0,0 2 0,-2 6 0,-2 1 0,-2-1 0,-3 3 0,0 5 16,1 5-16,0 5 15,4 5-15,3 5 16,6 0-1,8 2-15,7-17 32,7-14-32,3-12 0,3-7 0,2-18 31,1-4-31,-3-8 16,-4 0-16,-6-1 15,-8 1-15,-8 5 16,-9 8-16,-6 7 15,-6 3-15,-6 3 16,-3 4 0,-2 3-16,2 2 15,4-2-15,7 1 16,11 3-16,12-1 16,4 2-16</inkml:trace>
  <inkml:trace contextRef="#ctx0" brushRef="#br0" timeOffset="58116.47">2817 9530 0,'1'12'16,"0"12"-16,3-6 0,2-2 0,-6-16 0,4 15 0,-1 4 0,-3 5 0,-4 5 0,-3 8 16,1 2-1,0-1-15,1-3 16,5-14-16,4-22 16</inkml:trace>
  <inkml:trace contextRef="#ctx0" brushRef="#br0" timeOffset="58678.84">2077 10503 0,'3'7'0,"2"11"0,-2 2 0,-3 1 0,-4 0 0,4-21 0,-5 21 0,0 5 15,0 1-15,0 3 16,1-1-16,1-2 16,3-8-16,2-6 15,2-5-15,6-9 16,5-10-16,-7 6 15</inkml:trace>
  <inkml:trace contextRef="#ctx0" brushRef="#br0" timeOffset="59103.13">2971 10621 0,'-6'6'0,"-9"6"0,4 1 0,1 1 0,1 2 0,9-16 0,-12 18 0,-2 4 0,1 9 15,0 4-15,5 3 16,1 1-16,12-8 16,10-4-16,6-13 15,8-10-15,4-12 16,4-8 0,-1-6-16,-2-9 15,-6-4-15,-7-4 16,-11-5-16,-8 1 15,-8 5-15,-9 2 16,-11 9-16,-7 8 16,-7 8-16,-4 6 15,5 6-15,8 0 16,11 3-16,23-4 16</inkml:trace>
  <inkml:trace contextRef="#ctx0" brushRef="#br0" timeOffset="59525.85">2129 11336 0,'4'5'0,"6"10"0,-6-1 16,-1 2-16,-6 2 0,3-18 0,-3 23 0,0 5 0,1 4 0,1 12 15,-1 4-15,2 5 16,0-5-16,-3-13 16,4-13-16,5-10 15,0-15-15</inkml:trace>
  <inkml:trace contextRef="#ctx0" brushRef="#br0" timeOffset="59838.44">2907 11328 0,'0'4'0,"1"7"0,10 3 0,2 2 0,4 0 0,-17-16 0,12 16 0,-3 4 0,-2 7 15,-3 8-15,-3 11 16,-6 8-16,7 6 15,1-2 1,2-12-16,4-18 16,-6-22-16</inkml:trace>
  <inkml:trace contextRef="#ctx0" brushRef="#br0" timeOffset="87346.52">11676 3036 0,'1'-6'0,"3"-8"0,1 3 0,-1-1 0,-1-3 0,-3 15 0,2-24 0,-3-11 0,0-8 16,-2-8-1,1-5-15,1-11 16,4-2-16,4-4 16,5-6-16,5 1 15,2 6-15,9 9 16,0 13-16,2 10 16,0 9-16,-2 7 15,-1 10-15,0 9 16,-4 10-1,-3 7-15,-1 7 16,-4 9-16,-6 8 16,-2 8-16,-2 6 15,-4 7-15,5 9 16,3 8-16,2 4 16,0 5-16,1-1 15,1-7-15,-4-11 16,-1-12-16,-5-13 15,-6-12 1,-9-13-16,-7-12 16,-5-12-16,8-1 15</inkml:trace>
  <inkml:trace contextRef="#ctx0" brushRef="#br0" timeOffset="87518.27">11728 2634 0,'3'1'0,"5"-1"0,0 0 16,1-3-16,4-5 0,6-2 0,13-4 0,9-3 0,5-3 0,-1-1 15,0 0-15,-26 12 16</inkml:trace>
  <inkml:trace contextRef="#ctx0" brushRef="#br0" timeOffset="88215.43">12475 2264 0,'4'9'0,"7"9"0,-2-4 0,-3 1 0,-6-15 0,4 21 0,1 12 16,-5-33-16,5 44 0,2 10 0,0 8 16,1 7-16,1-1 15,-2-6-15,1-8 16,-2-10-16,0-12 15,0-14-15,-2-11 16,-6-9-16,-4-15 16,-4-17-1,0-17 1,-4-18-16,0-14 16,3-11-16,4-4 15,6 13-15,7 17 16,6 18-16,-2 18 15,0 12 1,3 9-16,4 8 0,1 5 16,-1 6-1,-1 7-15,-1 9 16,1 5-16,2 10 16,2 8-16,0 5 15,4 7-15,4 1 16,0 0-16,2-4 15,-1-4-15,2-10 16,0-12 0,-3-13-16,-3-11 0,-3-11 15,-1-11 1,-4-13-16,-3-10 16,-5-9-16,-6-7 15,-1-5-15,-2 4 16,1 7-16,1 5 15,-1 6-15,1 5 16,0 6 0,3 3-16,3 5 15,0 3-15,0 4 0,-4 9 16</inkml:trace>
  <inkml:trace contextRef="#ctx0" brushRef="#br0" timeOffset="88925.04">13636 2090 0,'10'11'0,"13"13"0,-3 0 0,-5 1 0,-15-25 0,6 30 0,-2 9 0,-2 8 16,-3 8-16,0 8 16,1 3-16,5-5 15,-3-4-15,2-8 16,1-8 0,0-11-16,1-12 0,-2-11 15,-2-12-15,-4-14 16,-2-17-1,-2-14-15,0-16 16,-6-8-16,4-5 16,0 1-16,4 13 15,3 11-15,5 13 16,1 8 0,0 11-16,-1 6 15,-4 6-15,0 6 0,0 4 16,0 4-1,3 3-15,4 3 16,7 3-16,6 2 16,9 5-16,5 2 15,3 3-15,5 3 16,2 2-16,-1 2 16,-6 3-16,-5 3 15,-4 3-15,-8 1 16,-9-1-16,-5 0 15,-8-1-15,-7 1 16,-10-1-16,-10-1 16,-6-3-1,-6-6-15,-9-7 16,-6-8-16,-3-10 16,2-6-16,7-8 15,15-1-15,8 1 16,6 1-16,14 1 15,-3 7-15</inkml:trace>
  <inkml:trace contextRef="#ctx0" brushRef="#br0" timeOffset="89785.6">15593 1989 0,'4'3'0,"4"4"0,-1 0 0,1 0 0,1 0 0,4-3 0,-13-4 0,18 6 0,3 4 0,4 4 16,3 5 0,3 5-16,-1 5 15,-1 4-15,2 4 0,-1 6 16,0-2-1,3 4-15,3 2 16,4 2-16,4 2 16,2-2-16,3-8 15,-5-7-15,-7-11 16,-12-8 0,-8-4-16,-7-3 15,-6-4-15,-6-5 16,-3-3-16,-4-3 0,0 0 15</inkml:trace>
  <inkml:trace contextRef="#ctx0" brushRef="#br0" timeOffset="90035.9">15768 2604 0,'1'-2'0,"2"-2"0,-1 0 0,3-3 0,6-4 0,11-9 0,14-10 0,11-8 16,9-5-16,8-5 15,10-6-15,-7 7 16,-4 4-16,-4 5 16,-7 10-16,-11 6 15,-9 5 1,-8 2-16,-17 8 15</inkml:trace>
  <inkml:trace contextRef="#ctx0" brushRef="#br0" timeOffset="90348.33">16148 1960 0,'-2'13'0,"-2"13"0,0-4 0,-3 0 0,7-22 0,-12 29 0,-5 13 0,1 15 0,5 15 15,5 17-15,7 0 16,5-4-1,-5-14-15,-7-18 16,-5-14-16,3-6 16,3-22-16</inkml:trace>
  <inkml:trace contextRef="#ctx0" brushRef="#br0" timeOffset="90566.79">15748 2369 0,'3'1'0,"6"0"0,3 1 0,4 1 0,6 0 0,8 0 0,14-2 0,20 1 0,16 1 15,16-2-15,7 0 16,-18-6-16,-20-1 15,-18-5 1,-20 5-16,-13 2 16,-14 3-16</inkml:trace>
  <inkml:trace contextRef="#ctx0" brushRef="#br0" timeOffset="91805.24">11852 3625 0,'-4'12'0,"-5"17"0,5 6 0,-1 2 0,5-37 0,-2 41 0,-2 0 16,4 1-16,4 4 15,7 2-15,13 4 32,11 1-32,5-1 15,1-8-15,7-11 16,6-15-16,1-14 15,-1-15-15,-5-15 16,-13-8-16,-9-10 16,-8-8-16,-5-7 15,-6-4-15,-7-3 16,-7-4 0,-7-2-16,-6-3 15,-3-5-15,-6 0 16,-3 10-16,-5 15 15,-3 25-15,-6 22 16,-5 17-16,1 15 16,-3 14-16,2 13 15,4 8-15,6 10 16,16 7-16,17 7 16,27 7-1,15 2-15,23-2 16,-6-29-16,-4-26 15,-17-28-15</inkml:trace>
  <inkml:trace contextRef="#ctx0" brushRef="#br0" timeOffset="92352.14">12681 3905 0,'5'-3'0,"6"-3"0,4-2 0,7-6 0,12-9 0,-34 23 0,37-28 0,-1-3 15,-5-2-15,-6-1 16,-4-1-16,-11 2 16,-4 2-16,5 1 15,-2 6-15,1 6 16,-2 6-16,1 7 16,-4 4-16,-5 3 15,1 2 1,2 0-16,3-1 15,1-1-15,4-2 16,4-2-16,0-2 16,3 0-16,4 1 15,1 2-15,-1 2 16,1 5-16,-1 3 16,-4 6-16,-3 7 15,0 6-15,-3 8 16,0 7-1,3 4-15,2 6 16,6 4-16,5 1 16,6-1-16,3-7 15,0-12-15,-18-24 16</inkml:trace>
  <inkml:trace contextRef="#ctx0" brushRef="#br0" timeOffset="92776.26">15076 3634 0,'6'0'0,"9"-1"0,2 1 0,4 0 0,12-1 0,-33 1 0,49-1 0,17 1 16,9-1 0,6 1-16,-3 3 15,-7 3-15,-1 1 16,-2 1-16,-7-1 16,-8-3-16,-14-4 15,-14-1-15,-9 0 16,-6-4-16,-7 0 15,-2 1-15</inkml:trace>
  <inkml:trace contextRef="#ctx0" brushRef="#br0" timeOffset="93014.08">15510 3173 0,'-3'13'0,"-2"16"0,2-3 0,-3 8 0,6-34 0,-11 58 0,-9 32 0,-6 36 0,-10 43 15,8-22 1,14-72-16</inkml:trace>
  <inkml:trace contextRef="#ctx0" brushRef="#br0" timeOffset="99229.32">8798 7924 0,'-2'13'0,"-5"16"15,-1 3-15,0 0 0,8-32 0,-8 31 0,-1 2 0,2 2 0,3 6 16,1 4-16,0 5 16,0 6-1,1 3-15,-1 1 16,-1 6-16,0 4 15,0 4-15,-4 4 16,1 2-16,-2 4 16,0 5-16,-1 2 15,-1 4-15,-2-2 16,0-4-16,-1-1 16,3 6-16,3 5 15,2 5-15,-1-1 16,-6-5-1,3-1-15,1-2 16,-2 2-16,-2-4 16,0 2-16,0-3 15,6-3-15,0-4 16,0-3-16,0-5 16,0-2-16,-1-1 15,2-2-15,-1 2 16,1-3-1,6 0-15,-5-5 16,3-2-16,1-2 16,1-3-1,1-5-15,-2-4 16,1-4-16,-1-4 16,1-2-16,-1-4 15,3-3-15,4-5 16,3-4-1,2-3-15,2-2 16,4-5-16,3-2 16,5-4-16,2-3 15,1-1-15,6-4 0,-2-1 16,4-3 0,2 0-16,3-1 15,0-1-15,6-1 16,2-2-16,3-1 15,6-1-15,0 0 16,2-1-16,4 1 16,-2-2-16,0 2 15,2-2-15,4 0 16,5-1-16,0 0 16,1 0-16,3 0 15,-2 2-15,4 0 16,3 1-16,4 1 15,-4 0 1,3 2-16,0 1 16,-2 0-16,7 2 15,-8-2-15,2 0 16,-2-2-16,1 2 16,-2 1-16,0 4 15,0-1-15,1-1 16,2 1-16,3-2 15,-2 1 1,-3 0-16,0 4 16,-6-1-16,-10 4 15,-3 0-15,0 1 16,-4 2-16,3-1 16,-5 0-16,-8-3 15,-14-1-15,-11-2 16,-6-4-16,-3-3 15,-1-5-15,3-5 16,2-7-16,-2-6 16,6-9-1,-3-7-15,-7-8 16,-6-8-16,-3-6 16,-2-5-16,-1-7 15,-2-2-15,0-2 16,0-1-16,-1 1 15,0 4-15,-1-5 16,0 0-16,-5 0 31,-1-6-31,2 0 16,5 0-16,-1-2 16,1-2-16,-2-1 15,-2 4 1,-1 1-16,1 1 15,-2 2-15,4-1 16,4-1-16,-2 0 0,3 0 16,-1 2-1,-3-5-15,-2 3 16,5 2-16,2-1 16,1 5-16,3 4 15,-1-2-15,-2 0 16,0 6-1,4-1-15,0 4 16,-4 2-16,4 6 16,-3-1-16,4 6 15,-3 6-15,3 10 16,2 8-16,0 7 16,-10 2-16,-12 0 15,-4 2-15,-2 3 16,-1-2-1,-9 1-15,-10 7 16,2 11-16,-8 6 16,-2 7-16,2 2 15,2 5-15,-8-4 16,-6-6-16,-10 5 16,-2-4-16,0-1 15,-1 2-15,0 1 16,-3 1-16,-2 2 15,-4 1-15,1 0 16,1-2 0,0 2-16,-2-1 15,0-1-15,-6 2 16,-2-1-16,2 0 16,-1-1-16,5-3 15,-4-2-15,5-1 16,-3 1-16,4 2 15,-2 1-15,2-2 16,2 0-16,2 2 16,4 0-1,1 0-15,0 0 16,2-2-16,2-3 16,-2-2-16,-1 2 15,2-2-15,4-1 16,3 2-16,7 0 15,1-1-15,8 1 16,6 4-16,3 0 16,-1 1-1,5 0-15,12-2 16,10-2-16,15-6 16,2-1-16</inkml:trace>
  <inkml:trace contextRef="#ctx0" brushRef="#br0" timeOffset="100302.22">10090 7305 0,'0'8'0,"-3"7"0,-2-4 0,-1 1 0,-4 1 0,10-13 0,-14 22 0,-3 10 0,-1 8 0,1 9 16,0 7 0,3 8-16,7-7 15,8-6-15,10-8 16,11-13-16,9-9 15,1-9-15,4-8 16,4-11-16,3-10 16,2-12-16,1-9 15,-2-11-15,-5-5 16,-5-3 0,-6-2-16,-7 4 15,-9 4-15,-8 2 16,-7 6-16,-10 7 15,-4 8-15,-8 8 16,-5 7-16,-2 7 16,-2 8-16,-4 8 15,3 8-15,1 8 16,3 6-16,5 9 16,5 6-16,8 0 15,8-1-15,11-6 16,10-7-16,10-12 15,-6-14-15,36-2 47,-11-11-31,3-8-16,0-5 0,-2-7 0,-1-5 0,-5-2 0,-2-2 16,-4-1-1,-3 3-15,-1 3 0,-4 4 0,-4 3 16,-7 4-1,-3 3-15,-4 5 16,-6 7-16,12-4 63,-6 6-63,0 0 0,-1 1 0,2-1 0,2 0 0,1-1 0,3-3 0,3-3 15,5 0-15,4-1 31,3-2-31,-1 1 0,-6 2 32,1 4-32,-1 6 15,-7 7-15,-6 8 0,-7 9 0,-5 9 16,-3 11-16,-4 4 16,-3 2-1,-3 0-15,5-4 0,5-8 16,3-10-16,1-12 15,3-15 1</inkml:trace>
  <inkml:trace contextRef="#ctx0" brushRef="#br0" timeOffset="101177.51">8815 8544 0,'0'0'0,"0"0"16,0 0-16,-3 3 0,-2-5 0,5 2 0,1 0 0,0 2 0,8 2 0,103 10 0,-66-13 0,5-3 0,3-4 15,7-3-15,-2 1 32,3-2-32,5-3 0,0 2 0,3-1 15,6 0-15,9-2 31,5 1-31,5-2 0,1 1 32,3 2-32,0 1 0,15-1 0,-9 1 15,-5-1-15,0-1 32,2 1-32,3 2 15,9 6-15,12 4 16,5 1-16,-18-6 15,1-5-15,0 2 16,-5-1 0,3 5-16,-2 1 15,-1-3-15,-11 2 16,1 1-16,-1 0 16,-5 0-16,-5 3 15,-3 0-15,-17-2 16,-5 3-16,1-2 15,-11-1-15,-18-3 16,-23-4-16,-21 1 16</inkml:trace>
  <inkml:trace contextRef="#ctx0" brushRef="#br0" timeOffset="102464.99">9673 7839 0,'0'10'0,"1"14"0,-1-2 0,0-3 0,1-2 0,-2 1 0,0 4 0,1 3 16,0 4 0,1 4-16,1 6 15,-2 3-15,-1 3 16,-1 5-16,-1 0 15,0 6-15,2 7 16,0 4-16,0 3 16,0 5-16,-3 2 15,-1-1-15,-7 3 16,6 4 0,2 5-16,8 4 15,3 7-15,-2-1 16,-10-3-16,-2 3 15,4 7-15,1 4 16,2 6-16,-2 1 16,1 1-16,1 2 15,0-1-15,3 2 16,-6 3 0,3 2-16,-3 3 15,4 3-15,2-3 16,6-1-16,5-2 15,3-2-15,8-7 16,-2-14-16,-5-20 16,0-22-16,-10-15 15,-10-32-15,-1-23 16,-2-8-16</inkml:trace>
  <inkml:trace contextRef="#ctx0" brushRef="#br0" timeOffset="103261.82">10669 7715 0,'-2'7'0,"-1"7"0,1-2 0,-1 1 0,-4 1 0,7-14 0,-7 20 0,2 8 15,1 8-15,-1 9 16,-2 7-16,1 10 16,2 11-16,-3 4 15,0 3-15,1 5 16,0 12-16,-4 9 15,3 12-15,-1 5 16,-2-11-16,3 9 16,3 6-1,-4 0-15,-3 9 16,-1 3-16,-2 10 16,4 2-16,-2 3 15,3 5-15,-4 5 16,3 5-16,5 4 15,3 0-15,4-3 16,5-8-16,7-9 16,8-11-1,-2-16-15,-6-18 16,-8-29-16,-10-31 16,1-31-16</inkml:trace>
  <inkml:trace contextRef="#ctx0" brushRef="#br0" timeOffset="104058.87">9162 8249 0,'1'11'0,"-1"15"0,-5-5 0,-2 1 0,7-22 0,-10 23 0,1 5 0,9-28 0,-9 31 0,3 3 16,1 2 0,3 0-16,3 2 15,2-8-15,1-9 16,4-8-16,-1-12 15,0-9-15,1-14 16,0-11-16,1-12 16,-1-8-16,0-5 15,0-4 1,1 2-16,0 4 0,1 5 16,2 5-1,5 2-15,3 4 16,1 5-16,-4 10 15,0 7-15,0 6 16,-2 11-16,-2 6 16,-4 12-16,-3 9 15,-3 8 1,0 11-16,-4 8 16,-2 5-16,0 1 15,3-9-15,-2-9 16,1-16-16,3-11 15,-3-12-15</inkml:trace>
  <inkml:trace contextRef="#ctx0" brushRef="#br0" timeOffset="104246.69">9290 8235 0,'8'0'0,"14"-3"0,2-4 0,0-2 0,0-4 0,-24 13 0,10-8 0</inkml:trace>
  <inkml:trace contextRef="#ctx0" brushRef="#br0" timeOffset="105063">10137 8111 0,'1'9'15,"-1"10"-15,-3-3 0,-2-2 0,-1 3 0,6-17 0,-4 21 0,1 4 0,0 1 0,3 1 16,-2-5-16,1-5 16,1-7-16,1-9 15,1-10-15,1-7 16,-2-7-16,1-7 16,-1-4-1,-1-4-15,0-1 16,0 1-16,3 2 15,2 3-15,1 3 16,5 4-16,5 2 16,5 2-16,3 2 15,3 4-15,2 5 16,-2 7-16,-4 4 16,-5 5-16,-6 6 15,-7 4-15,-9 6 16,-5 4-16,-6 0 15,-1 0 1,-1-1-16,4-4 16,4-5-16,4-5 15,4-3-15,4-2 16,8-2-16,5 0 16,3-2-16,4 3 15,0 1-15,-7 4 16,2 1-16,-3 1 15,-7 3 1,-5 2-16,-4 3 16,-7-1-16,-6 0 15,-3 0-15,-3-1 16,-1-3-16,0-2 16,2-3-16,2-3 15,2-3-15,6-5 16,6-5-16,3 1 15</inkml:trace>
  <inkml:trace contextRef="#ctx0" brushRef="#br0" timeOffset="105675.45">10969 8058 0,'0'5'0,"-1"7"0,-3 1 0,-1-1 0,1 3 0,0 1 0,-2-1 0,0-1 15,1-3-15,0-4 16,1-4-16,3-1 16,1-4-16,1 0 15,2-4-15,-1-4 16,4-5-16,1-5 15,-1-3-15,0-5 16,1-2-16,1-1 16,0 0-16,0 1 15,3 1-15,1 3 16,0 4-16,4 0 16,3 4-1,-1 3-15,-3 4 16,2 6-16,-2 6 15,-2 6-15,-2 5 16,-4 6-16,-2 7 16,-2 6-16,-2 5 15,-4 2-15,-5 0 16,-3-1-16,9 6 16,7-1-1,3-7-15,2-5 16,-9-15-16,-13-18 15</inkml:trace>
  <inkml:trace contextRef="#ctx0" brushRef="#br0" timeOffset="105896.26">11043 8030 0,'-1'3'0,"1"1"0,0-1 15,5-1-15,5-2 0,2 1 0,5-1 0,7-6 0,5-3 0,-4 0 0</inkml:trace>
  <inkml:trace contextRef="#ctx0" brushRef="#br0" timeOffset="106224.3">11439 8074 0,'-1'0'0,"3"-1"0,2-1 0,3-3 0,2-1 0,1 0 0,21 6 0,6 0 0,6 2 0,-7-2 16,-4-1 0,-8-2-16,-10-3 15,-13 0-15</inkml:trace>
  <inkml:trace contextRef="#ctx0" brushRef="#br0" timeOffset="106477.43">11538 7859 0,'0'2'0,"3"7"0,3 7 0,5 12 0,-3 10 0,-5 4 0,1 5 16,-4 0-16,-3-5 0,-3-10 16,4-5-16,2-19 15</inkml:trace>
  <inkml:trace contextRef="#ctx0" brushRef="#br0" timeOffset="107196.28">11935 7908 0,'-4'6'0,"-4"8"0,-1-3 0,0 5 0,4 4 0,5-20 0,-3 24 0,2 3 0,0 1 16,1-1-16,0-4 15,2-6 1,-1-7-16,1-6 15,-1-5-15,-2-4 16,-1-8-16,-2-5 16,-1-3-16,-1-4 15,0 0-15,4 0 16,7 2-16,6 1 16,7 3-16,-12-11 15,-4 2 1,4 1-16,0 2 15,-7 1-15,14 9 16,15 13-16,7 11 16,8 9-16,-19-3 15,-13-1-15,-10 0 16,-18 1-16,2 4 16,-6 0-16,1-1 15,10 2-15,9-3 16,6-1-1,0-7-15,4-3 16,3 0-16,3-1 16,0-1-16,3 1 15,0 1-15,-7 3 16,1 1-16,-3 3 16,-4 0-1,-4 1-15,-7 2 0,-5 3 16,-8 1-1,-8-1-15,-4-3 16,-4-3-16,-1-3 16,-5-6-16,6-8 15,19 0-15</inkml:trace>
  <inkml:trace contextRef="#ctx0" brushRef="#br0" timeOffset="108243.54">8738 9460 0,'4'-1'0,"6"-3"0,-4-5 0,8 0 0,21 7 0,11 4 0,1-1 16,-4-1-16,1-4 15,11 1-15,-1-4 16,14 0-16,0 1 16,-3-4-1,3-5-15,3-4 0,3-2 16,10 3-16,13-1 15,-11 9 1,4-4-16,6-1 16,9 2-16,-1 1 15,8 3-15,-3-2 16,-5-1-16,3 3 16,3 2-16,2-1 15,2 0 1,-2-4-16,4 0 0,5-2 15,0-1 1,4 0-16,-3 0 16,-7 3-16,-5 0 15,-9 0-15,-9 0 16,-10 1-16,-23 1 16,-37 5-16</inkml:trace>
  <inkml:trace contextRef="#ctx0" brushRef="#br0" timeOffset="109036.28">8694 10079 0,'9'3'0,"12"2"0,1-3 0,-2-1 0,3-1 0,2 0 0,2 0 0,-1 2 16,5 2-16,16-3 15,14-2 1,6-2-16,12-4 15,-6 0-15,-2 0 16,-5 2-16,7-1 16,14-3-16,9-2 15,2-3-15,3 1 0,-1-1 32,6 0-32,6 1 0,12 0 0,5 1 15,-3-1-15,-2 1 31,-7 1-31,3-3 16,-1 0-16,1 0 0,5 1 0,-2 0 31,2-2-31,-6 2 0,-11 0 16,1 3-16,-4-4 31,-5 0-31,-8 4 0,-16 5 0,-12 0 31,-32 2-31,-27 1 16</inkml:trace>
  <inkml:trace contextRef="#ctx0" brushRef="#br0" timeOffset="109832.97">8570 11050 0,'9'1'0,"11"0"0,2-1 0,3 1 0,2-1 0,-27 0 0,28-1 0,6-1 0,6 1 16,12-3-16,13-2 16,2-2-16,18-4 15,-1 0-15,2-2 16,-3 2-16,13-2 16,8-1-16,-8 2 15,22-2 1,-1 4-16,-1 0 15,-1 1-15,-7-2 32,7 1-32,1-2 0,0 1 0,7-2 15,6 1-15,8 0 32,7 1-32,4 3 0,7-1 0,-6 1 15,-4 2 1,-11 2-16,-5 3 31,-10 4-31,-5-1 16,-6 0-16,-19-3 0,-26-3 0,-8-4 15,-24-5-15,-23 2 16</inkml:trace>
  <inkml:trace contextRef="#ctx0" brushRef="#br0" timeOffset="110629.82">8963 8998 0,'2'7'0,"3"13"0,-1-1 0,0 0 0,2 1 0,-6-20 0,10 23 0,5 2 0,1 1 0,-1-3 16,4-7-16,9-12 31,6-8-31,1-7 0,-1-15 0,1-2 16,-8 0-16,-7 1 15,-7-5-15,-14 0 16,0-5-16,-8-1 16,-6 1-16,-8 5 15,-3 8 1,-4 10-16,-1 9 15,-1 13-15,4 8 16,2 11-16,5 9 16,7 3-16,10 0 15,3-8-15,10-10 16,1-17-16,6-20 16,-5-4-16</inkml:trace>
  <inkml:trace contextRef="#ctx0" brushRef="#br0" timeOffset="111035.98">9896 8769 0,'-3'5'0,"0"12"0,6 11 0,6 7 0,6 10 0,-15-45 0,20 49 0,2-3 0,1-8 0,1-11 15,8-11-15,4-11 16,2-16-1,-1-11-15,1-10 32,-4-8-32,-7-2 15,-8 0-15,-5 0 0,-12 0 0,-16-3 16,-17-2-16,-13 3 16,-2 14-16,0 19 31,4 20-31,4 16 0,-3 7 0,-7 2 15,22-16 1</inkml:trace>
  <inkml:trace contextRef="#ctx0" brushRef="#br0" timeOffset="111645.21">9028 9802 0,'-3'3'0,"-7"4"0,0 1 0,-2 2 0,-2 2 0,1-2 0,13-10 0,-10 14 0,3 4 15,9 5 1,7 1-16,11 4 15,7-1-15,6-2 16,3-5-16,5-7 16,-3-18-16,-3-7 15,-5-12-15,-1-6 16,-6-4-16,-5-2 16,-5-2-16,-8 1 15,-6 0-15,-2 1 16,-6 3-1,-6 3-15,-6 5 16,-1 8-16,-3 9 16,0 9-16,0 14 15,1 11-15,6 11 16,4 13-16,2-4 16,0 4-16,5-8 15,-1-15-15,5-20 16</inkml:trace>
  <inkml:trace contextRef="#ctx0" brushRef="#br0" timeOffset="112020.46">10052 9664 0,'10'-14'0,"8"-15"0,-9 0 0,-6 1 0,-3 28 0,-2-30 0,1 4 0,1 4 15,-1 7 1,1 6-16,-1 5 16,0 7-16,-4 6 15,0 8-15,1 9 32,-4 7-32,1 5 0,-2 0 0,-5-5 15,-4-4-15,4-23 31</inkml:trace>
  <inkml:trace contextRef="#ctx0" brushRef="#br0" timeOffset="112552.16">9125 10715 0,'2'-4'0,"1"-6"0,-3-4 0,-1-7 0,-2-11 0,-2-9 0,0-4 0,4-1 15,2 5-15,1 8 16,2 15-16,-2 7 15,-1 10 1,2 11-16,-3 9 0,-1 13 31,1 10-31,1 4 0,6 0 32,2-5-32,-1-8 15,-1-8-15,-1-25 16,-5-6-16,-3-9 15,1 2-15</inkml:trace>
  <inkml:trace contextRef="#ctx0" brushRef="#br0" timeOffset="112958.89">9876 10344 0,'7'17'0,"6"23"0,-2 2 0,-4 4 0,-7-46 0,4 50 0,3-2 0,6-9 31,8-14-31,7-16 0,4-17 0,3-16 16,-2-10 0,-6-9-16,-5-8 31,-12-1-31,-7-1 0,-5 4 0,-4 4 16,-5 4-16,-8 6 31,-13 10-31,-9 9 15,-3 13-15,2 11 0,8 11 0,6 10 16,5 7-16,0 1 16,-4 0 15,9-19-31</inkml:trace>
  <inkml:trace contextRef="#ctx0" brushRef="#br0" timeOffset="113506.09">9113 11584 0,'4'-9'0,"6"-13"0,-5-1 0,-6 2 0,1 21 0,-7-23 0,-1-2 0,-1 1 15,4 0-15,1 5 16,0 7-16,2 7 16,0 11-16,2 11 15,2 11-15,3 10 16,2 9-16,-1 2 16,1-3-1,0-3-15,-8-17 16,-2-11-16,-2-13 15</inkml:trace>
  <inkml:trace contextRef="#ctx0" brushRef="#br0" timeOffset="113903.93">9911 11386 0,'7'-12'0,"10"-15"0,-2 0 16,0 0-16,-15 27 0,10-27 0,-9-1 0,-4 0 0,-1 1 16,-3 8-16,-6 8 15,3 10-15,5 12 16,1 12-16,5 13 16,7 13-16,0 4 0,9 3 15,-5 2 1,-6-9-16,-4-9 15,-6-27-15</inkml:trace>
  <inkml:trace contextRef="#ctx0" brushRef="#br0" timeOffset="119437.27">4563 8939 0,'-8'4'0,"-9"5"0,0-4 0,1-4 0,-2-4 0,2-2 0,0 1 0,0 1 16,-1 1-1,0 1-15,-4 4 16,-1 2-16,-3 4 15,-3 7-15,0 5 16,0 7-16,7 6 16,2 3-16,9 5 15,12-4-15,12-6 16,10-7-16,6-3 16,-9-15-1,12 17 16,2-19-15,5-6-16,2 5 16,4-10-16,-4-7 15,0-1-15,-14-11 16,-9-10-16,-9 1 16,-7-1-16,-10 0 0,-10 3 0,-10 3 0,-10 7 0,-6 5 15,-2 8 1,0 5-16,23 6 15,0-5 17</inkml:trace>
  <inkml:trace contextRef="#ctx0" brushRef="#br0" timeOffset="119453.13">8059 9977 0</inkml:trace>
  <inkml:trace contextRef="#ctx0" brushRef="#br0" timeOffset="120704.15">4621 9784 0,'-7'3'0,"-12"2"0,5-9 0,4-5 0,6-4 0,4 13 0,-2-11 0,1 4 0,0 1 0,0 2 0,-4 1 16,-5 7-16,-5 4 15,-5 4-15,-5 4 16,-4 6 0,-4 6-16,3 4 15,2 3-15,7 3 16,14-2-16,9-3 16,10-6-16,11-6 15,7-6-15,4-5 16,7-7-16,4-5 15,3-7-15,3-9 16,-2-7-16,-5-5 16,-8-2-1,-14 2-15,-15 2 16,-13 1-16,-15 1 16,-11 0-16,-12 0 15,-11 2-15,-11 5 16,-6 7-16,1 7 15,11 3-15,18-2 16,25 3-16</inkml:trace>
  <inkml:trace contextRef="#ctx0" brushRef="#br0" timeOffset="121767.79">4650 10530 0,'-13'4'0,"-16"4"0,5-5 0,3-5 0,21 2 0,-13-7 0,5 1 0,8 6 0,-7-6 0,-3 1 0,-3 2 16,-3 3-16,-6 3 16,-5 6-16,-2 5 15,0 4-15,1 5 16,5 1-16,5 3 15,9 0-15,6 0 16,12-2-16,9-5 16,10-3-16,8-7 15,8-6 1,7-7-16,6-8 16,0-7-16,-5-5 15,-7-4-15,-17 0 16,-17 0-16,-15 2 15,-11-2-15,-12-1 16,-11 0-16,-7 3 16,-5 7-16,-3 8 15,1 10 1,13 5-16,14 2 16,19-3-16</inkml:trace>
  <inkml:trace contextRef="#ctx0" brushRef="#br0" timeOffset="122756.19">4636 11309 0,'-10'13'0,"-10"18"0,7-3 0,5 3 0,7 4 0,-2 7 0,0 7 16,-1 0-16,-4-1 16,2-6-16,6-29 15</inkml:trace>
  <inkml:trace contextRef="#ctx0" brushRef="#br0" timeOffset="130346.73">11337 8554 0,'-7'7'0,"-10"7"0,-3 0 0,1-3 0,0-1 0,2 3 0,0 6 16,1 10-16,1 9 16,4 6-16,7 9 15,2 5-15,13-6 16,12-10-16,12-6 15,9-8-15,6-11 16,0-10-16,-2-10 16,-1-10-16,0-10 15,-4-10 1,-2-8-16,-4-6 16,-13-1-16,-14 3 15,-19 6-15,-17 4 16,-14 2-16,-13 4 15,-6 2-15,-7 6 16,-2 8 0,1 8-16,10 7 0,15 3 15,29-1-15</inkml:trace>
  <inkml:trace contextRef="#ctx0" brushRef="#br0" timeOffset="131175.31">11258 9418 0,'-5'7'0,"-3"9"0,1-2 0,4-2 0,5 1 0,-2-13 0,5 21 0,1 9 0,4 8 15,0 4-15,-3-1 16,-2 0-16,-6-6 15,1-15-15,-2-17 16</inkml:trace>
  <inkml:trace contextRef="#ctx0" brushRef="#br0" timeOffset="132159.79">11208 10110 0,'-8'9'0,"-6"9"0,4-4 0,6 0 0,4-14 0,4 20 0,6 9 0,4 10 0,-2 9 16,-3 3-1,-6 7-15,-6-13 16,-4-13-16,0-13 15,1-17-15</inkml:trace>
  <inkml:trace contextRef="#ctx0" brushRef="#br0" timeOffset="133238.31">11328 10966 0,'-3'22'0,"-2"32"0,3-2 0,8 0 0,-6-52 0,12 56 0,0 3 16,-4 2-16,-2-1 15,-6-10-15,-2-9 16,4-10-16,-2-12 16,1-9-16</inkml:trace>
  <inkml:trace contextRef="#ctx0" brushRef="#br0" timeOffset="146068.87">2125 3691 0,'0'0'0,"0"0"15,0 0 1,0 0-16,0 0 16,0 0-16,0 0 15,0 0-15,5-5 0,0 3 0,-3 0 0,0 2 0,0 0 0,-1 1 0,-1 77 0,-3-45 16,-1 5-16,-2 5 16,-1 1-16,-1 6 15,-5-3 1,6-3-16,0-7 0,1 0 15,2-5-15,0-1 16,3-2 0,1-5-16,2-8 15,1-7-15,0-6 16,0-12-16,-1-9 31,2-9-31,-4-8 16,2-5-16,0-5 15,-2-1-15,2-3 16,1-2-16,1 4 16,4-3-16,4-4 15,6-3-15,5 3 16,2 6-16,2 7 16,-3 12-16,-3 9 15,-4 6 1,-3 7-16,0 4 15,-2 7-15,0 8 16,1 6-16,-1 6 16,1 2-16,-1 7 15,-1 5-15,0 4 16,0 6-16,-2 3 16,1 4-16,-2 0 15,-1-7 1,-3-8-16,-3-12 15,-6-12-15,-2-8 16,-4-9-16,3-3 16</inkml:trace>
  <inkml:trace contextRef="#ctx0" brushRef="#br0" timeOffset="146287.96">2114 3868 0,'5'0'0,"6"2"0,2-3 16,3 0-16,9 1 0,11 1 0,6-4 0,1 1 0,-4-2 15,-6 1-15,-23 2 16</inkml:trace>
  <inkml:trace contextRef="#ctx0" brushRef="#br0" timeOffset="147750.62">2960 3562 0,'-1'3'0,"-2"3"0,3-1 0,0-2 0,4-4 0,6-3 0,8 0 0,9 2 0,12 4 0,7 3 15,7 3 1,4 5-16,0 1 16,1 5-16,-8-1 15,-7 0-15,-8-1 16,-7 2-16,-11-3 16,-7 1-16,-8 0 15,-7 1 1,-10-2-16,-10 0 0,-9 2 15,-7 3-15,-11 0 16,-9-2 0,-3 1-16,-1 0 15,2 3-15,7-2 16,12 1-16,15-2 16,13-6-16,12-3 15,11 2-15,1-10 16</inkml:trace>
  <inkml:trace contextRef="#ctx0" brushRef="#br0" timeOffset="148164.75">3864 3845 0,'11'-11'0,"15"-18"0,-5-2 0,-4 2 0,-17 29 0,14-33 0,-3-4 0,-1-8 16,0 0 0,2 1-16,-1 8 15,-3 11-15,-4 9 16,-2 14-16,-3 2 15,-4 4-15,-5 10 16,-2 9-16,-4 9 16,-4 11-1,-2 8-15,0 6 0,3 4 16,3-1 0,9-19-16,10-16 15,7-14-15,6-12 16,-4-4-16</inkml:trace>
  <inkml:trace contextRef="#ctx0" brushRef="#br0" timeOffset="148542.07">4390 3480 0,'-6'9'0,"-8"11"0,-1-2 0,3-1 0,12-17 0,-11 22 0,0 11 0,0 13 16,2 7-16,3 2 15,8 3 1,9-17-16,10-16 16,8-13-16,4-11 0,8-10 15,4-10 1,3-8-16,0-7 15,-1-6-15,-8-5 16,-13 0-16,-16 4 16,-10 3-16,-11 5 15,-8 4 1,-4 6-16,-5 6 16,-8 5-16,-2 6 15,1 7-15,4 8 0,6 6 16,15 1-1,13-5-15,13-3 16,5-11-16</inkml:trace>
  <inkml:trace contextRef="#ctx0" brushRef="#br0" timeOffset="154103.49">7892 3361 0,'9'8'0,"10"12"0,-7-1 0,-4-4 0,-8-4 0,-2-1 0,-2 4 0,0 9 0,-1 7 15,-1 7-15,2 5 16,0 1-16,4-1 15,-2-3-15,4-19 16,-1-6-16,1-6 16,0-5-16,-1-6 15,0-7-15,-1-7 16,0-12-16,0-7 16,1-6-16,-1-8 15,-2-1 1,2-2-16,0 0 15,4 5-15,3 5 16,7 9-16,4 12 16,7 8-16,1 7 15,1 8-15,1 3 16,3 4-16,4 2 16,-4 1-16,-3 0 15,-5 2 1,-3 2-16,-6 1 15,-8-1-15,-4-2 16,-8 1-16,-5-1 16,-9 0-16,-5-1 31,-7 1-31,-2-2 16,-1-1-16,4-3 15,8-1-15,12-3 16,11 0-16,10-2 15,11 0-15,7 2 16,7 6-16,5 5 16,-1 4-16,-5 2 15,-4 1-15,-8 2 16,-8 1-16,-9-1 16,-15-2-16,-10 3 15,-11 0 1,-10 3-16,-3-3 15,0-4-15,2-3 16,8-7-16,10-8 16,6-4-16,10-7 15,5-9-15,0-8 16,5-9-16,-6 10 16</inkml:trace>
  <inkml:trace contextRef="#ctx0" brushRef="#br0" timeOffset="155650.17">8702 3232 0,'-5'-2'0,"-6"-4"0,5 3 0,10 4 0,11 8 0,2-1 0,-4 0 0,-2-3 0,-2-1 15,-3-3-15,-5-3 16,-1-1-16,2 2 16,0 1-16,0 0 15,-1 0-15,0 1 16,0-1-16,3 2 15,2 0 1,-1 0-16,2 1 16,-1 0-16,2-1 15,-4 0-15,-2-1 16,-2-1-16,0 0 16,0 0-16,-1 0 15,0-1 1,0 1-16,0 0 0,2 2 15,-1 0 1,-7 5-16,-1 0 16,2 2-16,-7 2 15,-5-1-15,0 2 16,-3 3-16,-2-2 16,-4 0-16,1 0 15,-1 3-15,2 0 16,-1-5-1,5 1-15,-1 1 0,3-3 16,8 1 0,11-1-16,4-1 15,7-2-15,3 0 16,6 2-16,4-2 16,6 0-16,4 1 15,2 1-15,2 2 16,3 0-1,4 2-15,-4-2 16,-9 0-16,-1 0 0,-4-1 16,2-1-1,-5-1-15,-4-4 16,-5-4-16,-9-9 16,-10-7-16,-3 1 15</inkml:trace>
  <inkml:trace contextRef="#ctx0" brushRef="#br0" timeOffset="156228.96">9322 3224 0,'10'-2'0,"17"-3"0,1 2 0,1 0 0,4 3 0,2 4 0,1 5 16,-4 4-16,-2 4 15,-6 8-15,-10 7 16,-16 7-16,-13 4 16,-12 0-16,-7 2 15,-6-4-15,3-7 16,2-6-16,1-9 15,2-9-15,3-8 16,2-5 0,6-6-16,7-2 15,8-4-15,8-3 16,9 1-16,6 3 16,6 7-16,6 7 15,7 5-15,6 4 16,3 5-16,-1 5 15,0-6-15,-8-9 16,-9-8 0,-16-6-16,-15-7 15,-6 5-15</inkml:trace>
  <inkml:trace contextRef="#ctx0" brushRef="#br0" timeOffset="156595.01">9949 3227 0,'3'10'0,"1"13"0,-11-2 0,-3-5 0,10-16 0,-13 16 0,0 5 0,-3 9 0,2 4 16,5 4-16,8-1 15,9-1-15,5-7 16,11-9-16,14-16 16,-1 0-16,5-8 15,0-9-15,2-8 16,-3-10-16,-4-13 16,-5-7-16,-11-3 15,-13 7-15,-13 12 16,-15 11-16,-9 10 15,-10 8-15,-4 5 16,2 4-16,7 3 16,9 1-1,2 3-15,2-3 16,4-3-16,12-6 16</inkml:trace>
  <inkml:trace contextRef="#ctx0" brushRef="#br0" timeOffset="163691.07">3243 4250 0,'0'0'0,"0"0"16,0 0-16,0 0 15,0 0-15,0 0 0,4 7 0,-1 3 0,-3-2 0,0 0 0,3-2 0,-2-4 0,13-2 16,-12 3-16,-5-2 16,-1 0-16,-3 0 15,-3 2-15,-1 4 16,-3 2-16,-3 4 16,-1 4-16,-2 0 15,-2 1 1,2 4-16,0 5 15,0-3-15,2 0 16,1-1-16,1-1 16,3-4-16,6-4 15,4-2-15,5-5 16,3-2-16,4-2 16,5-1-16,6-2 15,5-7 1,6-3-16,7-4 15,7-7-15,4-3 16,3-4-16,4-4 16,-3 6-16,0 1 15,-3 1-15,-1 3 16,-5 1-16,-6 0 16,-5 4-16,-5 1 15,-5 1 1,-4 2-16,-5 6 15,-4 0-15,-4 3 16,-4 1-16,-1 1 16,-3 2-16,0 0 15,0 0-15,-1 0 16,2 0-16,-1 0 16,2 0-16,-1 0 15,1 0-15,1-1 16,-2 1-1,1-1-15,0 0 16,-1 0-16,0 0 16,0 1-16,1 0 15,-2-1-15,1 0 16,1 1-16,0 0 0,1-1 16,-1 0-1,1 0-15,-1 0 16,0 0-16,1 0 15,-2-1-15,1 2 16,0-1-16,0 1 16,0 0-16,-1-1 15,0 1-15,1-1 16,0 1 0,0 0-16,-3-2 0,-1 3 15,-1 1 1,1 0-16,0 0 15,6-2-15,1-1 16,5 0-16,7 0 16,-3-3-16</inkml:trace>
  <inkml:trace contextRef="#ctx0" brushRef="#br0" timeOffset="166783.67">598 11515 0,'14'-4'0,"19"-4"0,-5 1 0,-2 4 0,1 1 0,7-3 0,8-3 0,7-1 16,9 3 0,4 0-16,-1-1 15,-2 2-15,1 2 16,1-1-16,-5 4 15,-9 8-15,-12 5 16,-16 2 0,-14 3-16,-8-3 15,-8-2-15,1-5 16,0-4-16,3-3 16,0-3-16,4 0 15,1-4-15,4-4 16,4-6-16,2-7 15,5-1-15,-2-7 16,0-1 0,-1-3-16,-1 0 0,-2-1 15,0 5-15,-9 11 16,2 6-16,2 7 16,-2 4-16,0 7 15,3 9-15,-1 6 16,0 10-16,1 6 15,0 4-15,-2 2 16,2 1 0,-3-2-16,0-11 15,0-7-15,4-3 16,-2-3-16,2 1 16,3-9-16,7-5 15,7-8 1,1-4-16,4-9 0,-2-5 15,-4-4-15,-2-7 16,-7 7 0,-8-1-16,-5 0 15,-7 0-15,-4 3 16,-5 4-16,-5 7 16,1 2-16,2 4 15,12 8-15</inkml:trace>
  <inkml:trace contextRef="#ctx0" brushRef="#br0" timeOffset="181829.68">5839 3256 0,'-1'4'0,"0"8"0,0 1 0,0-1 0,1 0 0,4-1 0,-1 3 0,0 5 0,-1 4 16,1 3-16,2 3 16,-2 1-16,-1 3 15,0 3-15,-1 2 16,-1 0-16,-1-3 16,-4 1-16,2-3 15,0-4 1,1-5-16,0 2 15,-1-3-15,2-4 16,0-5-16,1-8 16,0-7-16,4-7 15,-6 2-15</inkml:trace>
  <inkml:trace contextRef="#ctx0" brushRef="#br0" timeOffset="182257.07">6549 3213 0,'10'-2'0,"11"2"0,-4 5 0,-4 4 0,-9 2 0,-4-11 0,1 7 0,0 0 0,1 3 0,-1 7 0,-1 9 15,-1 10 1,0 6-16,1 9 16,-5 7-16,-4 11 31,-6 0-31,0-3 0,-4-5 16,0-9-16,7-13 15,11-13 1,2-19-16</inkml:trace>
  <inkml:trace contextRef="#ctx0" brushRef="#br0" timeOffset="185038.24">8795 4018 0,'0'1'0,"2"1"0,4 4 0,2 0 0,2 0 0,-1-1 0,-1-1 0,3 1 0,-1 1 0,3 2 0,1 2 15,0 5 1,0 4-16,3 5 16,1-1-16,3 2 15,4 2-15,3-1 16,-3 2-16,3 0 15,-2-2-15,1 0 16,0-1 0,7-3-16,1-8 15,0-5-15,-5-6 16,-11-3-16,-6-4 16,-1-6-16,-6-3 15,0-7-15,4 5 16</inkml:trace>
  <inkml:trace contextRef="#ctx0" brushRef="#br0" timeOffset="185382.54">9347 3995 0,'-1'12'0,"-1"13"0,-6-1 0,-3-7 0,-7-6 0,-3 1 0,-4 2 0,-10 5 16,-12 9-16,-10 7 15,-6 11 1,-5 6-16,9-5 16,22-10-16,20-11 15,15-19-15</inkml:trace>
  <inkml:trace contextRef="#ctx0" brushRef="#br0" timeOffset="190211.74">5704 4559 0,'0'0'0,"0"5"0,1-2 0,-1 0 0,-1 1 0,-2 2 0,3-6 0,-6 8 16,-11 27-16,5-9 0,-3 5 15,-2 1-15,-1 3 16,0-2-16,2-2 15,2-1-15,4-7 16,6-4-16,6-3 16,2-4-1,4-5-15,8-3 16,5-4-16,6-6 16,7-5-16,9-7 15,6-6-15,7-6 16,6-6-16,-1-4 15,-1-1-15,-1 1 16,-1 1-16,1 1 16,5-1-16,4-2 15,2 0 1,1 0-16,-2 4 16,-4 6-16,-3 3 15,0 2-15,-4 3 16,-3 4-16,-7 1 15,-5 3-15,-5 4 16,-9-1-16,-7 1 16,-4 0-16,-5-1 15,-5 3-15,-5-2 16,-3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9:3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8169 0,'0'0'0,"0"0"0,0 0 16,0 0-16,0 0 15,0 0-15,0 0 16,0 0 0,0 0-16,0 0 0,3 8 0,-3-6 0,0-1 0,0-2 0,0 0 0,0-1 0,57-14 15,-47 11-15,3 1 16,0 1-16,3 0 15,3 2-15,0-1 16,5-2-16,2 4 16,7 4-16,-1 0 15,6 0-15,4 1 16,2-1-16,1 3 16,0 2-1,3-3-15,3 2 16,2-2-16,2 1 15,2 0-15,2 5 16,3 2-16,3 3 16,1 5-16,1 1 15,-2-3-15,0 3 16,-4-1-16,-2 7 16,-3 1-1,-2 0-15,0 0 16,-1-1-16,-3 2 15,-2-4-15,-7 4 16,-3 3-16,-6-3 16,-5 0-16,-4-1 15,-5 0-15,-1 1 16,-4-4-16,-2-4 16,-2-1-16,-3-2 15,-2-2 1,-2-5-16,-1-5 15,-1-3-15,0-4 16,0-1-16,0-1 16,2-1-16,-1 0 15,4-1-15,1-5 16,3 1 0,2 1-16,3-1 0,0 2 15,2 1-15,-2 1 16,0-1-1,-3-1-15,-2 5 16,-5 2-16,-2-2 16,-3 2-16,-1 0 15,-3 2-15,1 2 16,-1 0-16,-1 2 16,-1 4-1,-1-1-15,3 0 0,1-1 16,2 4-1,1 3-15,4-1 16,4-2-16,4 1 16,4-2-16,6-2 15,5 2-15,5 0 16,4 0-16,0-3 16,-2-1-16,-4-3 15,-6-1 1,-9-4-16,-6-4 0,-3-5 15,-7-5 1,-3-3-16,-6-4 16,-4-3-16,-5-3 15,-6-2-15,-2 0 16,-1-1-16,1 3 16,6 5-16,5 6 15,14 14-15</inkml:trace>
  <inkml:trace contextRef="#ctx0" brushRef="#br0" timeOffset="3842.45">4069 8223 0,'1'8'0,"2"12"0,4-6 0,1-3 0,5 2 0,-13-13 0,14 17 0,3 8 0,5 6 15,3 6-15,1 6 16,0 6-16,3 5 16,-4-3-16,-2 2 15,1 2-15,0-3 16,0-2-16,1-3 15,1-4-15,-2-5 16,-2-6-16,-5-4 16,-3-6-1,-2-4-15,0-3 16,-2-7-16,-3-6 16,0-2-16,0-2 15,0-3-15,0-2 16,-3 0-16,-1 2 15,-1 2-15,-5 5 16,-3-1-16,-5 1 16,-6 1-16,-4 1 15,-5 0 1,-3 1-16,-2 1 16,0 0-16,1-3 15,6 4-15,6 2 16,5-1-16,7 3 15,7 1-15,10 0 16,3 3-16,7-1 16,4 0-16,3 0 15,1-1 1,3-3-16,0-5 16,0-3-16,-4-2 15,-7-3-15,-4-4 16,-6-1-16,-4-4 15,-6-4-15,-4-7 16,-7-6-16,-11-6 16,-12-5-16,-9-4 15,-1-4-15,-10 0 16,31 25-16</inkml:trace>
  <inkml:trace contextRef="#ctx0" brushRef="#br0" timeOffset="6850.35">5260 8149 0,'-1'13'0,"-2"15"0,8-2 0,3-4 0,-8-22 0,11 20 0,3 4 0,1 4 16,1 5-16,1 6 16,0 9-16,2 1 15,2 5-15,-4-2 16,0-1-16,-1-2 15,-4-2-15,0-1 16,1-1-16,-1-2 16,-3-2-16,-3-6 15,-3-7-15,-1-8 16,-2-4-16,0-7 16,1-2-16,1-4 15,0 0-15,-1-3 16,0 0-16,1 0 15,-1-1 1,0-1-16,2-1 16,2-1-16,2 2 15,-2 1-15,2 1 16,-3 0-16,-1 1 16,-1-1-16,-4 2 15,-4-1 1,-5 2-16,-6 0 0,-1-1 15,-4 2-15,-4 2 16,-2 1 0,3-1-16,-1 3 15,5-1-15,6 1 16,6 0-16,6 1 16,6 1-16,4 0 15,4 2-15,9-1 16,1 0-1,-1 2-15,3 0 0,2 3 16,0 1 0,4 2-16,1 3 15,0 1-15,0 0 16,-3 0-16,-5-6 16,-8-5-16,-8-7 15,-3-3-15,-5-6 16,1-8-16,-1-5 15,0-9 1,0-9-16,-3-11 0,-7-12 16,-8-7-1,2-5-15,-10-5 16,12 40-16</inkml:trace>
  <inkml:trace contextRef="#ctx0" brushRef="#br0" timeOffset="10265.56">7313 8040 0,'4'11'0,"4"12"0,-3-4 0,1-3 0,-6-16 0,5 15 0,3 6 0,-8-21 0,13 27 0,0 9 0,2 7 16,3 7-1,2 11-15,0 2 31,-1 3-31,1 4 16,0 4-16,-2 4 16,-1-1-16,-1-1 15,1 3-15,-2-4 16,-1-4-16,-2-7 16,-3-11-16,0-7 15,-4-7-15,-1-7 16,0-7-16,-2-8 15,0-9 1,-2-5-16,0-4 16,-1-1-16,1 0 15,-1-2-15,-1-2 16,-1-3-16,1-1 16,1-1-16,-1-2 15,-2 0-15,1-2 16,2 4-16,-1 0 15,0 1 1,-5 2-16,0 3 16,1 1-16,0 2 15,-1 6-15,1 4 16,3 2-16,2 2 16,4 1-16,3 2 15,1-1-15,4 1 16,1-1-16,2 0 15,-1-1-15,1-1 16,0 0-16,1-1 16,-1-2-16,-1-2 15,-2 0-15,0-3 16,-4-2 0,-4-2-16,1-6 0,-3-2 15,-4-8 1,-2-9-16,-5-5 0,-4-4 15,3-1-15,1-5 16,4 23 0</inkml:trace>
  <inkml:trace contextRef="#ctx0" brushRef="#br0" timeOffset="42133.6">15857 9846 0,'-2'0'16,"-2"-2"-16,2-4 0,3-4 0,-1-8 0,0-3 0,-1-7 0,1-6 0,1-8 16,0-5-16,2-8 15,1-6 1,1-5-16,0-4 16,-3 0-16,0-1 15,0-1-15,3-5 16,2-1-16,7-8 15,-1 1-15,1 3 16,-7 7-16,4-2 16,-3 6-16,-3 6 15,5 7-15,-6 10 16,-3 7-16,-2 9 16,-3 9-16,-2 8 15,-6 6-15,-4 6 16,-1 5-16,0 6 15,-1 3-15,5 1 16,1-1-16,4-1 16,4-5-16,3-1 15,-2-4 1,3-3-16,7-5 16,4-4-16,2-7 15,4-5-15,1-2 16,2 0-16,1 1 15,0 2-15,-4 4 16,-7 8-16,0 6 16,-1 6-16,-7 7 15,3 6-15,-4 4 16,-4 4-16,0 2 16,-1 1-1,2-1-15,2-4 31,2-4-31,-1-7 16,2-4-16,1-5 16,3-6-16,1-2 15,0-8-15,1-6 16,-3-7-16,3-6 16,0-5-16,0-3 15,-2 0-15,-2 4 16,-2 5-16,-8 13 15,-3 5 1,-8 9-16,-4 10 16,-8 12-16,-1 11 0,-1 8 15,-1 8 1,4 1-16,9-4 16,9-14-16,4-12 15,3-12-15,3-17 16,0-1-16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0:5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6063 0,'17'-11'0,"25"-15"0,-1 2 0,1-3 0,-42 27 0,47-32 0,3-3 0,5-2 15,0-3-15,4-5 16,2 1-16,2-3 16,5-2-1,6 7-15,2 6 16,-5 2-16,-9 7 16,-10 3-16,-14 8 15,-11 8-15,-11 4 16,-8 2-16,-6 2 15,-3 0-15,-3 0 16,0 0 0,1-2-16,2 2 0,1-1 15,1 1 1,1-1-16,2 1 16,1-1-16,4-3 15,2 0-15,1-4 16,2-3-16,3-3 15,0 2-15,1-1 16,1-1 0,1 1-16,-1 2 15,-3 4-15,-3 3 0,-3 1 16,-4 4 0,-3 1-16,-4 0 15,-3 4-15,-2 1 16,-5 0-16,-1 2 15,0-2-15,1 0 16,2-5 0,4 2-16,3-4 15,3-3-15,4-2 16,0 1-16,1-6 16,-1-1-16,-3-1 15,-6 0-15,-3-1 16,-10-1-16,-7 0 15,-3 1-15,-1 2 16,-6 5-16,13 1 16,6 3-1,9-2-15,11 4 16,9 3-16</inkml:trace>
  <inkml:trace contextRef="#ctx0" brushRef="#br0" timeOffset="1108.9">4232 5366 0,'15'1'0,"20"2"0,-2 2 0,0-2 0,-33-3 0,36 2 0,6-4 0,9-1 15,6-1-15,8-3 16,10 0-16,6 0 16,6-2-16,7-1 15,6-1 1,3 1-16,-1 3 0,3 0 16,4-1-1,0 4-15,-2 3 16,-5 0-16,-4 6 15,-3-2-15,-8 0 16,-5 1-16,-16-1 16,-12 0-16,-12 0 15,-9 0 1,-12-3-16,-10-1 16,-7 0-16,-5 1 0,-1-1 15,-2 0 1,1 1-16,2 0 15,-1 1-15,-2 0 16,1-1-16,1-2 16,7-3-16,5-2 15,-1-2-15</inkml:trace>
  <inkml:trace contextRef="#ctx0" brushRef="#br0" timeOffset="1718.37">7592 5341 0,'5'5'0,"6"6"0,-1-5 0,0-2 0,4-4 0,-14 0 0,17-1 0,5-2 0,7 1 0,7-1 15,5 1-15,8 0 16,6 0-16,7 1 16,7-2-16,3-1 15,3 3-15,2-2 16,2 2-16,2 3 16,3 1-16,-1 1 15,-4 6 1,-5 3-16,-13 0 15,-6 4-15,-8-2 16,-14-7-16,-14-9 16,-18-3-16</inkml:trace>
  <inkml:trace contextRef="#ctx0" brushRef="#br0" timeOffset="11962.83">4848 9017 0,'0'0'15,"0"0"-15,0 0 16,0 0-16,0 0 16,0 0-16,0 0 15,0 0-15,0 0 16,0 0-16,0 0 15,0 0-15,-9 3 0,5-4 0,3-2 0,4-1 0,1 1 0,0 1 0,-64 13 16,43-10-16,-1-1 16,-3 1-16,-3 0 15,-2 3-15,-3 1 16,-3-2-16,-2-1 16,-1-1-16,-3 3 15,-1-1-15,-2 0 16,-2-1-16,-1 1 15,-2 4-15,-2-3 16,-1 0 0,-3-1-16,-1 1 15,-1 1-15,-3-1 16,0-2-16,-1 1 16,0 0-16,-2 1 15,-1-1-15,0 0 16,-1 0-16,-1-1 15,-1 0-15,0 0 16,1 2 0,-1-1-16,-2 1 15,1-2-15,-2-2 16,0 1-16,1-2 16,2 0-16,2 1 15,3 1-15,2-3 16,3 1-16,2 3 15,3 0-15,1-1 16,2-2-16,1 2 16,3 2-16,3 1 15,4-1-15,4-1 16,1-2-16,5-1 31,1 2-31,5-1 16,3 2-16,5 3 15,3 1-15,3-1 16,3-1-16,3-2 16,1-1-16,1 0 15,0-2-15,0 1 16,1 0-16,-2-2 16,0-1-1,1 0-15,-1 0 16,-1 0-16,-1 1 15,0 1-15,0 1 16,0 0-16,0 0 16,0 0-16,0 1 15,0-1-15,0 0 16,0 0-16,0 1 16,0-1-1,0 0-15,0 0 16,0-1-16,3 0 15,-2 0-15,1 0 16,-1 0-16,1 0 16,-1 1-16,-1 0 15,2-2-15,-2 2 16,1 0-16,-1 0 16,0-1-16,0 1 15,-1 0 1,-1 1-16,0 0 15,-1 0-15,1 0 16,-1-1-16,0 1 16,1-1-16,0 0 15,-2 3-15,-2 0 16,0 0-16,0-2 16,-3 1-16,1-1 15,-1 1 1,0-2-16,1 1 15,-1-1-15,3 0 16,0 0-16,3-1 16,0 1-16,2 0 15,2 0-15,1-1 16,-1 1-16,2 0 16,-1 1-16,0-1 15,0 1-15,-1-1 16,-1 0-1,0 0-15,0-1 16,0 1-16,0 0 16,0 0-16,-1 0 15,1 0-15,0 0 16,0 0-16,0 1 16,0-1-16,0 0 15,0 0-15,0 0 16,0 0-16,1 0 15,-1 0 1,0 0-16,0 0 16,0-1-16,0 1 15,0 0-15,0 0 16,0 0-16,0 0 16,0 0-16,0 0 15,-1 0 1,1 0-16,0 0 0,0 0 15,0 0 1,0 0-16,0 0 16,0 0-16,0 0 15,0 0-15,-1 0 16,1 0-16,0 0 16,0 0-16,0 0 15,0 0-15,0 0 16,0 0-1,0 0-15,0 0 0,0 0 16,0 0 0,1 0-16,-1 0 15,0 0-15,0 0 16,0 0-16,0 0 16,0 0-16,0 0 15,0 0 1,0 0-16,0 0 15,0 0-15,0 0 16,0 0-16,0 0 0,0 0 16,0 0-1,1 0-15,-1 0 16,-1 0-16,0 0 16,1 0-16,1-1 15,6-4-15,1-1 16,-1-1-1,5-4-15,-4 5 16</inkml:trace>
  <inkml:trace contextRef="#ctx0" brushRef="#br0" timeOffset="13290.64">6025 9058 0,'8'5'0,"12"7"0,5-1 0,7-3 0,-32-8 0,39 4 0,5-3 0,4-1 15,0-1-15,2 1 16,-2 2-16,6 1 16,5-2-16,7-2 15,10-2-15,7 0 16,6-1-16,4 0 15,-2 1 1,0 0-16,-3 2 16,5-1-16,0 1 15,6-4-15,-3 3 16,-5-1-16,-7 1 16,-5 2-16,-5 0 15,-3-2-15,-7-2 16,-4 1-16,-6 0 15,-9 0-15,-5 3 16,-6 1 0,-7-1-16,-4-1 15,-8 0-15,-4 0 16,-5 1-16,-4-1 16,-1 1-16,-1 0 15,0 0-15,-1 1 16,1-2-16,4 0 15,2-1-15,2-1 16,2-1 0,0-2-16,4 2 15,0 0-15,0 2 16,0-2-16,6-1 16,-2 0-16,-10 1 15</inkml:trace>
  <inkml:trace contextRef="#ctx0" brushRef="#br0" timeOffset="14055.93">10118 9177 0,'15'4'0,"24"4"0,0-3 0,2-2 0,-41-3 0,44-1 0,0-1 0,2 1 16,-1 0-16,3 0 15,-3 2-15,0 0 16,4 1 0,1-1-16,0-1 0,5-2 15,4-5 1,6-3-16,0-1 16,0 2-16,-2 0 15,-1 1-15,0-1 16,-3 1-16,4-1 15,0 2-15,-2 0 16,2 2-16,0-1 16,-1 0-1,-2-1-15,-3 0 0,-2 2 16,-2-1 0,1 0-16,0-1 15,4-1-15,13 0 16,14 1-16,7 3 15,-32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4:03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7786 0,'6'1'0,"8"1"0,6 0 0,10-2 0,11-2 0,-41 2 0,48-1 0,6 0 15,8 0-15,7-2 16,6 1-16,5 0 16,6-2-1,0 1-15,-1 1 0,2 2 16,2-2-16,0 5 16,5-4-1,0 3-15,2 0 16,1 1-16,1 3 15,1-2-15,-3 3 16,0-2-16,-4 1 16,-4-2-16,1 1 15,-3-2 1,0 0-16,-6-1 0,-2-1 16,0-1-1,0 0-15,2 0 16,5 2-16,-5 2 15,-10-1-15,-5 1 16,-11-2-16,-12-2 16,-30-2-16</inkml:trace>
  <inkml:trace contextRef="#ctx0" brushRef="#br0" timeOffset="812.79">8142 9676 0,'-18'3'0,"-24"2"0,0-1 0,3-3 0,39-1 0,-38-1 0,2 0 0,-1 1 16,-3 0-1,0 2-15,-7-2 16,-4 2-16,-2-1 15,-3-1-15,-7 0 16,-4 0-16,2 0 16,-4 0-16,0 0 15,-1 0-15,-5-2 16,-4 0-16,-4 0 16,0-1-16,-3-2 15,-3 0 1,-6-2-16,-11-2 15,-12 0-15,-7 2 16,-9-2-16,-21 5 16,-19 3-16,-10 5 15,33-3-15,68 3 16</inkml:trace>
  <inkml:trace contextRef="#ctx0" brushRef="#br0" timeOffset="2806.37">2439 6076 0,'2'-2'0,"5"2"0,10 1 0,5 1 0,6-1 0,0-2 0,4 0 15,1-2 1,3-1-16,3 0 15,3 0-15,0-1 16,9 1-16,0-3 16,4 1-16,4 3 15,1 0-15,2 0 16,0 0-16,-1 1 16,1-2-16,1 2 15,3-1-15,2 0 16,4 2-16,0 0 15,2 2-15,-1 1 16,2-1 0,2 0-16,2-1 0,-1-1 15,3 1-15,0 1 16,-2-1 0,-1 2-16,3 0 15,0 3-15,-1-1 16,1-1-16,-2 0 15,0-1-15,-3 1 16,3 1-16,-1 1 16,-2-4-1,0 4-15,-1-3 0,0 1 16,-1 1-16,1 0 16,2-1-16,-2 0 15,0-3-15,0-1 16,-2 2-16,-1-2 15,1 1-15,-1 1 16,2 1 0,0 0-16,-4-2 15,-5-4-15,-7-4 0,-13-6 16,-24 5 0</inkml:trace>
  <inkml:trace contextRef="#ctx0" brushRef="#br0" timeOffset="14055.69">7709 4213 0,'7'7'0,"8"10"0,-6-4 0,-6 0 0,-3-13 0,-7 16 0,-4 3 0,11-19 0,-17 22 0,-6 6 16,-5 4-16,-1 3 15,-2 4-15,-2-1 16,-2 1-16,-3 6 16,2-1-16,-2 4 15,1 1-15,3-2 16,3-5-16,6-1 16,5-5-16,2-3 15,-1-4 1,0 1-16,-1-4 15,1-2-15,2-3 16,5-2-16,5-2 16,4-4-16,6-3 15,0-5-15,0-3 16,1-4-16,2-3 16,1-2-16,0 0 15,-2-1-15,0 1 16,-2 3-1,-1 2-15,-3 2 16,-2 4-16,-4 3 16,-1 3-16,-1 5 15,-1 1-15,2 2 16,3 1-16,0-1 16,-1-3-16,2-3 15,1-3-15,2-3 16,1-4-16,1-1 15,0-3 1,-1 0-16,-1-1 16,-4-3-16,-3 2 15,-4-1-15,-1-1 16,-5 1-16,2 0 16,1 3-16,3 1 15,0-1-15,2 0 16,4 1-16,5 2 15,4-2-15,1 0 16,7-2 0,7-1-16,1-3 15,2-4-15,-5-2 16,-5-1-16,-6-3 16,-9-5-16,-6 15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6:39.5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11307 10799 0,'-14'3'0,"-22"6"0,3-3 0,0 0 0,33-6 0,-32 6 0,-6 1 16,-7 1-16,-6-2 15,-8 0-15,-6 1 16,-8 0-16,-9-1 16,-2-1-16,-9 0 15,-1-2-15,-1-2 16,-2 4-16,-10 1 15,2 1-15,0 0 16,-2 3 0,-3 2-16,6 3 15,7-1-15,2 1 16,3-1-16,11 1 16,13 0-16,13-1 15,17-5-15,12-3 16,6-1-16,10-4 15,6-1-15,4-1 16,1 0 0,5-3-16,4 2 15,4-5-15,7-1 16,3-1-16,2-1 16,-3-1-16,-3 1 15,-6 3-15,-5 2 16,-4 1-16,-4 4 15,-6 4-15,1 6 16,-4 7-16,-3 8 16,-3 7-1,-4 6-15,4 4 16,-6 1-16,1-3 16,-3-5-16,5-12 15,1-6-15,0-9 16,-1-4-16,1-7 15,1-4-15,-2-6 16,-1-4-16,0-5 16,-2-6-1,3-3-15,3-4 16,5-3-16,3 1 16,4 2-16,8 8 15,6 9-15,8 5 16,12 10-16,8 7 15,9 7-15,6 6 16,6 0-16,-3-1 16,-11-4-16,-11-7 15,-16-7 1,-22-4-16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43.8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10652 13132 0,'13'-16'0,"18"-21"0,4-1 0,-2 2 0,-33 36 0,36-36 0,3-2 16,6-4-16,9-7 16,6-6-16,9-6 15,4-3-15,1-3 16,-1-2-1,2-3-15,-9-1 16,-3 0-16,2-1 16,9 1-16,7-3 15,-6-3-15,-3 0 16,-7 3-16,-6-1 16,1 4-1,-5-2-15,-4 2 0,-4 0 16,0 3-16,-10 1 15,-5 4 1,1 2-16,-11 9 16,-5 7-16,-2 8 15,-4 10-15,-6 11 16,-5 9-16,0 6 16,-1 4-16,-3 6 15,-5 3-15,-3 3 16,-3 2-16,4 2 15,4-2-15,3 0 16,1-2 0,3-4-16,1-4 15,4-4-15,-4-7 16,3-6-16,2-3 16,0-6-16,0-2 15,2-4-15,-1 0 16,8 0-1,-1 2-15,2-1 0,-2 4 16,3 1-16,-7 2 31,0 3-31,2 2 0,-2 3 0,-3 3 16,-2 3 0,1 3-16,-2 4 15,2 3-15,1 1 16,1 4-16,1 1 15,2 4-15,2 0 16,1 3-16,1-2 16,1 0-16,-3-4 15,-3-3-15,-7-1 16,-3-3-16,-5-1 16,-9-1-16,-5 0 15,-10-1 1,-2-1-16,-4 0 15,1 4-15,3-3 16,3-3-16,6-2 16,14-2-16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24:5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5094 0,'10'-1'0,"14"1"16,0 2-16,2 0 0,3 2 0,2-3 0,4 1 0,5-1 16,6 0-16,9 1 15,5-2-15,4 1 16,-2-1 0,-3 0-16,1 3 15,2 1-15,7 3 16,9-1-16,8 1 15,-2-2-15,1-3 16,-51 0-16</inkml:trace>
  <inkml:trace contextRef="#ctx0" brushRef="#br0" timeOffset="1015.41">7797 5670 0,'0'0'16,"0"0"-16,0 0 15,0 0-15,4-3 0,1-5 0,0 1 0,-2 3 0,-2 1 0,-2 5 0,-126 24 0,61-21 16,-15-2-16,-17-3 16,-7 2-1,-3-3-15,-3 4 16,-10 0-16,-5 1 15,-5 0-15,-15 3 16,-9 3-16,-1 3 16,7 0-16,13-6 15,67-3-15</inkml:trace>
  <inkml:trace contextRef="#ctx0" brushRef="#br0" timeOffset="5670.56">1661 6953 0,'7'3'0,"12"1"0,0 4 16,3 0-16,3 0 0,-1-3 0,-1-1 0,1 0 15,2-1-15,3-1 16,4 0-16,4-3 15,2 1-15,4-2 16,6 2-16,0 0 16,1 0-16,2-1 15,1-2 1,2-1-16,-2-1 16,1 2-16,0 1 15,-2-2-15,-1-1 16,-2-2-16,0 2 15,0-1-15,-1 3 16,0 1-16,-3 0 16,-2 0-16,-3 0 15,-7 0 1,-3 4-16,-6 1 16,-6-2-16,-5-1 15,-4-1-15,-6 2 16,-2-4-16,-4 3 15,-1 0-15,0 1 16,-1 1-16,-5-2 16,-4 0-16,-5-3 15,-8 4 1,-8 1-16,-6-2 16,-6 4-16,-8-3 15,-6 0-15,-4 4 16,-2-7-16,-3 0 15,-1 2-15,-3-3 16,-1 4-16,-3 1 16,-2 2-16,-1 3 15,5-1-15,10-1 16,21-13 0,29 5-16</inkml:trace>
  <inkml:trace contextRef="#ctx0" brushRef="#br0" timeOffset="9825.79">3815 7718 0,'0'0'15,"0"0"-15,-4 8 0,5-4 0,3-3 0,1-1 0,2-1 0,3-4 0,37-10 0,-24 13 16,1 1-1,1 0-15,2 0 16,2-1-16,1 2 16,1 2-16,1-2 15,0 0-15,1-1 16,1-1-16,0 3 16,3-1-16,0-1 15,-1-2-15,1 1 16,-2 3-16,-3 1 15,1 0 1,-4-2-16,-4-1 16,-3 0-16,0 0 15,-1-1-15,-1 0 16,-2-1-16,0 0 16,-1 0-16,-8 2 15</inkml:trace>
  <inkml:trace contextRef="#ctx0" brushRef="#br0" timeOffset="10856.84">8069 7739 0,'-10'8'0,"3"-3"0,0-4 0,-2-2 0,-2-1 0,-3-1 0,-3 3 15,-5 2-15,-2 1 16,-3 0-16,-3 0 16,-3-1-16,-3-1 15,-4-1-15,-1 0 16,-3-3-16,-4-1 15,1 2-15,2 1 16,-2 1 0,-2 0-16,-1 0 15,-4 0-15,-2 1 16,-3 0-16,-2 1 16,2 2-16,0-1 15,0-1-15,-1-2 16,-1 1-16,-2-1 15,-1 0-15,0 2 16,4 0-16,-1 0 16,2 1-1,3 1-15,-2-1 16,1 1-16,0 0 16,-2-1-16,-2 0 15,-4-1-15,-9-1 16,-7-1-16,-8 1 15,-2 0-15,11-2 16,46 1-16</inkml:trace>
  <inkml:trace contextRef="#ctx0" brushRef="#br0" timeOffset="22620.56">2136 11358 0,'0'0'0,"0"0"16,0 0 0,0 0-16,0 0 15,0 0-15,0 0 16,0 0-16,0 0 0,0-2 0,5-4 16,1 2-16,-1 1 0,-1 1 0,-2 2 0,41 9 0,-34-7 0,1-2 15,-1 1-15,1-2 16,-2 2-1,-1 0-15,-1 1 0,2 0 16,1-1 0,2 0-16,0-1 15,1 1-15,1-2 16,1 1-16,-1 0 16,0-1-16,-1 2 15,-1-2-15,-1 2 16,-2 1-1,2-2-15,0 2 16,-2 1-16,2-1 16,1-1-16,2 0 15,1-1-15,-1 1 16,1-2-16,1 1 16,0 2-16,1 0 15,0 0-15,-2 0 16,2 0-1,-2 1-15,2 0 16,1-2-16,1 2 16,-2 1-16,3-2 15,0-4-15,0 2 16,0-1-16,1-1 16,-2 2-16,2 2 15,1-1-15,0 1 16,-1 0-1,0-1-15,2 0 16,-2 1-16,1-1 16,0 0-16,-1 0 15,1-1-15,0 0 16,0 0-16,1 2 16,0-1-16,-1 1 15,2 0-15,0-1 16,0 1-16,0 0 15,1 0 1,1 0-16,0-1 16,2-3-16,4 1 15,-1 1-15,-1 0 16,2 2-16,1 1 16,3 1-16,1 1 15,0 1-15,2 0 16,3-3-16,1 2 15,0 1 1,-3 0-16,2 0 16,1 1-16,-1 0 15,2-1-15,1 1 16,4 0-16,3 0 16,0 0-16,-1 0 15,-1 0-15,-3 1 16,-1 1-16,1 1 15,5-3-15,1 1 16,0-2 0,-4 0-16,-4-5 15,-3-2-15,1-5 16,3-5-16,9 16 16,7 2-16,4 5 15,2 1-15,0-4 16,0 6-16,-3-6 15,-5 0-15,-4-1 16,-5-5-16,-1-6 16,2-5-1,1 2-15,1 3 16,1 3-16,2 0 16,-2-1-16,3 0 15,1-3-15,-3 0 16,-1 2-1,-2-1-15,1-1 0,-2-2 16,-1 1 0,3-3-16,0 1 15,-1 2-15,-1-1 16,1-1-16,2-1 16,-1-1-16,-3-1 15,-3 1-15,-3 0 16,-3-1-16,1 3 15,1-2 1,0 2-16,1 2 0,-5 2 16,-7 1-1,-4 2-15,-3 2 16,-1 1-16,-1 1 16,4 1-16,4 0 15,3-5-15,2-2 16,3-3-16,-20-2 15</inkml:trace>
  <inkml:trace contextRef="#ctx0" brushRef="#br0" timeOffset="23526.6">9120 11347 0,'-4'4'0,"-5"4"0,-1-2 0,-4-1 0,0-2 0,2 1 0,-3 0 0,-3-1 0,-7 0 16,-8 0-16,-8 1 16,-6 0-16,0-1 15,-2 0-15,5-1 16,12-1-16,7-3 15,3 0-15,9 1 16,4-1-16,3-1 16,7 1-1,5 1-15,13-2 16,13 0-16,12-1 16,10-2-16,10 0 15,6 1-15,4 0 16,-20 5-16,-16 1 15,-17 2-15,-11 0 16,-10-1-16,-3-1 16,-2-1-16,-6 1 15,-1 1 1,-6 1-16,-9-1 16,-18 2-16,-21-2 15,-23 1-15,-11 0 16,-28-2-16,32 2 15,37 1-15,11-1 16,19 1-16,24-3 16</inkml:trace>
  <inkml:trace contextRef="#ctx0" brushRef="#br0" timeOffset="24854.41">9728 11418 0,'4'6'0,"9"7"0,-1-4 0,-1-3 0,-1-5 0,-10-1 0,11 2 0,2-1 0,3 1 0,4 1 0,9 0 0,11 1 16,9-2-16,8 0 16,3-1-16,9-2 15,-7-1-15,-5-1 16,-2 3 0,-5 1-16,-2 0 15,0-1-15,-3-2 16,-2 0-16,1-1 15,1-2-15,2 0 16,2-1-16,1 0 16,0 1-16,-2 2 15,-7 1-15,-2 3 16,-7-2 0,-4 2-16,-2 1 15,1 0-15,-5-2 16,-5 2-16,-2 0 15,-4 1-15,-4 0 16,-4-1-16,-2-1 16,-5-1-16,-8 0 15,-3 0-15,-3 0 16,-5 0-16,-5 0 16,-3-3-1,-4 3-15,-6-2 16,-7 0-16,-2-2 15,-2-2-15,-1 2 16,-2 0-16,-3 1 16,-4 3-16,-7 1 15,-9 1 1,-4 0-16,0 1 0,2 2 16,2 1-1,18 1-15,12 3 16,10-1-16,11-4 15,16 0-15</inkml:trace>
  <inkml:trace contextRef="#ctx0" brushRef="#br0" timeOffset="33258.68">4456 8536 0,'0'0'0,"-3"5"0,6-3 0,5-1 0,2 2 0,1 1 0,0-2 16,11-1-16,-7-1 0,2 0 15,3 0-15,4 2 16,4-1-16,1 0 16,3-2-16,5-1 15,1 1-15,-1 2 16,0-1-16,-1 0 16,1 0-16,-1 2 15,1-1 1,1 0-16,1 1 15,4-2-15,1 1 16,1 1-16,0-1 16,2 0-16,0 1 15,0-1-15,-2 1 16,0-1-16,0-1 16,1 0-16,-1 0 15,3 1 1,1 1-16,1-1 15,-2 1-15,2-1 16,-1 1-16,-3-1 16,-1 0-16,-1 0 15,-2 0-15,0-1 16,2-1-16,1 1 16,0 0-16,-1 0 15,-1 0-15,-2 0 16,-1-1-1,-2 2-15,0-1 16,1-1-16,-2 1 16,-2 1-16,-1 0 15,1-1-15,-2 1 16,0 2-16,-1-2 16,0 1-16,0-2 15,-1 1-15,-1-1 16,-2 0-1,2-1-15,-2 1 16,-2 0-16,-1-2 16,-9-3-16,-8-3 15,-7 3-15</inkml:trace>
  <inkml:trace contextRef="#ctx0" brushRef="#br0" timeOffset="61439.54">13504 5928 0,'-7'-1'0,"-9"-4"0,-1 0 0,1-1 0,-1 2 0,17 4 0,-18-2 0,-3 2 0,-4 2 15,-2 2-15,-2 2 16,-2 4-16,-1-2 16,-3 1-16,-3 2 15,3 0-15,0 0 16,0 0-16,2 0 15,-4 3-15,-4 2 16,-4 1 0,-9 4-16,-4 3 0,0 3 15,0 4 1,6 1-16,1 2 16,0-1-16,0 1 15,-2 0-15,1 0 16,-1 2-16,1 0 15,-1 3-15,-3 1 16,0 3 0,0 1-16,7 0 15,-1 1-15,-6 6 0,-1 3 16,0-1 0,2 1-16,5-5 15,18-8-15,-14 8 16,1-1-16,4 0 15,-1-1-15,3-1 16,-1 1 0,4 1-16,-3 1 15,2-1-15,0-2 16,5 1-16,3-1 16,3-1-16,6-1 15,1-2-15,3-4 16,0 0-16,2-2 15,6-2-15,4 0 16,-2-3 0,1-2-16,3-5 15,-3-2-15,-2-6 16,1-5-16,-4-3 16,1-2-16,1-2 15,-1-1-15,1-2 16,1-2-16,0-2 15,-1-1-15,0 0 16,0 1-16,-1-1 16,0 0-1,2 1-15,1-1 16,-1 1-16,1-1 16,2 2-16,3 0 15,2 3-15,1 1 16,3 2-16,-1 2 15,2 2-15,0 4 16,-1-1-16,5 3 16,-4 2-1,-2 0-15,1 2 16,-3-1-16,-2 0 16,-1-2-16,-4-3 15,1 1-15,-3-4 16,6-2-16,-5-2 15,2-1-15,-3-3 16,2 2-16,-3 0 16,-1-2-16,0 0 15,0-1 1,1-2-16,0 1 16,0-2-16,-1-1 15,-1-2-15,0 1 16,0-2-16,0-1 15,2 0-15,1 1 16,2-2-16,4-2 16,4-3-16,8-3 15,10-2 1,7-4-16,6-2 16,-3-3-16,7-4 15,-29 18-15</inkml:trace>
  <inkml:trace contextRef="#ctx0" brushRef="#br0" timeOffset="107621.48">10374 11623 0,'3'8'0,"3"12"0,0-1 0,1 1 0,-1-1 0,-6-19 0,5 20 0,0 2 0,0 1 15,1 3-15,1 2 16,2 3-16,3 2 15,3 2-15,4 1 16,2 0 0,-1 2-16,4 3 15,1 0-15,2 1 16,2 1-16,0-5 16,1-3-16,1-3 15,-1-3-15,0-4 16,4-2-16,3-4 15,-3-4-15,2-4 16,4-3-16,1-4 16,-1-5-1,1-3-15,-3-1 16,3-4-16,3 0 16,-4-2-16,6-3 15,0-2-15,-1-2 16,-7 0-16,-1-2 15,-1 0-15,4 1 16,1-3-16,-3 1 16,-2 1-1,-4 0-15,-5 0 16,-8 0-16,-5 1 16,-4 1-16,-7 2 15,1 2-15,-5 5 16,-2 5-16,6 4 15,-2 8-15,-1 10 16,5 10-16,-1 8 16,2 5-1,5 3-15,-3 1 16,-2-6-16,5-9 16,-4-6-16,1-8 15,-1-8-15,-2-5 16,-1-5-16,1-3 15,1-4-15,3-2 16,-1-4-16,-2-2 16,2-2-16,-1-3 15,-3-3 1,-4-2-16,-3-2 16,0-1-16,-5 2 15,1 2-15,0 5 16,3 5-16,1 8 15,2 5-15,-3 8 16,-3 3-16,-3 8 16,-3-5-16</inkml:trace>
  <inkml:trace contextRef="#ctx0" brushRef="#br0" timeOffset="-138512.39">1053 13570 0,'0'0'47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58.7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6557 13755 0,'16'-15'16,"25"-20"-16,-6-3 0,-2 1 0,2-4 0,7-1 0,11-4 16,10-5-16,5-7 15,7-7-15,1-4 16,-4-7-16,6 0 15,-4-3 1,0-3-16,-1-4 16,-3-2-16,-1-5 15,-3-2-15,-7 0 16,-4-1-16,-6 2 16,-8 1-16,-5 3 15,1 3-15,-6 5 16,-1 3-16,-5 4 15,-2 7 1,-6 12-16,-6 11 16,-8 16-16,-6 11 15,-2 10-15,0 5 16,1 6-16,4 1 16,0 2-16,3-1 15,3 0-15,-1 1 16,1-1-16,-6 2 15,-3-1-15,-4-2 16,0-2-16,-3-4 16,-6-2-1,-3-4-15,-1-4 16,-2-5-16,-1-1 16,1-4-16,-2-1 15,5-4-15,4 1 16,5 2-16,7 0 15,6 0-15,4 2 16,7 0-16,6 1 16,2 1-16,0 1 15,-2 4-15,-5 3 16,-6 5-16,-4 3 16,-1 3-1,-1 1-15,2 3 16,4 2-16,1 1 31,1 3-31,2-1 16,3 2-16,0 0 15,-2-2-15,-4-2 16,-3-2-16,-6-1 16,-3 0-16,-2 1 15,-3 6 1,-4 5-16,-1 6 15,0 4-15,2 5 16,3 8-16,5 0 16,6-5-16,8-6 15,6-9-15,0-18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2:51.4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5290 12184 0,'3'3'0,"6"4"0,7-3 0,8-4 0,14-4 0,5-5 0,1-2 16,-3 2-16,-3 1 16,-6 4-16,3-2 15,-4 3-15,-1 0 16,6-3-16,-3 1 15,2 0-15,1 0 16,2 1-16,1 3 16,5 0-16,-2 1 15,2-1-15,-2 1 16,-2-1 0,3-1-16,-3-1 15,0 2-15,2 0 16,-1 0-16,3-2 15,4-1-15,0-1 16,-1-1-16,-4 0 16,-2 1-1,-3-1-15,0 2 0,3-1 16,3 0-16,-2-1 16,-3 2-1,-3 2-15,-3 1 16,-3 0-16,-2 1 15,-3 1-15,-2 2 16,0-2-16,-1-1 16,-1-3-16,1-1 15,-3 2 1,-4 0-16,-4 1 0,-6 3 16,0 3-1,-1 2-15,4 1 16,6 1-16,3 2 15,2-7-15</inkml:trace>
  <inkml:trace contextRef="#ctx0" brushRef="#br0" timeOffset="65716.19">15126 6128 0,'0'1'0,"0"0"0,5 2 0,1-1 0,5 1 0,1-3 0,3-1 15,5 0-15,6 0 0,4 0 0,6 1 16,5 0-16,3 0 16,1 1-16,3-1 15,0 1-15,-4-1 16,2 3-1,-3-1-15,5 1 0,-1 1 16,2-1 0,0 0-16,-1-1 15,-1 0-15,0 0 16,0 0-16,0 0 16,0 0-16,-2 0 15,2-1-15,-3-1 16,0 1-16,-1 0 15,-1-1-15,0-1 16,-2 0-16,-1 1 31,0 1-31,0-1 16,-1 2-16,2-1 16,0-1-16,1-1 15,0 1 1,-1 0-16,-4-1 15,6 1-15,-2-1 16,2 1-16,-1 2 16,0-1-16,1 1 15,-4 0-15,0 2 16,0-4-16,1 0 16,-1 1-16,-2 0 15,2 1-15,3-1 16,-1 0-16,-2 1 15,1 1 1,1-1-16,-1 0 16,-3 1-16,0 0 15,2-2-15,-1 2 16,0-1-16,-4-1 16,-4-2-16,-1 2 15,-1-2-15,0 1 16,-2 1-16,-1-2 15,-3-1 1,-1-1-16,0 2 16,1-1-16,-3 1 15,-1 0-15,-1-2 16,-3 1-16,-3-1 16,-1 0-16,-1 1 15,0 0-15,-2 2 16,-1-1-16,-3 0 15,0 1 1,-1 0-16,-1 0 16,0 0-16,-1 0 15,2 1-15,-2-1 16,1 0-16,1 0 16,-1 0-16,-1-1 15,1 1-15,0-1 16,0 0-16,0 1 15,1 0-15,0 0 16,0 0-16,-2 0 16,2 0-16,-2 0 15,1 0-15,-1 0 16,0 0 0,1 1-16,0 0 15,0-2-15,-2 0 16,1-2-16,1 3 15,0-1-15,0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12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5084 11779 0,'-13'8'0,"-18"11"0,11-8 0,7-3 0,13-8 0,-6 3 0,-1 1 0,-4 2 0,1-2 0,0-4 0,-3-4 16,-4 1-16,-6-3 15,-5-5 1,-4 0-16,-3 0 0,-2 1 16,-3 0-16,-3 5 15,7 1-15,-8 1 16,0 2-16,-8-3 15,0-1-15,-2 3 32,4 2-32,2 1 15,3-1-15,0-2 16,-3-3-16,-4-3 16,-3 1-16,-2 1 15,1 1-15,1 0 16,2 0-16,-2-1 15,2 2 1,-1-2-16,0 2 16,2-1-16,2 1 15,2 2-15,1 0 16,-1-1-16,-1 1 0,0-1 16,0-2-16,2-1 15,3 1 1,-1-1-16,-2 2 15,0 0-15,-1 2 16,0 1-16,-1-1 16,1-2-16,0 2 15,0-2 1,-1 2-16,-1 0 16,0 0-16,-2-1 0,-2-1 15,-3 1-15,-1 0 16,-4 1-1,-6-2-15,-4-1 16,-6-3-16,-3-1 16,0 2-16,10 3 15,12 9-15,12 3 16,15 2-16,20-3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58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5238 9696 0,'-3'3'0,"10"-3"0,3-3 0,3-2 0,3 0 0,4 0 0,2 1 0,5 2 0,8-1 16,4 1 0,4 2-16,5 1 15,3 1-15,4 1 16,-2 0-16,-2-1 16,3-1-16,-1-2 15,-1 1-15,2-2 16,2 0-1,1 0-15,3-4 0,2 2 16,-1 0 0,0 2-16,0 0 15,-2 0-15,-1-1 16,1-1-16,-2-1 16,0 3-16,-2-1 15,-3 0-15,-2 0 16,-1-1-16,-1 1 15,1 0 1,-1 0-16,-3 1 0,-3 2 16,-5 0-1,-2-1-15,-4-1 16,-4-1-16,0 0 16,-2 1-16,-1-2 15,-4 2-15,-2 0 16,-3 1-1,-2 0-15,-6 0 16,-2 0-16,-2 1 16,-1 0-16,-2 0 15,0 0-15,-2 0 16,1 0-16,-1 1 16,1-1-16,0 1 15,1-1-15,0 1 16,2-1-16,-2 1 15,-3 2 1,1 0-16,0 0 16,4 0-16,1-2 15,0 1-15,3-2 16</inkml:trace>
  <inkml:trace contextRef="#ctx0" brushRef="#br0" timeOffset="24853.46">4651 9700 0,'0'0'0,"-15"4"0,3-3 0,5-2 0,2 0 0,3-2 0,2 3 0,-5-3 0,-16-3 0,5 4 15,-3-1-15,-5-1 16,-3-2-16,-4 0 15,-4-1-15,-3 0 16,-1-2-16,-1-1 16,-2 2-16,-2 3 15,0 2-15,2 1 16,-2 1-16,2 0 16,0-1-16,-1 0 15,0 1 1,-2 0-16,-3 2 15,-4 1-15,0 1 16,9-2-16,14-1 16,22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7:33.3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5453 10225 0,'0'0'0,"2"2"0,6-6 0,-2 1 0,12-5 0,-12 7 0,-2 1 0,20-4 0,-19 4 16,3 4-1,-7-4-15,2 3 16,-4-5-16,-12 3 16,1 1-16,4 1 15,-10 8-15,10-6 16,3-1-16,-26-2 0,14-1 31,-4-3-31,1 0 16,-4 2-16,-2 0 0,-1-1 0,-2 0 0,2-2 0,-3 1 15,0 2-15,-2 0 16,-2 0-16,0 2 0,-1 0 0,0 0 31,-2 1-31,1-1 0,-1-1 0,0 2 16,2-1 0,-4 2-16,0 0 31,-3 1-31,-2 3 15,0-2-15,1-3 16,-1 2-16,-1 0 0,-1 1 0,-1-2 31,-1 2-31,-2 2 16,-1-2-16,0-1 0,-1 2 0,2 0 16,6-1 15,16-6-31,21-9 15,18 0-15</inkml:trace>
  <inkml:trace contextRef="#ctx0" brushRef="#br0" timeOffset="1577.84">6108 11288 0,'-20'4'0,"8"-1"0,6 0 0,5-1 0,-3 0 0,-2-1 0,-6 0 0,-7 3 16,-2-1-16,-6-5 16,-7-4-1,-7-5-15,-4-4 0,-8-5 16,22 5-16,-52-16 47,21 17-32,42 17-15,-28-8 16,-6 0-16,-2 5 16,-22-5-16,-18-5 15,-19-2-15</inkml:trace>
  <inkml:trace contextRef="#ctx0" brushRef="#br0" timeOffset="7461.86">4247 13074 0,'0'0'0,"4"0"0,12-1 0,10-1 0,13 2 0,3 1 0,2 0 0,1 1 15,0 1-15,-5-2 16,7-3-1,-1-3-15,0 0 0,-2 1 16,0 0 0,1 2-16,-2 1 15,0-3-15,3-1 16,0 0-16,0-1 16,5 1-16,4 3 15,1-3-15,0 3 16,0-3-16,3 1 15,3 0 1,3 0-16,4-2 0,1-1 16,-2 0-16,-2-2 15,-1-2 1,1 1-16,-1-2 16,4 0-16,-1 1 15,-2 1-15,-3 2 16,-36 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1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5339 0,'1'2'0,"1"1"0,4-6 0,7-3 0,12-3 0,7-1 0,8 1 0,11 2 16,8 2-16,10 1 16,8 5-1,5 0-15,1 1 0,-1 1 16,-2 1-16,-5 1 16,-5 0-1,-3 3-15,-8 2 16,-10-3-16,-14-5 15,-11-2-15,-11-1 16,-12-2-16,-8 0 31,-10-1-31,-14 0 16,-11-3-16,-8 2 16,-7 1-16,-5 0 15,-7-2-15,2 6 16,-5 0-16,-1-1 15,3 0 1,4 1-16,9 0 16,15 2-16,14 0 15,14 0-15,11-1 16,9-2-16,12 2 16,17 2-16,16 1 15,16 2-15,8 1 16,10 5-16,9 5 15,-18 5-15,-9 2 16,-13-3-16,-13-13 16,-27-7-16</inkml:trace>
  <inkml:trace contextRef="#ctx0" brushRef="#br0" timeOffset="3942.3">3946 6262 0,'4'3'0,"7"3"0,4-4 0,3-4 0,6-2 0,6 1 0,3 0 0,6-1 16,4 0-16,2-1 15,5 1 1,3 0-16,-1-3 15,3 3-15,0 1 16,0 0-16,1 2 16,-1-2-16,0 0 15,0 0 1,-1 0-16,-1-1 0,1 1 16,1 0-16,-1 1 15,1 0 1,0 0-16,0 2 15,-5 0-15,-5 2 16,-5 0-16,-3-1 16,-5-1-16,-1-1 15,-2-1-15,-2-1 16,-3 0-16,0 0 16,-4 1-16,-2-1 15,-2 1-15,-3 2 16,-4 2-16,-3-1 15,-3 1 1,-2-1-16,-4 0 16,-2-1-16,-2 0 15,-2 2-15,-1 2 16,-5 0-16,-8 1 16,-5-2-16,-6 1 15,-5 0 1,-8-1-16,-10 0 0,-5-3 15,-8-2 1,-5 1-16,-4-1 16,-4 1-16,-6 1 15,-7 1-15,-5 2 16,-6 7-16,-3 3 16,14 2-16,25-6 15,42-6-15</inkml:trace>
  <inkml:trace contextRef="#ctx0" brushRef="#br0" timeOffset="5677.03">4058 7232 0,'5'7'0,"11"10"0,6-5 15,6-5-15,-28-7 0,36-2 0,3-2 0,3-2 0,3 0 16,4-1-16,1 3 16,8-1-16,4 0 15,5-1-15,6-1 16,6 2-16,3 0 15,1 2-15,-3 4 16,-6 1 0,-7 0-16,-1-3 15,-1-1-15,-3 1 16,-3-3-16,-2 1 16,-2 3-16,0-1 15,0 2-15,-2 0 16,-2 0-16,-7-1 15,-8-1-15,-21-2 16,10 10 31,-12-3-47,-1 2 16,-3-6-16,-7 2 15,-2-1-15,-3-2 16,-10 5-16,-2-3 15,-2-1-15,-8 1 16,-8-2-16,-9 1 0,-10-1 0,-10-1 0,-14 2 0,-14 1 16,-9 4-1,-12 7-15,-2 7 16,-2 8-16,17 3 16,16-1-16,49-13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1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4830 7864 0,'-8'8'0,"-10"9"0,8-6 0,6 0 0,4-11 0,2 10 0,1 5 0,-3-15 0,4 20 0,-1 6 0,-1 9 15,-1 5 1,-4 6-16,-2 5 16,-1 0-16,-1 0 15,0-2-15,0-3 16,3-2-16,1-4 16,1-3-16,0-6 15,-1-4-15,1-6 16,1-3-16,1-6 15,0-6-15,0-3 16,1-2 0,1-2-16,-2-1 15,0-1-15,-1-1 16,2-5-16,0-1 16,2 0-16,2-1 15,1 1-15,5 0 16,-1 3-1,4 1-15,0 4 0,1 5 16,-1 3 0,-3 3-16,-1-1 15,-4 1-15,-5 2 16,-3-1-16,-5 1 16,-4-1-16,-4 0 15,-2-2-15,0 1 16,-2-1-1,3 4-15,1-2 16,4 0-16,2 0 0,3 3 16,5-1-1,6 1-15,2 0 16,6 1-16,1 0 16,2 0-16,0-1 15,-1-2-15,-3-3 16,-5-3-16,-3-3 15,-2-1 1,-2-3-16,-3 0 16,1-4-16,-1-4 0,-1-4 15,-3-5 1,-1-3-16,-2-3 16,-1-3-16,-1-1 15,-3 2-15,1-4 16,3 3-16,1 3 15,15 15-15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2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10439 0,'-9'5'0,"-10"6"0,7-1 0,6-4 0,7-1 0,-1-5 0,4 6 0,6 9 0,2 7 0,-1 5 0,-2 4 0,-1 5 15,-3 2 1,4 6-16,-4-1 16,-5-5-16,2-1 15,-4-5-15,-5-6 16,1 0-16,0-4 15,2-2-15,-1-1 16,2 0-16,1-4 16,1-2-16,3-3 15,-1-4 1,2-3-16,-2-1 16,1-2-16,1-1 15,0-1-15,2-1 31,2 1-31,-2 0 0,0-1 0,-1 3 16,-1-1-16,-1 2 16,-4 0-16,-4 0 15,0-1-15,-3 1 16,-3-1 0,-1 0-16,-3-2 31,-3 0-31,0 2 15,2-1-15,1 1 16,1 1-16,4 2 16,2 1-16,4 1 15,-2 1-15,5 2 16,2 3-16,6 0 16,4 2-16,2 0 15,2 0 1,5-1-16,2 2 15,-2-1-15,0 0 16,1 0-16,-1-2 16,-2-1-16,-4-4 15,-3-2-15,-3 1 16,-3-5-16,-4-4 16,-4-6-16,-1-6 15,0-7-15,-4-8 16,-3-5-16,-4-2 15,1-4-15,4-1 16,1 3-16,10 20 16</inkml:trace>
  <inkml:trace contextRef="#ctx0" brushRef="#br0" timeOffset="5126.75">8759 10786 0,'0'0'0,"4"-2"0,-3-4 0,1 1 0,-2-3 0,-3-2 0,0 1 0,9-6 0,-5 13 0,1 3 15,-1 1 1,-1-1-16,0 1 16,1 0-16,0 1 15,-3 1-15,1 1 16,0-1-16,0 1 15,1-2-15,0-1 16,0 1 0,3 1-16,-1 1 0,6 3 15,-3 0 1,-3 5-16,3 2 16,0 2-16,-3 1 15,-1 3-15,2-1 16,-5 4-16,1-1 15,1 1-15,-2 3 16,1-2-16,4 1 16,-1 3-1,0 3-15,2 1 0,-1 3 16,-3 3 0,-4-1-16,6 3 15,-2 1-15,0 0 16,1 2-16,0-1 15,-1 0-15,0 0 16,1-1-16,3 1 16,1-2-16,-2-2 15,-2 0 1,1-3-16,-1 0 0,-3-4 16,0-1-1,1-3-15,2 1 16,-2-2-16,1-2 15,3-2-15,2-2 32,-2-1-32,-2-1 0,1-2 0,-1-1 15,1-3 1,0-2-16,-5-1 16,1-3-16,-1 0 0,-1-3 15,1-1 1,1-1-16,-1-1 15,2-1-15,4 0 16,2-1-16,1-1 16,1 2-16,-2-2 15,0 2-15,-1 0 16,-3 0 0,0-1-16,1 3 31,-1-3-31,-3 2 0,0-1 15,1 0-15,-1 1 16,1-1 0,1 0-16,-1 0 15,1-1-15,-4 2 16,1-1-16,4-1 16,0 1-16,-5 1 15,-1-1-15,-1 0 16,2 1-16,4-1 15,2-1-15,3-1 16,2-3-16,4-2 16,-1 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4:4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3566 11012 0,'-10'7'0,"-13"9"0,5-4 0,3-3 0,15-9 0,-12 3 0,3-2 0,9-1 0,-9-1 0,1-2 0,2 0 0,-2 0 16,-1 1-16,-3 0 15,-2 0-15,-4-1 16,-4-1-16,-5 2 16,-4-1-1,-1 0-15,-5 2 0,-4-1 16,-1 2 0,-3-1-16,-3 1 15,-2-5-15,-6 0 16,-3 0-16,-3 2 15,-5 1-15,-4 0 16,-5 0-16,-3 0 16,-3 0-1,-3 0-15,1 8 16,-6 2-16,-4-1 0,-9-3 16,-17 1-1,-35-8-15,-43-3 16,-22-8-1,97 6-15</inkml:trace>
  <inkml:trace contextRef="#ctx0" brushRef="#br0" timeOffset="7217.57">3870 12057 0,'-6'2'0,"-5"2"0,6-2 0,1 0 0,8 1 0,9 4 0,5 5 0,-1 2 0,-3-1 0,-5-2 16,-4-5-1,-8-2-15,-6-3 16,-10-8-16,-4-6 15,-4-1-15,-5 1 16,-2 4-16,-3 3 16,-4 8-16,-5 2 15,-4 2-15,-7 6 16,-6-10-16,-2-5 16,-5-1-16,-4-2 15,-5 3-15,0-4 16,-5 3-16,2 2 15,2 0-15,4 0 16,-6 0 0,6 0-16,-1 0 15,-1 8-15,8-2 16,2 0-16,2 1 16,6-2-16,5 0 15,6 1 1,8-1-16,5-3 0,5 0 15,7 0-15,6 1 16,5-1 0,7 1-16,4-1 15,4 0-15,3 0 16,-1 0-16,0-1 16,-1 1-16,0 0 15,-2 0-15,2 0 16,0-1-1,-1 1-15,0-2 0,-2 2 16,1 0 0,-1 0-16,0 0 15,1 2-15,0-2 16,0 0-16,-1 1 16,0-1-16,1 0 15,-1 1-15,0-1 16,0 1-16,0 0 15,1-1 1,0 0-16,2 0 0,0-2 16,-3 2-1,0 1-15,1-2 16,-1 2-16,0 0 16,-1 0-16,1 0 15,0-1-15,0 0 16,4-2-1,-1 0-15,1-3 16,2 1-16,0-1 16,3 2-16,-1 1 15,7 0-15,8-3 16,5 3-16,-9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5:37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 12795 0,'-4'5'0,"0"1"0,0 2 0,3 1 0,2 2 0,3 3 0,2 2 15,3 4-15,5 4 16,1 2-16,5-1 16,0 5-16,1-2 15,-2 3-15,1-1 16,-1-3-16,-2 2 15,-1-4 1,-1 2-16,-2 0 16,-4-5-16,1-2 15,-3-3-15,-3-11 16,-4-13-16,2-4 16</inkml:trace>
  <inkml:trace contextRef="#ctx0" brushRef="#br0" timeOffset="383.28">777 12870 0,'-2'-1'0,"-2"-2"0,-3 1 0,-3 1 0,-3 1 0,-2 1 16,2-1-16,3 0 0,1 6 0,-1 4 16,3 3-16,-1 6 15,-1 3-15,-1-4 16,-3 3-16,-1 1 15,-3-6-15,-1-1 16,2-2-16,1-4 16,4 4-16,7-7 15,1-8-15,6-6 16,2-4-16</inkml:trace>
  <inkml:trace contextRef="#ctx0" brushRef="#br0" timeOffset="748.24">1094 13225 0,'6'1'0,"9"2"0,-1 0 0,0-1 0,-2 0 0,-12-2 0,14 2 0,4 2 0,4 4 0,5 2 16,2 0 0,5 1-16,0-2 15,-3-1-15,-2-2 16,-3-3-1,-5 0-15,-4-2 0,-7-1 16,0 1 0,-6-1-16,-1 0 15,-5-4-15,-3-3 16,2 4-16</inkml:trace>
  <inkml:trace contextRef="#ctx0" brushRef="#br0" timeOffset="972.98">1214 12996 0,'10'-13'0,"-5"6"0,0 4 0,4 6 16,6 2-16,7 1 0,-22-6 0,28 6 0,3 0 0,-1 2 16,3 1-16,-4-1 15,-3 3-15,-13-5 16</inkml:trace>
  <inkml:trace contextRef="#ctx0" brushRef="#br1" timeOffset="7562.84">3957 9358 0,'0'0'16,"0"0"-16,0 0 16,0 0-16,0 0 15,0 0 1,0 0-16,0 0 16,0 0-16,0 0 15,0 0-15,0 0 16,0 0-16,-1-1 0,5-4 0,1-1 0,1 2 0,0 0 0,-2 1 0,-115 11 0,86-11 15,-2 0-15,-5 1 16,-1-1-16,-1 1 16,-3 0-16,1-1 15,-5 3 1,-1-1-16,-1-2 16,-2 2-16,0-1 15,-2 2-15,0-3 16,-2 2-16,-2 1 15,0 1-15,1-1 16,-2 0-16,1 1 16,-1 1-16,1 0 15,-1-1-15,2 1 16,-1 0 0,0 1-16,2 0 15,-1-1-15,1 2 16,0-3-16,-2-3 15,2 1-15,1 1 16,0-2-16,3 1 16,1-1-16,2 2 15,1-1-15,0-1 16,0 1-16,-1 0 16,-1 1-1,-3-3-15,2-1 16,9 0-16,14-2 15,20 5-15</inkml:trace>
  <inkml:trace contextRef="#ctx0" brushRef="#br1" timeOffset="13594.8">8910 10621 0,'-6'-6'0,"-4"-8"15,3-4-15,7-1 0,3-5 0,-3 24 0,4-29 0,2-7 0,-2-8 0,0-6 16,-1-6-16,-4-7 16,2 2-16,-1-1 15,1 3-15,-6 3 16,-3 3-16,-3 5 16,-1 6-1,0 9-15,0 8 16,3 8-16,3 7 15,3 5-15,1 5 16,3 3-16,4 5 16,-1 3-16,2 5 15,-1 0-15,1 0 16,-2-1-16,-1-5 16,-1-2-16,-1-4 15,-2-2 1,0-4-16,-3-4 15,-3-2-15,-3-5 16,1-2-16,-1-6 16,1-1-16,-2-2 15,7 1-15,2 0 16,3 4-16,4-2 16,3 0-16,0 3 15,3 3-15,-2 4 16,-3 1-1,-4 7-15,3-8 32,-1 7-32,0 3 0,1 4 0,-1 2 15,1-1-15,1 3 16,-1 3-16,0 0 16,-2 1-16,1 1 15,0 1-15,0 0 16,1 0-1,2-1-15,-3-1 16,1-5-16,-2-2 16,2-3-16,-1-4 15,0-6-15,-1 2 16</inkml:trace>
  <inkml:trace contextRef="#ctx0" brushRef="#br1" timeOffset="20459.58">3644 10277 0,'-8'4'0,"-11"2"0,5-6 0,2-2 0,2-2 0,-1 0 0,-4 2 0,-2-3 0,-6-3 16,-8-2-16,-8-1 15,-10 2-15,-4-3 16,-6 0-16,-7 2 16,1 3-16,-3-2 15,-5 1-15,0 1 16,-3 4-16,-3 4 16,-3 4-1,0 3-15,-9 5 16,-7 7-16,3 6 15,9 7-15,36-5 16,34-12-16</inkml:trace>
  <inkml:trace contextRef="#ctx0" brushRef="#br1" timeOffset="21177.83">6111 10410 0,'-22'6'0,"-25"7"0,5-1 0,10-4 0,32-8 0,-22 5 0,5-2 0,3-1 15,-5-1-15,-4 2 16,-8-1-16,-9-1 15,-9 1 1,-6-3-16,-8-1 16,-6 1-16,-3 1 15,-9 3-15,-9 3 16,-11 1-16,-17 3 16,-25 5-16,-18 2 15,-17 3 1,16-2-16,72-6 0</inkml:trace>
  <inkml:trace contextRef="#ctx0" brushRef="#br1" timeOffset="26609.88">7727 8422 0,'-4'1'0,"-5"2"0,-4-1 0,1 1 0,-3-1 0,0 0 0,15-2 0,-13 4 0,0 0 0,1 2 16,1-1-16,4 2 15,1 0-15,2-1 16,1 0-16,-1 0 16,-2-1-16,-1 2 15,0-2 1,-2-1-16,-1 0 16,0 0-16,-1 1 15,1-2-15,0 1 0,0 0 16,1 1-1,5-1-15,8-3 16,2 0-16,1-1 16,-3 2-16,2-2 15,4-1-15,1-2 16,1 0 0,1-2-16,0 1 15,-1-1-15,-5 2 16,0 0-16,6-3 15,-1-1-15,2 0 16,-2 1-16,-2 3 16,4-3-16,9-5 15,-10 6-15,13-5 16,-2 0 0,0 3-16,10-7 15,-8 5-15,-3 5 16,6-2-16,0 2 15,-1 0-15,0 4 16,-7 5-16,6 0 16,4-1-16,-8 7 15,-3 0-15,-1 1 16,0-2-16,1-3 16,-3 0-1,-4-1-15,1 0 16,-1 1-16,-5 1 15,-4 4-15,-1 0 16,0-1-16,-3 0 16,-2-1-16,1-2 15,1-3-15,0-2 16,-1-3-16,0-1 16,-1 0-16,-1-2 15,1-1 1,0-5-16,1-1 15,1 0-15,0 0 16,2 0-16,4-2 16,-3 2-16,7 4 15,-6 3-15,0 5 16,13-5-16,2 2 16,1-1-16,3 0 15,1 1-15,2-2 16,-3-2-16,0 0 15,0 1 1,-1-1-16,1 4 16,-2 4-16,7-1 15,1 2-15,1 0 16,0 0-16,-1-1 16,2 2-16,-4-3 15,2 0-15,2 0 16,1 0-16,0 0 15,-12 0-15,14 7 47,-8-2-31,2 5-16,-1-1 16,0 0-16,-1 0 0,5-1 15,-1 1 1,-2-3-16,-3-6 15,-6 0-15,2 1 16,-2 1-16,-3 0 0,0 2 0,-1 2 0,4 3 16,0 4-16,1-3 15,3 1-15,-12-6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0:5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9214 0,'0'0'0,"-7"1"0,7-2 0,-3-2 0,-7 5 0,-1 2 0,0-2 0,-28-2 0,11-3 16,-5 3-16,-4-1 16,-2-3-16,-5 4 15,-9 2-15,-4 0 16,-8-2-16,-3-1 15,-13 1-15,-11 0 16,-13 0-16,-15 0 0,-14 0 0,-17 0 0,-28 1 0,-27 7 16,-15 6-1,2 0-15,101-3 16</inkml:trace>
  <inkml:trace contextRef="#ctx0" brushRef="#br0" timeOffset="5920.46">9709 8067 0,'12'-8'0,"15"-10"0,-2 1 0,-4 2 0,-21 15 0,17-15 0,0-2 0,1-4 0,3-4 16,2-5 0,4-8-16,3-10 15,3-5-15,1-4 16,4-3-16,1 1 16,4 3-16,3 7 15,4 3-15,0 4 16,1 4-16,0 3 15,-5 3-15,-5 6 16,-4 3 0,-1 0-16,-2 2 15,0 1-15,-3 0 16,-4 2-16,-6 4 16,-6 4-16,-3 6 15,-4 2-15,-6 5 16,-2 0-16,-2 1 15,-4 3-15,0 1 16,-1 0-16,-1 1 16,1-3-1,3 0-15,0-2 16,2-1-16,3-3 16,3-1-16,3-3 15,0-2-15,5-2 16,1-3-16,2 2 15,5-5-15,-1 2 16,2-2-16,1 1 16,2-1-1,-2-1-15,0 0 16,-2 1-16,0 0 16,0-2-16,0 3 15,-1-1-15,-2 1 16,-2 3-16,-2 1 15,-1 0-15,-1-1 16,-5 0-16,-5 2 16,-5-1-16,-5 2 15,-5 1 1,-2 3-16,-2 3 16,0 3-16,2 1 15,0 3-15,6-1 16,-1-1-16,7-1 15,6-6-15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0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8629 11755 0,'-4'-1'0,"-9"0"0,-2-1 0,0-1 0,-1 0 0,1 1 0,15 2 0,-14-1 0,-2 0 0,-6 0 15,-3 0-15,-5-1 16,-7-1-16,-5-2 16,-9-2-1,-6-3-15,-6 0 16,-1-1-16,-3 2 16,-6-1-16,-7 3 15,-11 0-15,-8 2 16,-13 1-16,-4 2 15,-14 2 1,-12 6-16,-7 3 0,-11 5 16,-16 4-16,0 1 15,4 1 1,7 0-16,87-12 16</inkml:trace>
  <inkml:trace contextRef="#ctx0" brushRef="#br0" timeOffset="3280.5">18461 3097 0,'0'0'0,"0"2"0,-2 1 0,1-3 0,2-5 0,1-9 0,-2-8 0,-6-48 0,1 21 15,2-7 1,6-7-16,5-5 15,18 1-15,6 1 16,7 6-16,6 9 16,4 7-16,1 9 15,2 7-15,-5 9 16,-9 5-16,-16 5 16,-10 3-1,-9 5-15,-9 7 0,-3-1 16</inkml:trace>
  <inkml:trace contextRef="#ctx0" brushRef="#br0" timeOffset="3483.58">18253 2763 0,'5'1'0,"10"-2"0,1-4 0,7-5 0,11-5 0,14-4 0,12-2 16,2 1-16,4 2 16,-6 4-16,-39 11 15</inkml:trace>
  <inkml:trace contextRef="#ctx0" brushRef="#br0" timeOffset="3889.73">19402 2955 0,'4'-18'0,"3"-24"0,-2 2 0,-5-3 0,0 43 0,-8-48 0,0-11 0,2-5 15,5 0 1,7 7-16,6 14 15,0 17-15,-5 15 16,-3 15-16,-5 17 16,-4 22-16,-1 19 15,0 15-15,4 12 16,1 5-16,2-19 16,-4-17-16,-2-36 15</inkml:trace>
  <inkml:trace contextRef="#ctx0" brushRef="#br0" timeOffset="4358.37">19828 2130 0,'7'0'16,"12"-1"-16,8 5 0,2 12 0,5 19 0,-34-35 0,29 48 0,-4 12 0,-8 9 16,-5 6-16,-6 1 15,-6-4-15,-10-2 16,-5-7-16,-7-2 15,-4-6 1,-2-8-16,-4-10 16,-3-12-16,0-17 15,2-17-15,7-15 16,11-14-16,10-5 16,13 4-1,11 6-15,11 9 0,9 14 16,6 9-16,2 5 15,-5 4 1,-3 1-16,-8-1 16,-11-1-16,-3-4 15,-3 0-15,-4-5 16,-6 0-16</inkml:trace>
  <inkml:trace contextRef="#ctx0" brushRef="#br0" timeOffset="5342.51">20495 1725 0,'-1'-5'0,"-4"-5"0,-3-1 0,-5-5 0,-4-6 0,-5-2 0,-5 0 0,-4 3 16,-7 3 0,-5 4-16,-9 2 15,-6 9-15,-6-3 16,-4-1-16,-3 2 16,-2-1-16,-6 1 15,0 1-15,-3 0 16,-3 2-1,-3 7-15,-2 3 16,-4 2-16,-5 6 16,7 3-16,-1 1 15,-4 9-15,1 6 16,-4 5-16,4 6 16,8 3-16,-2 8 15,2 7-15,4 0 16,-3 8-1,6 3-15,11 2 16,5 4-16,5-2 16,0 4-16,7 3 15,9-2-15,15 1 16,7-3-16,12-2 16,12-6-16,19-6 15,4-7-15,6-4 16,9-2-16,14-3 15,11-3 1,10-4-16,8-2 16,3-5-16,-1-6 15,10-3-15,7-7 16,6-10-16,5-8 16,0-4-16,2-4 15,0-5-15,7-3 16,-4-8-16,5-11 15,6 0 1,-1 0-16,-5-2 16,-5-2-16,-14-10 15,4-1-15,-2-5 16,-2-3-16,-5-2 16,-10-1-16,-9-2 15,-8-2-15,-9 3 16,-3-1-16,-9-2 15,-11-8 1,-4-4-16,-7-4 16,-6 1-16,-7 0 15,-4 0-15,-7-5 16,-9 1-16,-10 6 16,-13 5-16,-15 6 15,-13 6-15,-8 2 16,-11 5-16,-8 11 15,-3 12-15,-7 15 16,-2 12 0,3 4-16,10 1 15,5 1-15,8 2 16,36-4-16</inkml:trace>
  <inkml:trace contextRef="#ctx0" brushRef="#br0" timeOffset="9139.79">18908 4016 0,'-11'-11'0,"-11"-15"0,2 9 0,6 9 0,1 6 0,-5-3 0,-1-2 0,1-1 0,-1 1 15,2 2-15,-4-5 16,0-2-16,-2-1 15,4 3-15,0 3 16,0 2-16,0 1 16,0 3-16,-3 3 15,1 3-15,0 1 16,-1 0-16,-1 0 16,-1-1-1,0-1-15,0 2 16,0 0-16,1 2 15,1-3-15,0 1 16,1-1-16,0 1 16,3 1-16,2 3 15,3 2-15,4 1 16,-1 1-16,2 1 16,-2 0-16,-1 0 15,0 2 1,0 0-16,-1-1 15,0-2-15,3 0 16,4 0-16,1 0 16,2-2-16,7 7 15,5 2-15,1-1 16,2-1-16,-2-3 16,2-2-16,1 0 15,6 4 1,2 4-16,1-2 15,-2-4-15,-3-4 16,1-2-16,2 1 16,-5-8-16,2-2 15,1-1-15,4 1 16,1 0-16,7 4 16,3 1-16,0-1 15,-1-1-15,0-2 16,-1-1-1,-1 1-15,3-4 16,-4 0-16,0 2 16,2-2-16,-4 0 15,0-1-15,-3-3 16,-1 0-16,1-1 16,2 0-16,0-3 15,0-1-15,-4-2 16,0-3-1,-5-2-15,-1-1 16,-3 1-16,-2 0 16,-1-1-16,-2 0 15,-3 0-15,-3 1 16,-2-3-16,-2 0 16,-1-1-16,-2 0 15,-3-1-15,-2 0 16,-2 2-1,0 2-15,1 2 16,1 2-16,-4 5 16,-2 1-16,-2-6 15,-9-4-15,-4-1 16,-3 1-16,-5 3 16,0 1-16,3 2 15,4 4-15,4 5 16,16-7-16</inkml:trace>
  <inkml:trace contextRef="#ctx0" brushRef="#br0" timeOffset="12982.65">14624 7536 0,'10'-14'0,"12"-21"0,-6-5 0,-2-3 0,1-6 0,2-5 0,3-2 16,4-4 0,3-3-16,3-3 15,0-3-15,3-5 16,2-1-16,2-2 15,9-6-15,2 2 16,11-2-16,3-3 16,-4 6-1,4 5-15,-6 1 0,0 0 16,-2 6 0,-3 6-16,1 8 15,0 12-15,-2 5 16,-7 5-16,-8 6 15,-11 7-15,-5 4 16,-7 5-16,-5 6 16,0 0-1,-3 2-15,-10 5 16,-6 4-16,-3 3 16,-5 2-16,10-5 15,6-4-15,6-2 16,-2 1-16,-2 1 15,2 0-15,7-6 16,-15 9-16,8-4 16,9-6-1,8-2-15,4-2 16,3-2-16,3 0 16,0 0-16,-2 1 15,-3 2-15,-3 1 16,-5 2-16,0 1 15,-1 1-15,-2 1 16,1 0-16,0-1 16,-4-1-16,-2-1 15,-3-2 1,1-1-16,-2-3 16,-2 1-16,-6 2 15,-4 1-15,-2 3 16,-5 3-16,-6 5 15,1 1-15,-4 4 16,2 3-16,1-1 16,4 0-16,8-7 15,5-1 1,12-6-16,5-7 16</inkml:trace>
  <inkml:trace contextRef="#ctx0" brushRef="#br0" timeOffset="14123.03">16864 5359 0,'4'-5'0,"5"-4"0,4 5 0,4 2 0,5 3 0,-22-1 0,25 1 0,6 1 0,8-2 16,5 1-16,5-1 15,1-1-15,7 1 16,-3 3-16,-4-1 16,1 1-16,0-2 15,-2-1-15,-1 0 16,1-1 0,3-2-16,3-2 15,3-2-15,0-2 16,4 2-16,6-2 15,1 1-15,0 2 16,4 1-16,0 0 16,3-2-16,2 0 15,5-7-15,4-3 16,2-2-16,0-2 16,6 2-1,2 3-15,-3 2 16,-4 3-16,-48 5 15</inkml:trace>
  <inkml:trace contextRef="#ctx0" brushRef="#br0" timeOffset="14763.5">16677 5767 0,'5'2'0,"7"3"0,-1-3 0,2-2 0,5-4 0,11 1 0,-29 3 0,38-2 0,7 0 0,8 3 16,5 1-16,10 5 15,2-1 1,6-1-16,6-2 15,4-5-15,3-4 16,-4-5-16,4-2 16,-4 3-16,1 2 15,-7 5-15,-9 6 16,-15 1-16,-11 7 16,-6 4-16,-5 5 15,-3 1-15,0-1 16,3-2-1,4-4-15,6-8 16,12-6-16,9-8 16,11-7-16,4-5 15,4-8-15,6-2 16,2-8-16,2 2 16,-2 3-16,-7-1 15,-16 2-15,-14 1 16,-34 16-16</inkml:trace>
  <inkml:trace contextRef="#ctx0" brushRef="#br0" timeOffset="16091.32">16839 6086 0,'5'1'0,"4"2"0,2 1 0,2-1 0,6 1 0,0-1 0,-3-3 0,19 7 47,7 4-31,2 3-16,3 1 0,3 0 0,3 2 0,3 1 15,0 1-15,2-2 0,5-6 0,5-6 16,4-10 0,10-7-16,4-8 15,1-7-15,6-1 16,-5 2-16,-3 5 16,-3 4-16,-12 6 15,-1 3-15,-8 2 16,-4 4-1,0 1-15,-1-1 0,6-4 16,7-5 0,8-7-16,11-5 15,6-4-15,2-4 16,-13 0-16,-20-1 16,-40 14-16</inkml:trace>
  <inkml:trace contextRef="#ctx0" brushRef="#br0" timeOffset="16747.41">17075 6824 0,'7'-1'0,"9"-2"0,3-1 0,8-2 0,13-1 0,-40 7 0,46-7 16,4-2-16,6 0 16,2-1-16,2 0 15,-2 0-15,2 0 16,3 0-16,2 3 16,3 1-16,-1 0 15,-4 3-15,-1 2 16,-2 0-16,-1 0 15,-1 1-15,1 2 16,-1 1 0,4-2-16,5-4 15,3-8-15,4-8 16,4-10-16,3-6 16,3-7-16,3-2 15,-3 1-15,-8 6 16,-42 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5602 6498 0,'29'-10'0,"39"-14"0,-6-5 0,-5-2 0,-57 31 0,48-36 0,-3-4 15,0-3-15,-4-2 16,0-2-16,-2-2 16,-1-2-1,0-3-15,1-5 16,1-6-16,0 1 15,-4 1-15,-8 15 16,-12 13-16,-9 8 16,-10 9-16,-4 5 15,-7 3-15,-6 5 16,-5 6-16,-6 5 16,-4 12-1,-5 11-15,-2 11 16,-4 15-16,2 15 15,1 6-15,7 11 16,8 0-16,13-3 16,15-11-16,12-13 15,12-17 1,4-17-16,5-11 0,2-9 16,2-9-1,2-9-15,0-8 16,2-5-16,1-7 15,1-6-15,0-4 16,-2 1-16,-5 3 16,-8 6-16,-8 5 15,-8 7-15,-8 8 16,-9 7 0,-8 10-16,-8 11 0,-3 13 15,-1 17 1,1 13-16,6 15 15,16 6-15,8-6 16,8-11-16,10-21 16,-2-27-16,-3-21 15,-12-8-15</inkml:trace>
  <inkml:trace contextRef="#ctx0" brushRef="#br0" timeOffset="265.56">7197 5690 0,'-9'20'0,"-16"30"15,-5 7-15,-8 16 0,38-73 0,-44 98 0,-3 14 0,2 24 16,11-24-16,3-22 16,13-28-16,8-41 15</inkml:trace>
  <inkml:trace contextRef="#ctx0" brushRef="#br0" timeOffset="468.63">6792 6101 0,'14'-2'0,"20"-4"0,4 1 0,12 3 0,-50 2 0,66 0 0,10-2 15,6-2 1,1-4-16,-6-4 15,-16 4-15,-17 4 16,-27 4-16</inkml:trace>
  <inkml:trace contextRef="#ctx0" brushRef="#br0" timeOffset="1640.23">5577 7707 0,'-4'3'0,"-6"3"0,10-3 0,3-4 0,11-7 0,0-6 0,2-5 0,1-2 0,4-4 16,3-3-16,2 0 15,3 2-15,1 2 16,4 4-16,0 6 16,-5 5-16,-3 12 15,-5 10-15,-7 13 16,-4 7-1,-6 8-15,0 6 16,1 0-16,1-4 16,3-9-16,4-8 15,2-12-15,3-10 16,1-11-16,4-14 16,-1-7-16,0-5 15,-1-3-15,-1-2 16,0-5-1,-1 0-15,0 1 16,0 2-16,1 4 16,-2 8-16,-4 9 15,-6 9-15,-5 1 16,-7 1-16,-2 7 16</inkml:trace>
  <inkml:trace contextRef="#ctx0" brushRef="#br0" timeOffset="2280.71">6508 7769 0,'11'-2'0,"16"-4"0,3-1 0,0 0 0,0-3 0,-3-3 0,-6-1 16,-4-1-16,-8 0 16,-5-3-16,-9 1 15,-4-1-15,-6 2 16,-5 4-16,-5 8 16,-4 6-16,1 7 15,1 7-15,4 9 16,8 3-16,6 4 15,7-2 1,10-6-16,8-6 16,4-8-16,3-7 15,4-7-15,3-6 16,2-5-16,-1-3 16,-2-2-16,-1 1 15,-2-1 1,-3 3-16,-2 1 0,-3 2 15,-1 3-15,-3 3 16,-2 1 0,-2-2-16,0 1 15,1 0-15,1 1 16,0 2-16,2 3 16,2 5-16,1 7 15,0 7 1,0 9-16,0 6 15,-2 6-15,0 1 0,-2 0 16,-3-4 0,-2-10-16,-2-12 15,-1-4-15,-4-9 16</inkml:trace>
  <inkml:trace contextRef="#ctx0" brushRef="#br0" timeOffset="2671.24">6178 7347 0,'2'2'0,"3"4"0,0-4 0,2-3 0,12-3 0,12-5 0,13-3 0,11-3 16,7-4-16,0 1 16,3 1-16,-16 4 15,-29 9-15</inkml:trace>
  <inkml:trace contextRef="#ctx0" brushRef="#br0" timeOffset="3358.58">7392 8151 0,'-47'1'0,"-71"-1"0,-16-6 0,134 6 0,-170-16 0,-22-3 0,-34 13 16,14 9-16,94 3 16</inkml:trace>
  <inkml:trace contextRef="#ctx0" brushRef="#br0" timeOffset="10606.9">8178 6537 0,'-1'2'0,"0"3"0,4 0 0,5-1 15,5-1-15,0-2 0,0-1 0,2-3 0,0 1 0,-4-1 0,-1 1 16,1 4-16,0-1 16,-2 2-1,1-2-15,-4 1 16,-2-1-16,0 0 16,1 2-16,2-2 15,1-1-15,2 1 16,7-2-16,3-1 15,3 0-15,1-3 16,5-2-16,0 2 16,2 0-16,4 0 15,-3 1 1,2-1-16,0 2 16,-2 0-16,2-1 15,-4-1-15,-2 1 16,-8 0-16,-4 1 15,-7 0-15,-6 0 16,-3 2-16</inkml:trace>
  <inkml:trace contextRef="#ctx0" brushRef="#br0" timeOffset="11059.92">7589 6223 0,'1'3'0,"0"5"0,5-2 0,3 2 0,10 5 0,6 3 0,5 1 0,4 3 0,3 2 16,-1 0-1,-4 0-15,-3 0 16,-7-6-16,-2-1 0,-9-5 16,-5-6-1,-10-7-15</inkml:trace>
  <inkml:trace contextRef="#ctx0" brushRef="#br0" timeOffset="11309.84">7835 6166 0,'-11'21'0,"-19"33"0,-5 3 0,-6 6 0,41-63 0,-44 73 0,4-1 15,6-10 1,15-15-16,11-21 16,5-12-16,5-7 15,8-9-15,-4 0 16</inkml:trace>
  <inkml:trace contextRef="#ctx0" brushRef="#br0" timeOffset="11637.91">8273 6192 0,'16'-4'0,"23"-5"0,9 0 0,13 5 0,-61 4 0,68 2 0,-6 5 0,-8 3 16,-14 3 0,-28-6-16</inkml:trace>
  <inkml:trace contextRef="#ctx0" brushRef="#br0" timeOffset="19872.75">9780 5888 0,'-4'8'0,"-6"11"0,3 1 0,3 1 0,4-21 0,-3 23 0,0 7 0,-1 7 16,-1 10-16,-5 9 16,-4 4-16,-5 10 15,-2-4-15,-2-3 16,4-5-16,3-8 15,3-9-15,5-11 16,5-14 0,4-13-16</inkml:trace>
  <inkml:trace contextRef="#ctx0" brushRef="#br0" timeOffset="20403.84">10430 5988 0,'-2'1'0,"0"4"0,3-3 0,0 1 0,-6 4 0,-5 12 0,0 14 0,2 14 0,6 12 15,10 7-15,12 12 16,10-13-16,9-10 15,10-13 1,9-11-16,0-12 16,4-12-16,-3-13 15,-2-12-15,-7-12 16,1-14-16,1-18 16,-4-11-16,-16-4 15,-18-2-15,-25 6 16,-35 23-16,0 8 15,-2 9-15,-10 8 16,-5 14 0,-8 7-16,-8 14 15,-10 18-15,3 15 16,11 13-16,23-17 16,31-9-16,24-26 15</inkml:trace>
  <inkml:trace contextRef="#ctx0" brushRef="#br0" timeOffset="21169.3">11231 6997 0,'-12'6'0,"-15"4"0,1-2 0,-2-3 0,28-5 0,-31 2 0,-3-1 16,-4-1-16,-6 0 15,-5 1-15,-5-2 16,-8-1-16,-1-4 15,-7-1 1,-3 0-16,-5 1 0,-6-1 16,-5 1-16,-4 0 15,-10-1 1,-4 2-16,-2-1 16,-7-2-16,-7 5 15,-8 4-15,-7 1 16,-7-2-16,-1 0 15,-8 0-15,-18 7 16,3 0 0,-9-2-16,-7-1 0,-14 3 15,-13-1-15,-17 5 16,-20 5 0,-23 8-16,-19 13 15,2 10-15,138-20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7:0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9583 0,'-2'2'0,"-7"4"0,-2-1 0,-6-1 0,-5-3 0,-1-1 0,-3-1 0,-1 1 16,-2-2 0,-5 1-16,-5-2 15,-5-1-15,-5 0 16,-9-2-16,-13-2 15,-9 2-15,-16 1 16,-22 2-16,-24 0 16,-42 0-16,-19 1 15,20-1-15,83 3 16</inkml:trace>
  <inkml:trace contextRef="#ctx0" brushRef="#br0" timeOffset="13189.02">2043 4169 0,'5'6'0,"9"9"0,1 1 0,4 0 0,7-6 0,-26-10 0,32 3 16,5-8-16,4-11 15,4-9-15,3-14 16,4-8-16,2-6 16,2-6-16,-1-2 15,-3-5-15,-7-1 16,-10-4 0,-1 2-16,-7 5 15,-6 6-15,-10 11 16,-10 9-16,-7 10 15,-7 6-15,-7 10 16,-6 12-16,-6 13 16,-3 9-16,-3 15 15,3 9-15,3 7 16,8 9-16,5 7 16,8 7-1,9 3-15,8-1 16,8-9-16,7-15 15,5-21-15,5-9 16,5-9-16,5-8 16,5-9-16,1-10 15,1-9-15,-1-12 16,-3-8-16,-4-7 16,-3-5-1,-5-2-15,-3 5 16,-6 5-16,-10 9 15,-10 11-15,-9 11 16,-7 12-16,-7 13 16,-7 15-16,-5 10 15,-1 14-15,-1 10 16,9 9-16,10 6 16,13 1-16,13-9 15,7-14-15,-1-24 16,2-13-16,-4-14 15,-7-9 1</inkml:trace>
  <inkml:trace contextRef="#ctx0" brushRef="#br0" timeOffset="13424.71">3505 3326 0,'0'19'0,"0"25"0,-4-1 0,-5 1 0,9-44 0,-15 54 0,-4 13 16,2 16-16,3 12 15,1 9-15,9-9 16,-2-27-16,1-15 15,-1-24-15,0-9 32,0-22-32</inkml:trace>
  <inkml:trace contextRef="#ctx0" brushRef="#br0" timeOffset="13659.33">3276 3733 0,'1'1'0,"3"3"0,3 1 0,8-2 0,7-1 0,9-4 0,10-1 16,8-2-16,7-1 16,5-2-16,4-1 15,-4 4-15,-4 0 16,-6 1-16,-26 4 15</inkml:trace>
  <inkml:trace contextRef="#ctx0" brushRef="#br0" timeOffset="14302.53">4908 3575 0,'9'12'0,"9"13"0,-2-4 0,0-3 0,-16-18 0,14 15 0,6 4 0,-20-19 0,28 27 0,4 7 31,6 9-31,2 9 16,4 8-16,-7-4 16,-6-6-16,-5-9 15,-9-13-15,-6-8 16,-7-6-16,-8-5 15,-1-5 1</inkml:trace>
  <inkml:trace contextRef="#ctx0" brushRef="#br0" timeOffset="14536.68">4800 4079 0,'5'-8'0,"5"-11"0,5 0 0,6-4 0,12-4 0,8-4 0,5-5 16,4-1-16,2-1 16,2 3-16,-1 2 15,2 3 1,-5 3-16,-5 4 0,-10 4 15,-9 7-15,-1 4 16,-20 7 0</inkml:trace>
  <inkml:trace contextRef="#ctx0" brushRef="#br0" timeOffset="14943.59">6018 3939 0,'9'-1'0,"13"1"0,2 2 0,0-1 0,9 3 0,-33-4 0,37 4 0,0-2 15,1 0-15,-3-2 16,-6 0-16,-7-1 16,-6-1-16,-18 2 0</inkml:trace>
  <inkml:trace contextRef="#ctx0" brushRef="#br0" timeOffset="15209.09">6075 3681 0,'1'2'0,"3"3"0,4-3 0,3-6 0,6-4 0,9 1 0,4 0 0,5 3 0,5 1 16,0 0 0,-3 2-16,-5-2 15,-4 0-15,-9 0 16,-13-1-16</inkml:trace>
  <inkml:trace contextRef="#ctx0" brushRef="#br0" timeOffset="16021.4">7078 3773 0,'12'-10'0,"13"-15"0,-5-5 0,-3-1 0,-17 31 0,9-31 0,0 2 15,-2 5-15,2 2 16,-3 2-16,-1 2 16,0 6-16,-2 2 15,-1 2-15,-1 3 16,-1 4-16,-4 5 15,1 4-15,-1 7 16,-3 5-16,-3 8 16,0 4-1,-2 5-15,-2 2 16,-1 1-16,3-1 16,3-3-16,4-11 15,3-7-15,2-5 16,2-4-16,-1-5 15,-1-3-15,-6 4 16,-8 5 0,-6 0-16,-5-1 0,-1-2 15,0-4 1,-3-2-16,-1-2 16,-1 0-16,2 0 15,1 1-15,6-1 16,3 6-16,10-3 15,11-4-15,12-2 16,12 0 0,13-1-16,12-2 15,11-1-15,0 2 0,3 4 16,-12 3 0,-7 2-16,-7-2 15,-6-2-15,-4-4 16,-1-1-16,-17 2 15</inkml:trace>
  <inkml:trace contextRef="#ctx0" brushRef="#br0" timeOffset="16615.45">7824 3543 0,'3'6'0,"5"9"0,-5-2 0,-6 0 0,-8 0 0,11-13 0,-13 15 0,2 1 0,2 4 15,5 11-15,2 9 16,5 10-16,8 4 16,5-1-16,14-2 15,9-16-15,6-9 16,6-9-16,1-12 15,3-8-15,-3-9 16,-4-8-16,-5-4 16,-5-7-16,-8-6 15,-6-4 1,-8-3-16,-10-2 16,-10 1-16,-10 5 15,-8 6-15,-9 3 16,-7 6-16,-10 6 15,-7 6-15,-6 5 16,-2 10-16,-2 9 16,2 12-16,11 8 15,11 2 1,10-5-16,14-8 16,10-8-16,9-10 15</inkml:trace>
  <inkml:trace contextRef="#ctx0" brushRef="#br0" timeOffset="16880.91">8231 3659 0,'-13'18'0,"-20"27"0,-10 2 0,-11 10 0,54-57 0,-67 65 0,-5 7 16,35-33-16</inkml:trace>
  <inkml:trace contextRef="#ctx0" brushRef="#br0" timeOffset="85633.3">18196 6094 0,'-7'1'0,"-12"3"0,-1 2 0,-3 2 0,-5 3 0,28-11 0,-34 14 0,-6 6 16,-1 7-16,-2 8 16,-3 9-16,1 14 15,2 8-15,4 10 16,3 5-16,10 3 31,9-9-31,7-13 16,8-9-16,14-11 15,8-10 1,8-8-16,7-6 16,4-8-16,9-8 15,6-8-15,5-9 16,3-9-16,0-11 16,0-8-16,-4-8 15,0-7-15,2-6 16,-2-9-16,1-4 15,2-2 1,-5 1-16,-11 8 16,-4 2-16,-9 7 15,-4-1-15,-2-2 16,-4 3-16,-4 2 16,-7 4-16,-3 6 15,-5 7-15,-6 10 16,-4 7-16,-6 11 15,-8 10-15,-8 18 16,-10 14 0,-10 19-16,-4 14 15,-3 13-15,-1 8 16,9 2-16,7 6 16,6 1-16,5-3 15,9-2-15,7-2 16,9-7-16,10-11 15,12-11-15,0-17 16,9-13-16,4-10 16,4-8-1,1-11-15,1-13 16,1-10-16,2-8 16,1-6-16,-2-4 15,0 2-15,-3 2 16,-5 4-16,-6 6 15,-4 9-15,-8 9 16,-8 11-16,-8 14 16,-5 15-16,-6 15 15,-4 14-15,-1 7 16,0-4-16,5-7 16,7-35-1</inkml:trace>
  <inkml:trace contextRef="#ctx0" brushRef="#br0" timeOffset="85820.39">18875 6103 0</inkml:trace>
  <inkml:trace contextRef="#ctx0" brushRef="#br0" timeOffset="86599.54">19084 6558 0,'6'-3'0,"10"-4"0,2 0 0,1-1 0,3-5 0,-22 13 0,24-18 0,1-6 0,0-7 16,-3-4 0,-3-1-1,-5-2-15,-4 0 0,-4 6 16,-7 8 0,-4 8-16,-7 9 15,-6 14-15,-5 10 16,-2 13-16,-1 9 15,4 5-15,6 1 16,10-7-16,8-10 16,4-7-16,6-9 15,5-8 1,5-6-16,4-9 0,5-7 16,2-3-16,2-2 15,3-1 1,1 3-16,1 0 15,-5 8-15,-6 3 16,-3 3-16,-9 7 16,-6 7-16,-7 9 15,-8 9 1,-3 4-16,-1 5 16,-4 1-16,4-5 0,2-6 15,1-10 1,4-10-16,8-13 15,4-11-15,5-8 16,7-10-16,3-4 16,3-2-16,2 5 15,-3 6 1,-1 12-16,-4 11 16,-7 12-16,-6 11 15,-6 10-15,-5 13 16,-6 11-16,-4 9 15,-2 5-15,2 1 16,2-9-16,3-12 16,5-20-16,4-17 15,-1-11-15</inkml:trace>
  <inkml:trace contextRef="#ctx0" brushRef="#br0" timeOffset="86865.51">20175 5682 0,'3'-1'0,"0"-1"0,-5 2 0,-5 9 0,-7 14 0,-1 16 0,-4 13 0,-2 22 15,-2 18-15,1 21 16,-5 21-16,5-7 16,-1-13-16,7-12 15,14-27-15,6-44 16</inkml:trace>
  <inkml:trace contextRef="#ctx0" brushRef="#br0" timeOffset="87084.2">19946 6169 0,'1'-3'0,"2"-8"0,5 2 16,4 1-16,9 1 0,10-1 0,-31 8 0,40-10 0,7-2 0,0 1 16,-4 1-16,-5 0 15,-29 9-15</inkml:trace>
  <inkml:trace contextRef="#ctx0" brushRef="#br0" timeOffset="87615.36">21516 5804 0,'9'-5'0,"11"-7"0,1-4 0,-3 2 0,-6 3 0,-12 11 0,4-6 0,-9 5 0,-7 2 0,-7 0 16,-1 1-1,-1 1-15,2-2 16,3 0-16,4-1 16,0 2-16,2 3 15,1 2-15,4-1 16,-1 2-16,3 0 16,2 2-1,2-2-15,0 5 0,2-4 16,2-2-1,-1 0-15,0-3 16,-1-2-16,0-1 16,0-2-16,-1 0 15,2-1-15,1 0 16,-3-1-16,-4 3 16,-2 4-16,0 1 15,-3 1 1</inkml:trace>
  <inkml:trace contextRef="#ctx0" brushRef="#br0" timeOffset="88386">20984 6544 0,'14'-11'0,"17"-16"16,-1-3-16,0-8 0,-30 38 0,32-51 0,6-10 0,3-8 15,4-6-15,-1-1 16,-3 7 0,-5 5-16,-3 5 15,0 3-15,-2 0 16,-5 6-16,-8 10 15,-9 16-15,-5 15 16,-4 12-16,0 12 16,-1 10-16,3 9 15,5 1-15,7 5 16,6-1 0,1 0-16,2-1 15,1-3-15,-4 3 16,-4-1-16,-2 1 15,-4 1-15,-5 1 16,-5-3-16,-7-4 16,-5-4-16,-6-6 15,-4-9-15,-1-9 16,0-4-16,4-5 16,5-7-1,8-4-15,6 0 16,7 0-16,7 0 15,10-1-15,7 1 16,6 1-16,5 3 16,2-2-16,2 0 15,-1-2-15,-3-3 16,-6-4-16,0-8 16,-3-4-1,-5-4-15,-4-3 16,-7-1-16,-4 6 15,-6 12-15,-6 10 16,-6 11-16,-4 16 16,-2 13-16,-2 13 15,-1 7-15,1 2 16,4 2-16,7-2 16,2-26-16</inkml:trace>
  <inkml:trace contextRef="#ctx0" brushRef="#br0" timeOffset="88542.01">22259 5471 0,'-2'3'0,"-4"2"0,3 0 0,1 4 0,-2 0 0,-1 6 16,-2 2-16,0-1 0,1-2 0,2-9 16</inkml:trace>
  <inkml:trace contextRef="#ctx0" brushRef="#br0" timeOffset="88935.82">22450 6092 0,'14'-3'0,"21"-4"0,-3-5 0,-5-6 0,-27 18 0,23-26 0,-5-5 15,-5-4-15,-2-4 16,-5-2-16,-6 1 15,-8 5-15,-6 4 16,-8 11-16,-8 14 16,-9 12-16,-3 13 15,-2 13-15,2 12 16,6 15-16,9 8 16,9 6-16,13 0 15,12-14-15,7-22 16,4-27-16,5-24 15,3-22 1,5-20-16,4-22 0,-14 33 16</inkml:trace>
  <inkml:trace contextRef="#ctx0" brushRef="#br0" timeOffset="89452.13">23154 5252 0,'-9'10'0,"-11"14"16,9-9-16,-32 23 0,43-38 0,-28 32 0,-2 3 0,30-35 0,-30 40 0,-1 10 0,-1 12 0,2 8 15,3 7-15,0 5 16,10-11-16,8-16 15,8-8 1,6-15-16,6-8 16,7-9-16,6-6 15,4-1-15,4-6 16,5-6-16,-1-5 16,1-8-16,-1-5 15,-2-5-15,-2-5 16,-4-2-16,-4 0 15,-5-5 1,-6-1-16,-8-2 16,-6-1-16,-6 7 15,-4 13-15,-10 14 16,-6 20-16,-3 24 16,0 23-16,4 22 15,10 14-15,11 12 16,18-4-16,6-22 15,1-14-15,2-14 16,0-22 0,-4-5-16,-7-8 15,-8-11-15</inkml:trace>
  <inkml:trace contextRef="#ctx0" brushRef="#br0" timeOffset="93067.06">18964 7887 0,'-2'3'0,"-2"4"0,0 2 0,-1-1 0,-2 2 0,-2 3 0,9-13 0,-11 18 0,1 7 0,3 7 16,0 8-16,0 9 15,-1 7-15,1 8 16,-2 5-16,-2 5 16,-1 5-1,2 6-15,-3 7 16,-3 3-16,-7 7 15,-1 7-15,-4 5 16,-1 2-16,-4 2 16,-3 5-16,-3 2 15,3-1-15,1-5 16,-3-4-16,-3 4 16,1 4-16,3 3 15,6-10 1,6-4-16,4-13 15,4-5-15,3-6 16,7-9-16,2-5 16,6-11-16,4-12 15,8-6-15,7-10 16,8-8-16,6-6 16,1-5-16,3-5 15,2-5-15,7-5 16,4-5-1,6-4-15,7-4 16,4 0-16,5-2 16,6-2-16,6 1 15,6-1-15,2 3 16,5-2-16,7 2 16,3-2-16,12 0 15,-6 2-15,0 3 16,3-4-16,5 2 15,4 1 1,2 6-16,-1-1 16,-2 0-16,0 3 15,-10 1-15,1 0 16,-4 1-16,-5 1 16,0 0-16,-10 1 15,-4-1-15,-7 0 16,-9-2-16,-11-2 15,-9-3 1,-6-11-16,-10-8 16,-10-12-16,-12-11 15,-2-10-15,-4-10 16,3-10-16,-4-14 16,4-5-16,-5-12 15,-1-11 1,1-3-16,-1-5 0,4-4 15,1 1-15,4 0 16,-1-4 0,2 2-16,4 1 15,1 6-15,2 8 16,-2 5-16,2 4 16,1 3-16,-6 7 15,-4 6-15,-4 13 16,0 0-16,-5 10 15,-4 6-15,-3 7 16,-7 4 0,-5 8-16,-4 5 15,-4 3-15,-6 7 16,-6 6-16,-4 3 16,-5 2-16,-8 2 15,-6 3-15,-5 1 16,-8 1-16,-4 4 15,-6 2 1,-2 0-16,-5 0 0,-3 1 16,-2-2-1,-1 4-15,-6-1 16,-2 5-16,-3-4 16,0 0-16,0 0 15,0 2-15,-8 4 16,-3 4-16,3-3 15,3 0-15,-1 2 16,-2 1 0,2 3-16,7-3 0,5 1 15,0 2 1,5 0-16,-2 3 16,2 1-16,6-1 15,9 1-15,11 4 31,10-4-31,10-4 16,27-7-16</inkml:trace>
  <inkml:trace contextRef="#ctx0" brushRef="#br0" timeOffset="93601.9">18885 8259 0,'12'0'0,"17"0"0,6 2 0,7-1 0,-42-1 0,48 0 0,7 0 0,6-2 16,7-1-1,7 0-15,10-2 0,7-2 16,6-1-1,6-3-15,6-1 16,3 5-16,3 3 16,5 0-16,1-2 15,2-6-15,1 0 16,1 2-16,5 2 16,2 0-1,1 4-15,-1 1 16,-1 2-16,9 2 15,2 0-15,2 4 0,-1 0 16,-2 3-16,-5 3 16,-4 0-16,-15 2 15,-21-2 1,-18-9-16,-45-1 16</inkml:trace>
  <inkml:trace contextRef="#ctx0" brushRef="#br0" timeOffset="103650.53">17986 7054 0,'-7'-2'0,"-8"-3"0,2 4 0,2 0 0,1 1 0,10 0 0,-10 1 0,-1-1 0,1-1 0,3 0 16,1 0-16,5 0 16,2 0-16,5-1 15,4 0-15,1 0 16,4 0-16,2 1 16,1 3-16,5 1 15,0-1-15,2-1 16,3 0-16,2 0 15,1-4 1,4 1-16,1-2 16,4-3-16,1 1 15,4-2-15,3 3 16,0-3-16,7 1 16,2-1-16,4 1 15,-1 0-15,2 1 16,5-1-16,2-2 15,4-1-15,-2 0 16,2-3 0,-3 1-16,-1 2 15,2 2-15,-1 2 16,0 0-16,-1 1 16,-1 3-16,-3-2 15,-5 0-15,-10-4 16,-29 3-16</inkml:trace>
  <inkml:trace contextRef="#ctx0" brushRef="#br0" timeOffset="104263.04">21161 6772 0,'14'-2'0,"21"-2"0,1-2 0,3 0 0,-39 6 0,42-3 0,7 0 0,4 0 16,3-2-16,5 1 16,1-3-16,3-1 15,2 1-15,4 1 16,0 1-16,1 0 15,1 0-15,0 0 16,1-1-16,-2 1 16,0 1-16,-1 0 15,0 0-15,-1-1 16,2-1-16,1-3 16,0-2-16,1 2 15,-2 0 1,-4 1-16,-4-3 15,-5 1-15,-6-4 16,-9 4-16,-6 7 16,-8 4-16,-7 3 15,-8 2-15,-4 0 16,-6 4-16,-5 3 16,-6-4-16,-7-1 15,3-6-15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9:3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 6997 0,'0'0'0,"0"0"0,7 4 0,-6-4 0,-3 2 0,-3-2 0,0 0 0,-14 1 0,-73-2 15,52 1-15,-6 0 0,-6 0 0,-6-2 0,-4 0 0,-5-1 16,-4 4-16,-5 3 16,-3-1-1,-4 2-15,1 2 16,8-3-16,15-2 15,21 2-15,19-4 16,21-3-16</inkml:trace>
  <inkml:trace contextRef="#ctx0" brushRef="#br0" timeOffset="609.26">2573 6084 0,'-12'2'0,"-17"2"0,2-2 0,-1-1 0,-1-3 0,29 2 0,-33-4 0,-3 0 15,-8-2-15,-10 1 16,-12-1-16,-9-1 16,-13 1-1,-11 1-15,-8 6 16,-2 7-16,7 5 15,23-4-15,45-8 16</inkml:trace>
  <inkml:trace contextRef="#ctx0" brushRef="#br0" timeOffset="22612.1">3332 9594 0,'0'0'0,"0"0"0,0 6 0,0-4 0,0-2 0,0-2 0,-1-3 15,-15 2-15,-54-5 0,23 4 0,-15 1 0,-18-2 0,-20-1 0,-27 0 0,-32-3 16,-51-2-16,-17-4 15,105 13-15</inkml:trace>
  <inkml:trace contextRef="#ctx0" brushRef="#br0" timeOffset="25427.4">4577 11477 0,'-22'-3'0,"-30"-3"0,4-1 0,4 1 0,44 6 0,-40-5 0,-1 1 16,-5 5-16,-7 2 15,-7-1-15,-5-2 16,-1-2-16,4-2 16,6 0-16,10-1 15,8-1-15,6 2 16,6 2-16,6-1 16,7 2-16,6 1 15,5 0 1,1 0-16,2 0 15,4-1-15,3-4 16,2-2-16,3-4 16,3-3-16,-2-1 15,-3-1-15,-5 0 16,-8 3-16,-4 3 16,-3 2-16,-5 6 15,-3 6-15,-5 8 16,0 5-16,-2 4 15,0 9 1,6-3-16,1 1 16,3-1-16,4-5 15,2-6-15,0-6 16,1-6-16,0-4 16,0-5-16,-1-4 15,1-5-15,1-2 16,4-4-16,2-2 15,1 0 1,3-1-16,3 0 16,-1 4-16,0 3 15,0 4-15,3 5 16,3 4-16,4 4 16,4 2-16,7 2 15,8-1-15,3-1 16,0-1-16,-3-2 15,-8-2-15,-5-4 16,-9-2 0,-17 4-16</inkml:trace>
  <inkml:trace contextRef="#ctx0" brushRef="#br0" timeOffset="31038.73">3491 7906 0,'-17'5'16,"-24"6"-16,1-11 0,-4-5 0,44 5 0,-53-13 0,-13-1 0,66 14 0,-82-14 0,-19 1 15,-21-1-15,-32-1 16,-51 4-16,-32 2 16,7 10-16,110-5 15</inkml:trace>
  <inkml:trace contextRef="#ctx0" brushRef="#br0" timeOffset="42360.73">552 5640 0,'-1'7'0,"0"6"0,1-12 0,1-8 0,7-3 0,6 7 0,6 6 0,5 1 0,1 2 16,3-3-16,3-2 15,-1-4-15,0 0 16,0-2-16,-1-5 16,-5 0-16,-1 5 15,-3 1-15,-4 2 16,-6 1-16,-4 0 15,-5 1-15,-1 0 16,-3 0-16,-3 0 16,-5 2-1,-3 0-15,-2 6 16,-4-2-16,2 1 16,3-1-16,3-2 15,3-1-15,5-1 16,3-1-16,7-4 15,7 0-15,7-2 16,6 0-16,4 0 16,3-4-1,4 4-15,-1-1 16,-5 6-16,-4 1 16,-5 0-16,-8 3 15,-4-4-15,-5-4 31,-3-3-31,0-2 16,-6 1-16,0 1 16,-4 2-16,-4-2 15,-5 0-15,-2-1 16,-2 7-16,2 4 16,5 3-16,2-1 15,8 0 1,4-2-16,11 0 15,-2-7-15</inkml:trace>
  <inkml:trace contextRef="#ctx0" brushRef="#br0" timeOffset="42935.88">730 6384 0,'17'9'0,"24"13"0,8 3 0,10 1 0,-59-26 0,75 23 0,4-6 0,5-8 16,-38-9-16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1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 6727 0,'-1'-1'0,"-2"1"0,8 1 0,5 1 0,5 0 0,1-2 0,1 1 0,4 0 0,7 2 15,6 0-15,6-2 16,8-2 0,6-3-16,7 0 15,9-2-15,3 2 16,6-2-16,3 1 15,5 2-15,-1-5 16,1 5-16,6 4 16,0-3-16,-1 0 15,2 4-15,2 2 16,-6-4 0,1 4-16,-8-4 15,-3 4-15,-9 0 16,-5 3-16,-7-2 15,-9-2-15,-8-2 16,-8 2-16,-10 1 16,-10-1-1,-8-2-15,-6 0 0,-3 0 16,-4-2-16,0 0 16,-3-1-1,-6-2-15,-6-1 16,-5 1-16,-8 1 15,-5-1-15,-5-1 16,-5 3-16,-5-1 16,-3 1-16,-4-1 15,-1 2 1,-3 2-16,-1-1 0,1-1 16,-2 0-1,-1-1-15,-1-1 16,-3 1-16,-2 1 15,-5 0-15,-2 1 16,-5 1-16,-4 6 16,-4-1-16,-4 2 15,2 4-15,7-3 16,21 6 0,14-9-16,28-11 0,21 0 15</inkml:trace>
  <inkml:trace contextRef="#ctx0" brushRef="#br0" timeOffset="6332.78">5743 7539 0,'0'0'15,"0"0"-15,0 0 0,-2 2 0,1-3 0,-1 0 0,-1 0 0,0 1 16,-3 1-16,-57-1 0,34-1 0,-4 1 31,-5-1-31,-4-1 0,-4 0 16,-4-2-16,-3 1 15,1-1 1,0-1-16,1 3 16,3-1-16,4 0 15,1 2-15,6-1 16,5 2-16,6 1 15,9 0-15,6 1 16,6 0 0,5-1-16,4-1 15,5 0-15,5 0 0,9-1 16,7-1 0,5 0-16,6 2 15,5 1-15,5 2 16,2 2-16,2 0 15,-7 5-15,-3-3 16,-6 0 0,-9-3-16,-7 1 15,-8-4-15,-8-1 16,-5 1-16,-2-2 16,-3 1-16,0-1 15,-2-1-15,-1 2 16,-1 2-16,-3-1 15,-3 2-15,-2 0 16,-3 1-16,-1-1 16,0 0-1,6-3-15,7 0 16,6-3-16,11-1 16</inkml:trace>
  <inkml:trace contextRef="#ctx0" brushRef="#br0" timeOffset="7349.79">7073 7612 0,'-3'5'0,"-6"6"0,2 0 0,6 0 0,7-1 0,6-1 0,6 5 0,6 5 0,5 6 15,6 5-15,6 5 16,6 3-16,3 8 15,3-8-15,3 2 16,1 0-16,2-1 16,-1 2-16,3-3 15,1 1-15,0-1 16,0-4-16,1-8 16,-5-2-16,-2-1 15,-2-3 1,3-2-16,-1-3 15,0-4-15,-1-6 16,-4-4-16,-2-3 16,-3-4-16,-2-4 15,1-2-15,1-4 16,0-2-16,0-2 16,0-1-16,0-1 15,0 0 1,-1-1-16,3 0 15,-2 0-15,-1-2 16,-2 3-16,1 0 16,-2 0-16,-2 1 15,-2 2-15,0 2 16,-1 0-16,0 2 16,-1 1-16,3 1 15,-3 0-15,-8-1 16,-13 7-1</inkml:trace>
  <inkml:trace contextRef="#ctx0" brushRef="#br0" timeOffset="36366.94">16712 6514 0,'-2'-1'0,"0"-2"0,4 4 0,2 0 0,6 0 0,1-3 0,3-1 0,2 0 0,5 1 0,2 2 0,2 0 16,3 3-1,0 1-15,2 0 16,1 2-16,1 0 15,3 4-15,1-2 16,2 0-16,1-1 16,7 0-16,1-2 15,2 1-15,1-4 16,-1 3-16,3-1 16,3-1-16,1 0 15,1-1 1,2 2-16,1-1 15,0-2-15,0 0 16,1-3-16,1 1 16,1 1-16,-3 0 15,0 0-15,0 1 0,-2-1 16,0 0-16,-2 0 16,-2 0-1,-1-1-15,-2-2 16,-3 0-16,-3 1 15,-3-1-15,-3-1 16,-3-1-16,-1 0 31,-2 0-31,-2 1 16,-2-2-16,-3 2 16,-4-1-16,-5 0 15,-3 2-15,-7 0 16,-2 0-16,-1 0 15,-1 0-15,-1 1 16,-1 0-16,1 0 16,0 1-1,0-1-15,-1 1 16,1 0-16,-2 0 16,0 2-16,-1 0 15,1 0-15,-2 0 16,2 0-16,-1 0 15,1-1-15,-1 0 16,0 0-16,2 0 16,1 0-16,-2 0 15,2 0 1,0 0-16,0 0 16,-1-1-16,1 1 15,-1 0-15,-1 1 16,0-1-16,0 0 15,-1 0-15,0 1 16,-1 0-16,0 0 16,1 0-16,-1 0 15,2 1 1,2 2-16,-2 0 16,0 4-16,-2-1 15,-4-2-15,5 3 16,-2 0-16,-4-7 15</inkml:trace>
  <inkml:trace contextRef="#ctx0" brushRef="#br0" timeOffset="36919.75">22634 9736 0,'-4'-1'0,"-4"0"0,0 0 0,1-2 16,3 1-1,2 1-15,1-1 16,2 1-16,0 0 15,0-1-15,1 1 16,0-1-16,3 1 16,1 0-16,1-2 15,2-1-15,-4 2 16</inkml:trace>
  <inkml:trace contextRef="#ctx0" brushRef="#br0" timeOffset="37060.37">23426 10007 0</inkml:trace>
  <inkml:trace contextRef="#ctx0" brushRef="#br0" timeOffset="47220.13">4878 6725 0,'-7'3'0,"-8"6"0,0-3 0,1-1 0,2-5 0,12 0 0,-11 0 0,2 0 0,9 0 0,-5-2 0,2 2 0,4-1 15,3 1-15,1 1 16,2 2-16,1 0 15,4 1 1,2 1-16,3 0 16,2 1-16,2 0 15,3-3-15,1-1 16,2 0-16,3 0 16,3 0-16,3-1 15,5-2 1,0-1-16,4-1 0,2-2 15,3-3 1,2-2-16,2 0 16,3 0-16,2 0 15,1 0-15,-1-1 16,0 3-16,0 2 16,-1 1-16,1 0 15,1 1-15,3-1 16,0-1-1,0-1-15,-1 1 0,-3-2 16,-4-2 0,-1 1-16,-3-2 15,-3-3-15,-3-1 16,-3-1-16,-4-4 16,-3-2-16,-2-5 15,-3-1-15,0-4 16,-1-2-16,-1 0 15,0 0-15,1 1 16,-3-1-16,-2 1 16,-2 2-16,-1 4 15,-5 5 1,-5 8-16,-3 5 16,-4 5-16,-5 3 15,-3 7-15,-3 3 16,-4 3-16,-1 3 15,1 1-15,-1 1 16,1-1-16,2-1 16,3-2-16,3-2 15,2 0-15,5-3 16,2-1-16,2-1 16,5-2-1,4-2-15,3-3 16,4 0-16,7-4 15,0 1-15,4-4 16,4-3-16,2-1 16,0-1-1,-2 0-15,-3-1 0,-7 2 16,-6 1-16,-7 0 16,-6 2-1,-4-1-15,-6-1 16,-4 1-16,-4 0 15,-4 0-15,-2 0 16,-6 1-16,-4 1 16,-2 2-16,0 5 15,-1 2-15,4 2 16,0 0-16,0-5 16,3-2-16,9-4 15</inkml:trace>
  <inkml:trace contextRef="#ctx0" brushRef="#br0" timeOffset="57877.81">19730 5583 0,'0'0'0,"-14"-15"0,-1 0 0,11 8 0,3 3 0,1 4 0,0-4 0,1 1 0,-1 3 0,2-4 0,0-4 0,-2-3 0,-2-5 0,-1 4 16,10-23 30,2 0-46,9-9 16,3-6-16</inkml:trace>
  <inkml:trace contextRef="#ctx0" brushRef="#br0" timeOffset="59331.46">19787 5372 0,'0'-4'0,"0"-6"0,2-2 0,3-5 0,5-8 0,0-4 16,1 0-16,-2 3 16,-3 13-16,8-17 46,3-1-30,5 4-16,6-9 0,0 4 16,2 2-1,0 4-15,5-2 16,0-5-16,-2 8 16,-1 1-16,-1 5 15,2 2-15,-4 2 16,5 10-16,-9 4 15,-6 0-15,-7 0 16,0 4 0,-7-1-16,-6 1 0,1 1 15,-1-2 1,3-2-16,0-1 16,-1-2-16,-2-1 15,2-5-15,-4-6 16,1-4-16,1 0 15,1 13 1,0-10-16,0 3 16,1 5-16,-2 2 0,0 5 0,-2 6 0,-1 10 0,1 4 15,-4 5-15,1 2 16,0 3-16,1 1 16,1-9-16,2-5 15,3-7-15,1-14 16,2 4 31,1-2-47,-12 7 15,15-16-15,15-17 16,-2 3-16,-8 1 16,2-6-16,-1 7 15,3-2-15,-12 2 16,3 0-16,-2 3 15,-4 8-15,-3 4 16,-6-5 0,-6 7-16,-3 3 15,1 3-15,-2 3 16,-6 2-16,1 3 16,-4 3-16,0 3 15,-1 1-15</inkml:trace>
  <inkml:trace contextRef="#ctx0" brushRef="#br0" timeOffset="59971.58">20279 4641 0</inkml:trace>
  <inkml:trace contextRef="#ctx0" brushRef="#br0" timeOffset="61174.89">20407 5608 0,'2'-5'0,"4"-6"0,3-1 16,1 3-16,2 3 0,-12 6 0,4-2 0,17-18 0,-7 0 0,-2 3 0,3-5 0,3-5 0,1-3 0,3-5 15,6-5-15,3-3 0,6-3 16,4 0-16,2 2 16,-2 1-16,2 5 15,0 1-15,-1 2 16,-4 3 0,-1 2-16,-4 4 15,-4 5-15,-4 4 16,-5 4-16,-13 9 15,8-3 17,-10 7-17,-4 3-15,-3 1 0,-3 3 0,-2 0 16,-3 0-16,2 0 0,2-3 0,1-2 16,3-2-1,3-5-15,-3-6 16,7-3-16,4-3 15,2 0-15,0-1 16,2 1-16,-1 4 16,-1 3-16,-3 6 15,-1 4-15,-4 4 16,-2 9-16,0 2 16,-2 1-1,0 1-15,-1-1 16,1-4-16,5-1 15,0-3-15,4-8 16,0-7-16,3-2 16,4-6-16,-2-4 15,0-5-15,-1-2 16,-3 0-16,-2 0 16,-4 4-16,-5 2 15,-1 4 1,-3 5-16,-5 4 15,-4 5-15,-3 4 16,0 8-16,-2 7 16,10-6-16</inkml:trace>
  <inkml:trace contextRef="#ctx0" brushRef="#br0" timeOffset="88924.4">18418 8602 0,'0'0'0,"-1"-3"0,-3-2 0,-3-4 0,-1-5 0,3-8 0,4-6 0,1-7 0,3-4 16,2-6-16,2-3 15,0-6-15,-4-3 16,-1-3-16,2-3 16,3-3-16,3 1 15,4 2-15,2 1 16,-1 2 15,0 2-31,1 4 0,2 0 0,-4 6 16,-1 2-16,-2 7 15,-4 6-15,-5 9 16,-4 7-16,-4 5 16,-3 6-16,-3 7 15,-3 4-15,-1 3 16,3 1 15,1 2-31,5-1 0,1 0 0,4-3 31,2-2-31,3-2 0,3-2 0,3-2 16,2-1-16,2-4 16,1 1-16,3-2 31,1-2-31,-2 1 16,1-1-16,-1 0 0,-1 2 31,1-1-31,-2 1 15,0-2-15,-3 1 16,-3-4-16,-3 1 16,0 0-16,-1-1 15,-3 0-15,0-2 0,0 0 0,-1 2 16,-2 0-16,-1 1 16,-2 1 15,-1 2-31,0 0 15,0 3-15,0-1 0,-1 0 0,0 0 16,-2 1-16,-3 1 16,-1 2-16,0 0 15,-2 2-15,-4 4 16,1-1-16,0 4 31,-3 2-15,-3 2-16,1 4 15,3 3-15,1 1 16,5 0-16,4 0 16,5 1-16,5-13 15</inkml:trace>
  <inkml:trace contextRef="#ctx0" brushRef="#br0" timeOffset="94675.79">17346 5634 0,'-8'-3'15,"-9"-5"-15,4 2 0,-2 4 0,-3 4 0,18-2 0,-21 3 0,-3 3 0,-4-2 0,-3 1 16,3-4-16,-1-3 16,2-4-16,1-2 15,-1-2 1,2 0-16,-3 2 0,-3 1 15,-2 3 1,-1 5-16,-2 2 16,0 1-16,3 1 15,1 3-15,5 0 16,4 0-16,5 1 16,5-2-16,3 2 15,3-1 1,7 2-16,6-3 15,5 0-15,6-2 0,6-1 16,4-3 0,5 0-16,3 0 15,7-2-15,6-1 16,2-1-16,5 0 16,5-2-16,1 0 15,-2 0 1,-2 2-16,0 0 15,-2-1-15,-2 1 16,-2 1-16,-2 2 16,-3 0-16,-6 1 15,-8 0-15,-5 0 16,-6 3-16,-5 0 16,-9-2-16,-5 2 15,-4-4-15,-6-2 16,-5-1-1,-3 0-15,-6 0 16,-4-1-16,-2 2 16,-5-1-16,-3 2 15,-1 0-15,1 2 16,-2-1-16,-1 1 16,6-1-16,0 2 15,2 0-15,-5 0 16,3 2-16,-3 0 15,-2-1 1,1 1-16,2-1 16,3 2-16,6-1 15,7 0-15,9-2 16,3-1-16,5 0 16,5 0-16,1 1 15,4-1-15,6 0 16,8 0-16,5-1 15,8-2 1,6 0-16,9-1 16,7-3-16,4 0 15,5-2-15,-6 2 16,-3-1-16,-11 1 16,-10 0-16,-9 2 15,-7 3-15,-7 1 16,-9 3-16,-9 1 15,-7 0 1,0 0-16,-2 0 16,5-4-16</inkml:trace>
  <inkml:trace contextRef="#ctx0" brushRef="#br0" timeOffset="119998.07">6800 10153 0,'-17'9'0,"-20"11"0,5-5 0,7-5 0,7-8 0,1-4 0,-3-4 0,-5 0 16,-5-1-1,-5 3-15,-5 3 16,-10 2-16,0 2 16,-1 0-16,1 4 15,1-4-15,2 1 16,-1 2-16,0-1 16,-2 0-16,-3 1 15,-1 0-15,-2 1 16,0 0-16,-2 0 15,1 0 1,-1-1-16,0-3 16,-3 1-16,-2-1 15,-3-2-15,-1 0 16,1 0-16,0 2 16,3 0-1,-2-1-15,-3 1 0,-3 0 16,-3-2-16,-1 1 15,0 0 1,2-2-16,1 0 16,0-1-16,0-1 15,-1 1-15,-2 0 16,3 0-16,1-1 16,1 1-16,2 1 15,2 1 1,3-1-16,1-2 0,3 0 15,-1-1-15,-1 2 16,-4 0 0,0-1-16,0-1 15,-3 0-15,-2 0 16,-3 1-16,-8 2 16,-11 0-16,-21-2 15,-25-1-15,-35-4 16,79 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5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7516 8968 0,'0'0'0,"0"0"0,0 0 15,0 0 1,0 0-16,-2 4 0,3-5 0,2 0 0,0-1 0,-2 1 0,-2 0 0,-100-21 0,68 14 0,-3-3 16,-4 2-1,-6-1-15,-1 0 16,-1 3-16,-4 3 16,-3 2-16,-2 2 15,-2 0-15,-1 4 16,-1 0-16,1 2 15,2 1-15,1 1 16,3 0 0,5 1-16,4-1 0,4 1 15,4-1 1,6 1-16,5-1 16,6-2-16,6 0 15,8-1-15,4-1 16,6-2-16,4-2 15,4-1-15,4-1 16,4-1-16,4-1 16,5-1-16,5-1 15,7-1-15,2-2 16,4 2-16,0 1 16,2 0-16,-4 1 15,1 0 1,1 1-16,0-1 15,2 1-15,1 2 16,2 2-16,1 1 16,-2 1-16,-4 3 15,-6 2-15,-4-1 16,-4-1-16,-3-1 16,-4-2-16,-6-2 15,-6 0-15,-5 0 16,-5-2-1,-4 2-15,-1-2 16,-4 2-16,-3 2 16,-5-2-16,-5 1 15,-5-1-15,-4 0 16,-6-1-16,-4-2 16,-6 1-16,-7-1 15,-3 0-15,-6 1 16,-6 2-16,-4 4 31,-7 1-31,7 1 0,13-1 16,31-3-16</inkml:trace>
  <inkml:trace contextRef="#ctx0" brushRef="#br0" timeOffset="1502.33">5387 9069 0,'0'0'0,"-19"11"0,8-7 0,7-4 0,1-2 0,3 2 0,-2-3 0,-3 1 0,-15 4 0,4 0 16,-6-1-16,-5 1 16,-4 0-16,-3-1 15,-2-1-15,-2-1 16,0-2-16,-1 2 15,-2-1-15,-2 2 16,0-3-16,-7 4 16,-3 0-16,0 1 15,-2-1-15,0 0 16,-3 1 0,-2 0-16,-1 0 31,-2 0-31,-1 1 15,-2 1-15,0-1 16,-2 1-16,0-1 16,-2 0-16,0 0 15,-3-1-15,-5 1 16,-1 1-16,-6 0 16,-3-1-16,-4-4 15,-5 1 1,-5-5-16,-6 4 15,-8 1-15,-13 2 16,-13-3-16,-20 5 16,-24-1-16,-9-1 15,89-1-15</inkml:trace>
  <inkml:trace contextRef="#ctx0" brushRef="#br1" timeOffset="11150.41">612 10442 0,'-2'5'0,"-2"8"0,0-2 0,1-3 0,5-2 0,-2-6 0,4 12 0,1 2 0,4 3 0,3 4 0,3 5 16,6 8-16,4 5 15,7 7-15,4 8 16,7 6-16,5 4 16,2 5-16,2 0 15,1-5-15,1-3 16,-5 0-16,-1 0 16,-3 1-16,-8-1 15,-5-6 1,-6-10-16,-5-15 15,-6-10-15,-8-8 16,-4-6-16,-2-6 16,-2-3-16,-1 0 15,1 1-15,1 0 16,0 1-16,0 0 16,1-1-16,1 2 15,-2 0 1,3 1-16,1 1 15,0 1-15,1-1 16,-1 3-16,0 1 16,0 0-16,0 2 15,2-1-15,-3 0 16,1 0-16,-4-3 16,0-2-16,0 0 15,0 1-15,-4-1 16,1 2-1,0 3-15,1 0 16,3-3-16,2 2 16,3 7-16,2 1 15,4 4-15,4 2 16,5-3-16,0 0 16,2-3-16,-2-6 15,-4-2-15,-5-3 16,-4 1-16,-7-6 15,-2-3-15,-8-8 16,-1-2-16,-1-5 16,-2-6-16,-3-2 15,-3 0-15,4-2 16,2 6 0,1 9-16,-3 2 0,1-2 15,7 17 1</inkml:trace>
  <inkml:trace contextRef="#ctx0" brushRef="#br1" timeOffset="18664.3">5686 11607 0,'0'0'0,"0"0"0,-2 4 0,7-6 0,1 2 0,0 2 16,-1 3-16,-3 6 0,3 49 0,0-32 0,4 3 15,3 1-15,1 0 16,2-2-16,0-3 15,-1-5-15,1-6 16,-2-8-16,2-6 16,0-9-16,1-6 15,-2-9-15,-1-7 16,-3-7-16,-2-5 16,0-4-16,-3-4 15,0 0-15,4 1 16,-1 1-1,0 2-15,0 4 16,1 5-16,-1 4 16,-2 6-16,-2 6 15,0 8-15,4 10 16,5 6-16,8 8 16,-6 0-1</inkml:trace>
  <inkml:trace contextRef="#ctx0" brushRef="#br1" timeOffset="19532.16">6325 11751 0,'0'0'16,"0"0"-16,0 0 16,0 0-16,0 0 15,0 0 1,0 0-16,0 0 15,0 0-15,11-3 0,-3 2 0,-3 2 0,-3 1 0,-2-1 0,-1 0 0,-100-25 0,80 36 16,1 4-16,-1 6 16,4 3-16,6 2 15,5 4-15,8-5 16,5-4-16,6-5 16,3-7-16,4-6 15,3-7-15,2-4 16,1-2-16,1-4 15,-3 0-15,-4-1 16,0 3-16,-5-1 16,-5 3-16,-5 1 15,-3 3-15,-4 0 16,0 1-16,5-2 16,-1-1-16,-1-3 15,2 0 1,4-2-16,-1-1 15,3 2-15,1-2 16,-1 3-16,0 0 16,-2 0-16,-4 3 15,0 0-15,5 3 16,0 2-16,-1 3 16,1 4-16,7 1 15,-2 1 1,3-3-16,2-1 15,-2-2-15,3-2 16,1-3-16,-1-4 16,-3 0-16,0 0 15,-2 1-15,1 2 16,-3 5-16,-1 5 16,0 6-16,-4 6 15,-1 6-15,-1 6 16,1 4-1,-3 3-15,-1-3 16,-2-5-16,1-5 16,5-7-16,5-8 15,4-12-15,1-1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7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3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JS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JavaScript</a:t>
            </a:r>
            <a:r>
              <a:rPr lang="pt-BR" sz="1800"/>
              <a:t> tem 8 tipos de dados</a:t>
            </a:r>
          </a:p>
          <a:p>
            <a:pPr algn="l"/>
            <a:r>
              <a:rPr lang="en-US" sz="1800"/>
              <a:t>1. String</a:t>
            </a:r>
            <a:br>
              <a:rPr lang="en-US" sz="1800"/>
            </a:br>
            <a:r>
              <a:rPr lang="en-US" sz="1800"/>
              <a:t>2. Number</a:t>
            </a:r>
            <a:br>
              <a:rPr lang="en-US" sz="1800"/>
            </a:br>
            <a:r>
              <a:rPr lang="en-US" sz="1800"/>
              <a:t>3. </a:t>
            </a:r>
            <a:r>
              <a:rPr lang="en-US" sz="1800" err="1"/>
              <a:t>Bigint</a:t>
            </a:r>
            <a:br>
              <a:rPr lang="en-US" sz="1800"/>
            </a:br>
            <a:r>
              <a:rPr lang="en-US" sz="1800"/>
              <a:t>4. Boolean</a:t>
            </a:r>
            <a:br>
              <a:rPr lang="en-US" sz="1800"/>
            </a:br>
            <a:r>
              <a:rPr lang="en-US" sz="1800"/>
              <a:t>5. Undefined</a:t>
            </a:r>
            <a:br>
              <a:rPr lang="en-US" sz="1800"/>
            </a:br>
            <a:r>
              <a:rPr lang="en-US" sz="1800"/>
              <a:t>6. Null</a:t>
            </a:r>
            <a:br>
              <a:rPr lang="en-US" sz="1800"/>
            </a:br>
            <a:r>
              <a:rPr lang="en-US" sz="1800"/>
              <a:t>7. Symbol</a:t>
            </a:r>
            <a:br>
              <a:rPr lang="en-US" sz="1800"/>
            </a:br>
            <a:r>
              <a:rPr lang="en-US" sz="1800"/>
              <a:t>8. Object</a:t>
            </a:r>
          </a:p>
          <a:p>
            <a:pPr algn="l"/>
            <a:r>
              <a:rPr lang="pt-BR" sz="1800"/>
              <a:t>//Declarando variável</a:t>
            </a:r>
          </a:p>
          <a:p>
            <a:pPr algn="l"/>
            <a:r>
              <a:rPr lang="pt-BR" sz="1800" err="1"/>
              <a:t>let</a:t>
            </a:r>
            <a:r>
              <a:rPr lang="pt-BR" sz="1800"/>
              <a:t> x = </a:t>
            </a:r>
            <a:r>
              <a:rPr lang="pt-BR" sz="1800" err="1"/>
              <a:t>BigInt</a:t>
            </a:r>
            <a:r>
              <a:rPr lang="pt-BR" sz="1800"/>
              <a:t>("12345678901234567890");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14:cNvPr>
              <p14:cNvContentPartPr/>
              <p14:nvPr/>
            </p14:nvContentPartPr>
            <p14:xfrm>
              <a:off x="2002680" y="2027520"/>
              <a:ext cx="2040840" cy="907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320" y="2018160"/>
                <a:ext cx="2059560" cy="9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Você pode usar o operador </a:t>
            </a:r>
            <a:r>
              <a:rPr lang="pt-BR" sz="1800" err="1"/>
              <a:t>JavaScript</a:t>
            </a:r>
            <a:r>
              <a:rPr lang="pt-BR" sz="1800"/>
              <a:t> </a:t>
            </a:r>
            <a:r>
              <a:rPr lang="pt-BR" sz="1800" err="1"/>
              <a:t>typeof</a:t>
            </a:r>
            <a:r>
              <a:rPr lang="pt-BR" sz="1800"/>
              <a:t> para encontrar o tipo de uma variável </a:t>
            </a:r>
            <a:r>
              <a:rPr lang="pt-BR" sz="1800" err="1"/>
              <a:t>JavaScript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"John"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string</a:t>
            </a:r>
            <a:r>
              <a:rPr lang="pt-BR" sz="1800"/>
              <a:t>"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0     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number</a:t>
            </a:r>
            <a:r>
              <a:rPr lang="pt-BR" sz="1800"/>
              <a:t>“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Console.log(</a:t>
            </a:r>
            <a:r>
              <a:rPr lang="pt-BR" sz="1800" err="1"/>
              <a:t>typeof</a:t>
            </a:r>
            <a:r>
              <a:rPr lang="pt-BR" sz="1800"/>
              <a:t> “x”)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14:cNvPr>
              <p14:cNvContentPartPr/>
              <p14:nvPr/>
            </p14:nvContentPartPr>
            <p14:xfrm>
              <a:off x="693720" y="1197360"/>
              <a:ext cx="7696080" cy="2829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360" y="1188000"/>
                <a:ext cx="771480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4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Declarando variável</a:t>
            </a:r>
          </a:p>
          <a:p>
            <a:pPr algn="l"/>
            <a:r>
              <a:rPr lang="pt-BR" sz="1700"/>
              <a:t>Var - Declara uma variável (Global)</a:t>
            </a:r>
          </a:p>
          <a:p>
            <a:pPr algn="l"/>
            <a:r>
              <a:rPr lang="pt-BR" sz="1700" err="1"/>
              <a:t>Let</a:t>
            </a:r>
            <a:r>
              <a:rPr lang="pt-BR" sz="1700"/>
              <a:t> - Declara uma variável de bloco (Local)</a:t>
            </a:r>
          </a:p>
          <a:p>
            <a:pPr algn="l"/>
            <a:r>
              <a:rPr lang="pt-BR" sz="1700" err="1"/>
              <a:t>Const</a:t>
            </a:r>
            <a:r>
              <a:rPr lang="pt-BR" sz="1700"/>
              <a:t> - Declara uma constante de bloco</a:t>
            </a:r>
          </a:p>
          <a:p>
            <a:pPr algn="l"/>
            <a:endParaRPr lang="pt-BR" sz="1700" i="1">
              <a:solidFill>
                <a:srgbClr val="FF0000"/>
              </a:solidFill>
            </a:endParaRPr>
          </a:p>
          <a:p>
            <a:pPr algn="l"/>
            <a:r>
              <a:rPr lang="en-US" sz="1700" b="1" err="1"/>
              <a:t>var</a:t>
            </a:r>
            <a:r>
              <a:rPr lang="en-US" sz="1700" b="1"/>
              <a:t> x;</a:t>
            </a:r>
          </a:p>
          <a:p>
            <a:pPr algn="l"/>
            <a:r>
              <a:rPr lang="en-US" sz="1700" b="1" err="1"/>
              <a:t>Const</a:t>
            </a:r>
            <a:r>
              <a:rPr lang="en-US" sz="1700" b="1"/>
              <a:t> = 3.14</a:t>
            </a:r>
            <a:br>
              <a:rPr lang="en-US" sz="1700" b="1"/>
            </a:br>
            <a:r>
              <a:rPr lang="en-US" sz="1700" b="1"/>
              <a:t>let y;</a:t>
            </a:r>
            <a:br>
              <a:rPr lang="en-US" sz="1700" b="1"/>
            </a:br>
            <a:r>
              <a:rPr lang="en-US" sz="1700" b="1"/>
              <a:t>x = 5;</a:t>
            </a:r>
            <a:br>
              <a:rPr lang="en-US" sz="1700" b="1"/>
            </a:br>
            <a:r>
              <a:rPr lang="en-US" sz="1700" b="1"/>
              <a:t>y = 6;</a:t>
            </a:r>
            <a:br>
              <a:rPr lang="en-US" sz="1700" b="1"/>
            </a:br>
            <a:r>
              <a:rPr lang="en-US" sz="1700" b="1"/>
              <a:t>let z = x; </a:t>
            </a:r>
          </a:p>
          <a:p>
            <a:pPr algn="l"/>
            <a:r>
              <a:rPr lang="en-US" sz="1700" b="1"/>
              <a:t>let w = 10;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Variáveis e Constantes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14:cNvPr>
              <p14:cNvContentPartPr/>
              <p14:nvPr/>
            </p14:nvContentPartPr>
            <p14:xfrm>
              <a:off x="198000" y="2000520"/>
              <a:ext cx="1450080" cy="2147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1991160"/>
                <a:ext cx="1468800" cy="21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4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  É preciso fixar as casas decimais em dados do tipo float:</a:t>
            </a:r>
          </a:p>
          <a:p>
            <a:pPr algn="l"/>
            <a:r>
              <a:rPr lang="pt-BR" sz="1600"/>
              <a:t>var nota = 40.0;</a:t>
            </a:r>
          </a:p>
          <a:p>
            <a:pPr algn="l"/>
            <a:r>
              <a:rPr lang="pt-BR" sz="1600"/>
              <a:t>console.log(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</a:t>
            </a:r>
            <a:r>
              <a:rPr lang="pt-BR" sz="1600"/>
              <a:t>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n1 = 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(2);</a:t>
            </a:r>
          </a:p>
          <a:p>
            <a:pPr algn="l"/>
            <a:r>
              <a:rPr lang="pt-BR" sz="1600"/>
              <a:t>console.log(n1);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Também é possível substituir o ponto pela </a:t>
            </a:r>
          </a:p>
          <a:p>
            <a:pPr algn="l"/>
            <a:r>
              <a:rPr lang="pt-BR" sz="1600"/>
              <a:t>Vírgula nas casas decimais.</a:t>
            </a:r>
          </a:p>
          <a:p>
            <a:pPr algn="l"/>
            <a:r>
              <a:rPr lang="pt-BR" sz="1600"/>
              <a:t>n1.replace(“,”,”.”);</a:t>
            </a:r>
          </a:p>
          <a:p>
            <a:pPr algn="l"/>
            <a:r>
              <a:rPr lang="pt-BR" sz="1600" err="1"/>
              <a:t>variavel.replace</a:t>
            </a:r>
            <a:r>
              <a:rPr lang="pt-BR" sz="1600"/>
              <a:t>(“substituído”, “substituto”)</a:t>
            </a:r>
          </a:p>
          <a:p>
            <a:pPr algn="l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Trabalhando com decimais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321102" y="15541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var nota = 40.55;</a:t>
            </a:r>
          </a:p>
          <a:p>
            <a:r>
              <a:rPr lang="it-IT"/>
              <a:t>nota = String(nota);</a:t>
            </a:r>
          </a:p>
          <a:p>
            <a:r>
              <a:rPr lang="it-IT"/>
              <a:t>nota = nota.replace(".",",");</a:t>
            </a:r>
          </a:p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14:cNvPr>
              <p14:cNvContentPartPr/>
              <p14:nvPr/>
            </p14:nvContentPartPr>
            <p14:xfrm>
              <a:off x="605520" y="1662840"/>
              <a:ext cx="7828200" cy="2044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1653480"/>
                <a:ext cx="7846920" cy="20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Concatenar é uma palavra em programação significa "colocar junto". Para colocar </a:t>
            </a:r>
            <a:r>
              <a:rPr lang="pt-BR" sz="1600" err="1"/>
              <a:t>strings</a:t>
            </a:r>
            <a:r>
              <a:rPr lang="pt-BR" sz="1600"/>
              <a:t> juntas em </a:t>
            </a:r>
            <a:r>
              <a:rPr lang="pt-BR" sz="1600" err="1"/>
              <a:t>JavaScript</a:t>
            </a:r>
            <a:r>
              <a:rPr lang="pt-BR" sz="1600"/>
              <a:t>, usamos o operador (+), o mesmo usamos para adicionar números.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“Meu nome é “ + nome;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Outra forma de concatenar é utilizando o Crase, chaves e cifrão.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`meu nome é ${nome}`;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Concatenando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14:cNvPr>
              <p14:cNvContentPartPr/>
              <p14:nvPr/>
            </p14:nvContentPartPr>
            <p14:xfrm>
              <a:off x="215640" y="3197880"/>
              <a:ext cx="2492640" cy="1101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80" y="3188520"/>
                <a:ext cx="251136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41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Para armazenar dados de um </a:t>
            </a:r>
            <a:r>
              <a:rPr lang="pt-BR" sz="1700" err="1"/>
              <a:t>prompt</a:t>
            </a:r>
            <a:r>
              <a:rPr lang="pt-BR" sz="1700"/>
              <a:t>, basta atribuir a uma variável:</a:t>
            </a:r>
          </a:p>
          <a:p>
            <a:pPr algn="l"/>
            <a:endParaRPr lang="pt-BR" sz="1500" i="1">
              <a:solidFill>
                <a:srgbClr val="FF0000"/>
              </a:solidFill>
            </a:endParaRP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var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= </a:t>
            </a:r>
            <a:r>
              <a:rPr lang="en-US" sz="1500" b="1" err="1">
                <a:solidFill>
                  <a:srgbClr val="FF0000"/>
                </a:solidFill>
              </a:rPr>
              <a:t>window.prompt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Qual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seu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?”)</a:t>
            </a: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window.alert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Olá</a:t>
            </a:r>
            <a:r>
              <a:rPr lang="en-US" sz="1500" b="1">
                <a:solidFill>
                  <a:srgbClr val="FF0000"/>
                </a:solidFill>
              </a:rPr>
              <a:t> ”+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+ “ </a:t>
            </a:r>
            <a:r>
              <a:rPr lang="en-US" sz="1500" b="1" err="1">
                <a:solidFill>
                  <a:srgbClr val="FF0000"/>
                </a:solidFill>
              </a:rPr>
              <a:t>seja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bem-vindo</a:t>
            </a:r>
            <a:r>
              <a:rPr lang="en-US" sz="1500" b="1">
                <a:solidFill>
                  <a:srgbClr val="FF0000"/>
                </a:solidFill>
              </a:rPr>
              <a:t>”)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Armazenando dados com o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14:cNvPr>
              <p14:cNvContentPartPr/>
              <p14:nvPr/>
            </p14:nvContentPartPr>
            <p14:xfrm>
              <a:off x="747720" y="2692080"/>
              <a:ext cx="4088880" cy="520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2682720"/>
                <a:ext cx="410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7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+ Adição</a:t>
            </a:r>
          </a:p>
          <a:p>
            <a:pPr algn="l"/>
            <a:r>
              <a:rPr lang="pt-BR" sz="1700"/>
              <a:t>- Subtração</a:t>
            </a:r>
          </a:p>
          <a:p>
            <a:pPr algn="l"/>
            <a:r>
              <a:rPr lang="pt-BR" sz="1700"/>
              <a:t>* Multiplicação</a:t>
            </a:r>
          </a:p>
          <a:p>
            <a:pPr algn="l"/>
            <a:r>
              <a:rPr lang="pt-BR" sz="1700"/>
              <a:t>** Exponencial</a:t>
            </a:r>
          </a:p>
          <a:p>
            <a:pPr algn="l"/>
            <a:r>
              <a:rPr lang="pt-BR" sz="1700"/>
              <a:t>/ Divisão</a:t>
            </a:r>
          </a:p>
          <a:p>
            <a:pPr algn="l"/>
            <a:r>
              <a:rPr lang="pt-BR" sz="1700"/>
              <a:t>% Módulo</a:t>
            </a:r>
          </a:p>
          <a:p>
            <a:pPr algn="l"/>
            <a:r>
              <a:rPr lang="pt-BR" sz="1700"/>
              <a:t>++ Incremento</a:t>
            </a:r>
          </a:p>
          <a:p>
            <a:pPr algn="l"/>
            <a:r>
              <a:rPr lang="pt-BR" sz="1700"/>
              <a:t>-- Decremento</a:t>
            </a:r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14:cNvPr>
              <p14:cNvContentPartPr/>
              <p14:nvPr/>
            </p14:nvContentPartPr>
            <p14:xfrm>
              <a:off x="158400" y="3632400"/>
              <a:ext cx="37080" cy="23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40" y="3623040"/>
                <a:ext cx="55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4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Operadores</a:t>
            </a:r>
          </a:p>
          <a:p>
            <a:pPr algn="l"/>
            <a:endParaRPr lang="pt-BR" sz="1800"/>
          </a:p>
          <a:p>
            <a:pPr algn="l"/>
            <a:r>
              <a:rPr lang="da-DK" sz="1800"/>
              <a:t>let x = 10;</a:t>
            </a:r>
            <a:br>
              <a:rPr lang="da-DK" sz="1800"/>
            </a:br>
            <a:r>
              <a:rPr lang="da-DK" sz="1800"/>
              <a:t>x += 5;</a:t>
            </a:r>
          </a:p>
          <a:p>
            <a:pPr algn="l"/>
            <a:endParaRPr lang="da-DK" sz="1800" b="1" i="1">
              <a:solidFill>
                <a:srgbClr val="FF0000"/>
              </a:solidFill>
            </a:endParaRPr>
          </a:p>
          <a:p>
            <a:pPr algn="l"/>
            <a:r>
              <a:rPr lang="da-DK" sz="1800"/>
              <a:t>let y = 20;</a:t>
            </a:r>
            <a:br>
              <a:rPr lang="da-DK" sz="1800"/>
            </a:br>
            <a:r>
              <a:rPr lang="da-DK" sz="1800"/>
              <a:t>x = x + y;</a:t>
            </a:r>
            <a:endParaRPr lang="pt-BR" sz="1800" b="1" i="1">
              <a:solidFill>
                <a:srgbClr val="FF0000"/>
              </a:solidFill>
            </a:endParaRPr>
          </a:p>
          <a:p>
            <a:pPr algn="l"/>
            <a:endParaRPr lang="pt-BR" sz="18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14:cNvPr>
              <p14:cNvContentPartPr/>
              <p14:nvPr/>
            </p14:nvContentPartPr>
            <p14:xfrm>
              <a:off x="872640" y="2815920"/>
              <a:ext cx="626400" cy="10191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806560"/>
                <a:ext cx="645120" cy="10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==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=== Valor e </a:t>
            </a:r>
            <a:r>
              <a:rPr lang="en-US" sz="1800" err="1"/>
              <a:t>tipo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!= </a:t>
            </a:r>
            <a:r>
              <a:rPr lang="en-US" sz="1800" err="1"/>
              <a:t>Diferente</a:t>
            </a:r>
            <a:endParaRPr lang="en-US" sz="1800"/>
          </a:p>
          <a:p>
            <a:pPr algn="l"/>
            <a:r>
              <a:rPr lang="en-US" sz="1800"/>
              <a:t>&gt; </a:t>
            </a:r>
            <a:r>
              <a:rPr lang="en-US" sz="1800" err="1"/>
              <a:t>Maior</a:t>
            </a:r>
            <a:r>
              <a:rPr lang="en-US" sz="1800"/>
              <a:t> do que </a:t>
            </a:r>
          </a:p>
          <a:p>
            <a:pPr algn="l"/>
            <a:r>
              <a:rPr lang="en-US" sz="1800"/>
              <a:t>&lt; </a:t>
            </a:r>
            <a:r>
              <a:rPr lang="en-US" sz="1800" err="1"/>
              <a:t>Menor</a:t>
            </a:r>
            <a:r>
              <a:rPr lang="en-US" sz="1800"/>
              <a:t> do que</a:t>
            </a:r>
          </a:p>
          <a:p>
            <a:pPr algn="l"/>
            <a:r>
              <a:rPr lang="en-US" sz="1800"/>
              <a:t>&gt;= </a:t>
            </a:r>
            <a:r>
              <a:rPr lang="en-US" sz="1800" err="1"/>
              <a:t>Maior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r>
              <a:rPr lang="en-US" sz="1800"/>
              <a:t> </a:t>
            </a:r>
          </a:p>
          <a:p>
            <a:pPr algn="l"/>
            <a:r>
              <a:rPr lang="en-US" sz="1800"/>
              <a:t>&lt;= </a:t>
            </a:r>
            <a:r>
              <a:rPr lang="en-US" sz="1800" err="1"/>
              <a:t>Menor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Relacionais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231" t="25252" r="38425" b="20990"/>
          <a:stretch/>
        </p:blipFill>
        <p:spPr>
          <a:xfrm>
            <a:off x="5348418" y="1689549"/>
            <a:ext cx="3058916" cy="1994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14:cNvPr>
              <p14:cNvContentPartPr/>
              <p14:nvPr/>
            </p14:nvContentPartPr>
            <p14:xfrm>
              <a:off x="505800" y="1332720"/>
              <a:ext cx="4852800" cy="935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1323360"/>
                <a:ext cx="487152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97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Os operadores “!” (Não lógico), "&amp;&amp;" (E lógico), "||" (OU lógico) são usados para avaliar condições complexas e tomar decisões com base nos resultados.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Lógicos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15384" t="46910" r="38462" b="29635"/>
          <a:stretch/>
        </p:blipFill>
        <p:spPr>
          <a:xfrm>
            <a:off x="5368942" y="2143399"/>
            <a:ext cx="3024336" cy="864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14:cNvPr>
              <p14:cNvContentPartPr/>
              <p14:nvPr/>
            </p14:nvContentPartPr>
            <p14:xfrm>
              <a:off x="215280" y="705600"/>
              <a:ext cx="5712480" cy="3655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20" y="696240"/>
                <a:ext cx="5731200" cy="36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3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JavaScript</a:t>
            </a:r>
            <a:r>
              <a:rPr lang="pt-BR" sz="1800"/>
              <a:t>, como o próprio nome sugere, é uma linguagem de </a:t>
            </a:r>
            <a:r>
              <a:rPr lang="pt-BR" sz="1800" err="1"/>
              <a:t>scripting</a:t>
            </a:r>
            <a:r>
              <a:rPr lang="pt-BR" sz="1800"/>
              <a:t>. Uma linguagem de </a:t>
            </a:r>
            <a:r>
              <a:rPr lang="pt-BR" sz="1800" err="1"/>
              <a:t>scripting</a:t>
            </a:r>
            <a:r>
              <a:rPr lang="pt-BR" sz="1800"/>
              <a:t> é comumente definida como uma linguagem de programação que permite ao programador controlar uma ou mais aplicações de terceiros. </a:t>
            </a:r>
          </a:p>
          <a:p>
            <a:pPr algn="l"/>
            <a:r>
              <a:rPr lang="pt-BR" sz="1800"/>
              <a:t>No caso do </a:t>
            </a:r>
            <a:r>
              <a:rPr lang="pt-BR" sz="1800" err="1"/>
              <a:t>JavaScript</a:t>
            </a:r>
            <a:r>
              <a:rPr lang="pt-BR" sz="1800"/>
              <a:t>, podemos controlar alguns comportamentos dos navegadores através de trechos de código que são enviados na página HTML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operador condicional (ternário) é o único operador </a:t>
            </a:r>
            <a:r>
              <a:rPr lang="pt-BR" sz="1800" err="1"/>
              <a:t>JavaScript</a:t>
            </a:r>
            <a:r>
              <a:rPr lang="pt-BR" sz="1800"/>
              <a:t> que possui três operandos. Este operador é frequentemente usado como um atalho para a instrução </a:t>
            </a:r>
            <a:r>
              <a:rPr lang="pt-BR" sz="1800" err="1"/>
              <a:t>if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condição ? expr1 : expr2</a:t>
            </a:r>
          </a:p>
          <a:p>
            <a:pPr algn="l"/>
            <a:r>
              <a:rPr lang="pt-BR" sz="1800"/>
              <a:t>Uma expressão que é avaliada como </a:t>
            </a:r>
            <a:r>
              <a:rPr lang="pt-BR" sz="1800" err="1"/>
              <a:t>true</a:t>
            </a:r>
            <a:r>
              <a:rPr lang="pt-BR" sz="1800"/>
              <a:t> ou false.</a:t>
            </a:r>
          </a:p>
          <a:p>
            <a:pPr algn="l"/>
            <a:r>
              <a:rPr lang="pt-BR" sz="1800"/>
              <a:t>expr1, expr2</a:t>
            </a:r>
          </a:p>
          <a:p>
            <a:pPr algn="l"/>
            <a:r>
              <a:rPr lang="pt-BR" sz="1800"/>
              <a:t>Expressões com valores de qualquer tipo.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14:cNvPr>
              <p14:cNvContentPartPr/>
              <p14:nvPr/>
            </p14:nvContentPartPr>
            <p14:xfrm>
              <a:off x="111240" y="2857320"/>
              <a:ext cx="5685480" cy="6876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2847960"/>
                <a:ext cx="57042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0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Teste ? Verdadeiro : falso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var media = 8;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media &gt;= 7 ? ‘Aprovado’ : ‘ Reprovado’;</a:t>
            </a:r>
          </a:p>
          <a:p>
            <a:pPr algn="l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14:cNvPr>
              <p14:cNvContentPartPr/>
              <p14:nvPr/>
            </p14:nvContentPartPr>
            <p14:xfrm>
              <a:off x="374040" y="1888200"/>
              <a:ext cx="4071240" cy="1423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" y="1878840"/>
                <a:ext cx="4089960" cy="14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4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na saída HTML usando </a:t>
            </a:r>
            <a:r>
              <a:rPr lang="pt-BR" sz="1800" err="1"/>
              <a:t>document.write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em uma caixa de alerta, usando </a:t>
            </a:r>
            <a:r>
              <a:rPr lang="pt-BR" sz="1800" err="1"/>
              <a:t>window.alert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no console do navegador, usando console.log().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Saídas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579" y="1765817"/>
            <a:ext cx="3151062" cy="1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14:cNvPr>
              <p14:cNvContentPartPr/>
              <p14:nvPr/>
            </p14:nvContentPartPr>
            <p14:xfrm>
              <a:off x="878040" y="1516680"/>
              <a:ext cx="2089800" cy="1972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1507320"/>
                <a:ext cx="210852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0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Para fins de teste, é conveniente usar </a:t>
            </a:r>
            <a:r>
              <a:rPr lang="pt-BR" sz="1800" err="1"/>
              <a:t>document.write</a:t>
            </a:r>
            <a:r>
              <a:rPr lang="pt-BR" sz="1800"/>
              <a:t>():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&lt;!DOCTYPE 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&lt;h1&gt;</a:t>
            </a:r>
            <a:r>
              <a:rPr lang="pt-BR" sz="1600" err="1">
                <a:solidFill>
                  <a:srgbClr val="FF0000"/>
                </a:solidFill>
              </a:rPr>
              <a:t>My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First</a:t>
            </a:r>
            <a:r>
              <a:rPr lang="pt-BR" sz="1600">
                <a:solidFill>
                  <a:srgbClr val="FF0000"/>
                </a:solidFill>
              </a:rPr>
              <a:t> Web Page&lt;/h1&gt;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err="1">
                <a:solidFill>
                  <a:schemeClr val="bg2"/>
                </a:solidFill>
              </a:rPr>
              <a:t>document.write</a:t>
            </a:r>
            <a:r>
              <a:rPr lang="pt-BR" sz="1600" b="1" i="1">
                <a:solidFill>
                  <a:schemeClr val="bg2"/>
                </a:solidFill>
              </a:rPr>
              <a:t>(5 + 6);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14:cNvPr>
              <p14:cNvContentPartPr/>
              <p14:nvPr/>
            </p14:nvContentPartPr>
            <p14:xfrm>
              <a:off x="3196800" y="3887640"/>
              <a:ext cx="874080" cy="187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3878280"/>
                <a:ext cx="89280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65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("My roll number is " +10);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14:cNvPr>
              <p14:cNvContentPartPr/>
              <p14:nvPr/>
            </p14:nvContentPartPr>
            <p14:xfrm>
              <a:off x="3834720" y="3890160"/>
              <a:ext cx="722160" cy="837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5360" y="3880800"/>
                <a:ext cx="7408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9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(Date());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14:cNvPr>
              <p14:cNvContentPartPr/>
              <p14:nvPr/>
            </p14:nvContentPartPr>
            <p14:xfrm>
              <a:off x="2360520" y="4047840"/>
              <a:ext cx="565200" cy="904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1160" y="4038480"/>
                <a:ext cx="58392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24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usar uma caixa de alerta para exibir dados: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>
                <a:solidFill>
                  <a:srgbClr val="FF0000"/>
                </a:solidFill>
              </a:rPr>
              <a:t>&lt;!DOCTYPE 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&lt;h1&gt;</a:t>
            </a:r>
            <a:r>
              <a:rPr lang="pt-BR" sz="1800" err="1">
                <a:solidFill>
                  <a:srgbClr val="FF0000"/>
                </a:solidFill>
              </a:rPr>
              <a:t>My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First</a:t>
            </a:r>
            <a:r>
              <a:rPr lang="pt-BR" sz="1800">
                <a:solidFill>
                  <a:srgbClr val="FF0000"/>
                </a:solidFill>
              </a:rPr>
              <a:t> Web Page&lt;/h1&gt;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 err="1">
                <a:solidFill>
                  <a:schemeClr val="bg2"/>
                </a:solidFill>
              </a:rPr>
              <a:t>window.alert</a:t>
            </a:r>
            <a:r>
              <a:rPr lang="pt-BR" sz="1800">
                <a:solidFill>
                  <a:schemeClr val="bg2"/>
                </a:solidFill>
              </a:rPr>
              <a:t>(5 + 6);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&lt;/script&gt;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32" y="1938611"/>
            <a:ext cx="3055826" cy="1537586"/>
          </a:xfrm>
          <a:prstGeom prst="rect">
            <a:avLst/>
          </a:prstGeom>
        </p:spPr>
      </p:pic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14:cNvPr>
              <p14:cNvContentPartPr/>
              <p14:nvPr/>
            </p14:nvContentPartPr>
            <p14:xfrm>
              <a:off x="1904400" y="2206080"/>
              <a:ext cx="4643640" cy="21855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040" y="2196720"/>
                <a:ext cx="4662360" cy="22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Para fins de depuração, você pode chamar o console.log(), método no navegador para exibir dados. F12.</a:t>
            </a:r>
          </a:p>
          <a:p>
            <a:pPr algn="just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en-US" sz="1800">
                <a:solidFill>
                  <a:srgbClr val="FF0000"/>
                </a:solidFill>
              </a:rPr>
              <a:t>&lt;!DOCTYPE 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&lt;body&gt;</a:t>
            </a:r>
            <a:br>
              <a:rPr lang="en-US" sz="1800"/>
            </a:br>
            <a:r>
              <a:rPr lang="en-US" sz="1800">
                <a:solidFill>
                  <a:schemeClr val="bg2"/>
                </a:solidFill>
              </a:rPr>
              <a:t>&lt;script&gt;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console.log(5 + 6);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&lt;/script&gt;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&lt;/body&gt;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&lt;/html&gt;</a:t>
            </a:r>
            <a:endParaRPr lang="pt-BR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console.log()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 descr="Handy Tips on Using console.log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1" y="1752018"/>
            <a:ext cx="3182711" cy="2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14:cNvPr>
              <p14:cNvContentPartPr/>
              <p14:nvPr/>
            </p14:nvContentPartPr>
            <p14:xfrm>
              <a:off x="608040" y="4163760"/>
              <a:ext cx="1222560" cy="997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80" y="4154400"/>
                <a:ext cx="124128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2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chamar o </a:t>
            </a:r>
            <a:r>
              <a:rPr lang="pt-BR" sz="1800" err="1"/>
              <a:t>window.print</a:t>
            </a:r>
            <a:r>
              <a:rPr lang="pt-BR" sz="1800"/>
              <a:t>(), método no navegador para imprimir o conteúdo da janela atual.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&lt;!DOCTYPE 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  <a:endParaRPr lang="pt-BR" sz="1200">
              <a:solidFill>
                <a:srgbClr val="FF0000"/>
              </a:solidFill>
            </a:endParaRPr>
          </a:p>
          <a:p>
            <a:pPr algn="l"/>
            <a:r>
              <a:rPr lang="pt-BR" sz="1200">
                <a:solidFill>
                  <a:schemeClr val="bg2"/>
                </a:solidFill>
              </a:rPr>
              <a:t>&lt;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onclick</a:t>
            </a:r>
            <a:r>
              <a:rPr lang="pt-BR" sz="1200">
                <a:solidFill>
                  <a:schemeClr val="bg2"/>
                </a:solidFill>
              </a:rPr>
              <a:t>="</a:t>
            </a:r>
            <a:r>
              <a:rPr lang="pt-BR" sz="1200" err="1">
                <a:solidFill>
                  <a:schemeClr val="bg2"/>
                </a:solidFill>
              </a:rPr>
              <a:t>window.print</a:t>
            </a:r>
            <a:r>
              <a:rPr lang="pt-BR" sz="1200">
                <a:solidFill>
                  <a:schemeClr val="bg2"/>
                </a:solidFill>
              </a:rPr>
              <a:t>()"&gt;Print </a:t>
            </a:r>
            <a:r>
              <a:rPr lang="pt-BR" sz="1200" err="1">
                <a:solidFill>
                  <a:schemeClr val="bg2"/>
                </a:solidFill>
              </a:rPr>
              <a:t>this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page</a:t>
            </a:r>
            <a:r>
              <a:rPr lang="pt-BR" sz="1200">
                <a:solidFill>
                  <a:schemeClr val="bg2"/>
                </a:solidFill>
              </a:rPr>
              <a:t>&lt;/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t="9540" r="56779" b="66299"/>
          <a:stretch/>
        </p:blipFill>
        <p:spPr>
          <a:xfrm>
            <a:off x="5277296" y="1811308"/>
            <a:ext cx="3207629" cy="1008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14:cNvPr>
              <p14:cNvContentPartPr/>
              <p14:nvPr/>
            </p14:nvContentPartPr>
            <p14:xfrm>
              <a:off x="1315080" y="3453840"/>
              <a:ext cx="1340280" cy="403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720" y="3444480"/>
                <a:ext cx="13590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5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Métodos básicos de </a:t>
            </a:r>
            <a:r>
              <a:rPr lang="pt-BR" sz="1800" err="1"/>
              <a:t>string</a:t>
            </a:r>
            <a:endParaRPr lang="pt-BR" sz="1800"/>
          </a:p>
          <a:p>
            <a:pPr algn="l"/>
            <a:r>
              <a:rPr lang="pt-BR" sz="1800" err="1"/>
              <a:t>Strings</a:t>
            </a:r>
            <a:r>
              <a:rPr lang="pt-BR" sz="1800"/>
              <a:t> </a:t>
            </a:r>
            <a:r>
              <a:rPr lang="pt-BR" sz="1800" err="1"/>
              <a:t>Javascript</a:t>
            </a:r>
            <a:r>
              <a:rPr lang="pt-BR" sz="1800"/>
              <a:t> são primitivas e imutáveis: todos os métodos de </a:t>
            </a:r>
            <a:r>
              <a:rPr lang="pt-BR" sz="1800" err="1"/>
              <a:t>string</a:t>
            </a:r>
            <a:r>
              <a:rPr lang="pt-BR" sz="1800"/>
              <a:t> produzem uma nova </a:t>
            </a:r>
            <a:r>
              <a:rPr lang="pt-BR" sz="1800" err="1"/>
              <a:t>string</a:t>
            </a:r>
            <a:r>
              <a:rPr lang="pt-BR" sz="1800"/>
              <a:t> sem alterar a </a:t>
            </a:r>
            <a:r>
              <a:rPr lang="pt-BR" sz="1800" err="1"/>
              <a:t>string</a:t>
            </a:r>
            <a:r>
              <a:rPr lang="pt-BR" sz="1800"/>
              <a:t> original.</a:t>
            </a:r>
          </a:p>
          <a:p>
            <a:pPr algn="l"/>
            <a:endParaRPr lang="pt-BR" sz="1800"/>
          </a:p>
          <a:p>
            <a:pPr algn="l"/>
            <a:r>
              <a:rPr lang="pt-BR" sz="1800" err="1"/>
              <a:t>String.length</a:t>
            </a:r>
            <a:r>
              <a:rPr lang="pt-BR" sz="1800"/>
              <a:t> - Comprimento</a:t>
            </a:r>
          </a:p>
          <a:p>
            <a:pPr algn="l"/>
            <a:r>
              <a:rPr lang="pt-BR" sz="1800" err="1"/>
              <a:t>String.charAt</a:t>
            </a:r>
            <a:r>
              <a:rPr lang="pt-BR" sz="1800"/>
              <a:t>(0) – Retorna o elemento  </a:t>
            </a:r>
          </a:p>
          <a:p>
            <a:pPr algn="l"/>
            <a:r>
              <a:rPr lang="pt-BR" sz="1800" err="1"/>
              <a:t>String.slice</a:t>
            </a:r>
            <a:r>
              <a:rPr lang="pt-BR" sz="1800"/>
              <a:t>(1,7) – Fatia o elemento</a:t>
            </a:r>
          </a:p>
          <a:p>
            <a:pPr algn="l"/>
            <a:r>
              <a:rPr lang="pt-BR" sz="1800" err="1"/>
              <a:t>String.toUpperCase</a:t>
            </a:r>
            <a:r>
              <a:rPr lang="pt-BR" sz="1800"/>
              <a:t>() - Maiúscula</a:t>
            </a:r>
          </a:p>
          <a:p>
            <a:pPr algn="l"/>
            <a:r>
              <a:rPr lang="pt-BR" sz="1800" err="1"/>
              <a:t>String.toLowerCase</a:t>
            </a:r>
            <a:r>
              <a:rPr lang="pt-BR" sz="1800"/>
              <a:t>() – Minúscula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14:cNvPr>
              <p14:cNvContentPartPr/>
              <p14:nvPr/>
            </p14:nvContentPartPr>
            <p14:xfrm>
              <a:off x="1449000" y="3674520"/>
              <a:ext cx="807120" cy="10342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3665160"/>
                <a:ext cx="825840" cy="10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5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Outra característica comum nas linguagens de </a:t>
            </a:r>
            <a:r>
              <a:rPr lang="pt-BR" sz="1800" err="1"/>
              <a:t>scripting</a:t>
            </a:r>
            <a:r>
              <a:rPr lang="pt-BR" sz="1800"/>
              <a:t> é que normalmente elas são linguagens interpretadas, ou seja, não dependem de compilação para serem executadas. </a:t>
            </a:r>
          </a:p>
          <a:p>
            <a:pPr algn="l"/>
            <a:r>
              <a:rPr lang="pt-BR" sz="1800"/>
              <a:t>Essa característica é presente no </a:t>
            </a:r>
            <a:r>
              <a:rPr lang="pt-BR" sz="1800" err="1"/>
              <a:t>JavaScript</a:t>
            </a:r>
            <a:r>
              <a:rPr lang="pt-BR" sz="1800"/>
              <a:t>: o código é interpretado e executado conforme é lido pelo navegador, linha a linha, assim como o HTML.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String.trim</a:t>
            </a:r>
            <a:r>
              <a:rPr lang="pt-BR" sz="1800"/>
              <a:t>() – Remove espaços em branco</a:t>
            </a:r>
          </a:p>
          <a:p>
            <a:pPr algn="l"/>
            <a:r>
              <a:rPr lang="pt-BR" sz="1800" err="1"/>
              <a:t>String.repeat</a:t>
            </a:r>
            <a:r>
              <a:rPr lang="pt-BR" sz="1800"/>
              <a:t>(2) – Repete o texto 2 vezes</a:t>
            </a:r>
          </a:p>
          <a:p>
            <a:pPr algn="l"/>
            <a:r>
              <a:rPr lang="pt-BR" sz="1800" err="1"/>
              <a:t>String.replace</a:t>
            </a:r>
            <a:r>
              <a:rPr lang="pt-BR" sz="1800"/>
              <a:t>(substituído, substituto)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14:cNvPr>
              <p14:cNvContentPartPr/>
              <p14:nvPr/>
            </p14:nvContentPartPr>
            <p14:xfrm>
              <a:off x="1308240" y="1904760"/>
              <a:ext cx="797760" cy="745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895400"/>
                <a:ext cx="81648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9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Comprimento da </a:t>
            </a:r>
            <a:r>
              <a:rPr lang="pt-BR" sz="1800" err="1"/>
              <a:t>string</a:t>
            </a:r>
            <a:r>
              <a:rPr lang="pt-BR" sz="1800"/>
              <a:t> </a:t>
            </a:r>
            <a:r>
              <a:rPr lang="pt-BR" sz="1800" err="1"/>
              <a:t>JavaScript</a:t>
            </a:r>
            <a:endParaRPr lang="pt-BR" sz="1800"/>
          </a:p>
          <a:p>
            <a:pPr algn="l"/>
            <a:r>
              <a:rPr lang="pt-BR" sz="1800"/>
              <a:t>A propriedade </a:t>
            </a:r>
            <a:r>
              <a:rPr lang="pt-BR" sz="1800" err="1"/>
              <a:t>length</a:t>
            </a:r>
            <a:r>
              <a:rPr lang="pt-BR" sz="1800"/>
              <a:t> retorna o comprimento de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"ABCDEFGHIJKLMNOPQRSZ";</a:t>
            </a:r>
          </a:p>
          <a:p>
            <a:pPr algn="l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tamanho = </a:t>
            </a:r>
            <a:r>
              <a:rPr lang="pt-BR" sz="1800" err="1">
                <a:solidFill>
                  <a:srgbClr val="FF0000"/>
                </a:solidFill>
              </a:rPr>
              <a:t>text.length</a:t>
            </a:r>
            <a:r>
              <a:rPr lang="pt-BR" sz="180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mpetodo</a:t>
            </a:r>
            <a:r>
              <a:rPr lang="pt-BR" sz="1800"/>
              <a:t> </a:t>
            </a:r>
            <a:r>
              <a:rPr lang="pt-BR" sz="1800" err="1"/>
              <a:t>charAt</a:t>
            </a:r>
            <a:r>
              <a:rPr lang="pt-BR" sz="1800"/>
              <a:t>() retorna o caractere em um índice (posição) especificado em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"HELLO WORLD";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char = </a:t>
            </a:r>
            <a:r>
              <a:rPr lang="pt-BR" sz="1800" err="1">
                <a:solidFill>
                  <a:srgbClr val="FF0000"/>
                </a:solidFill>
              </a:rPr>
              <a:t>text.charAt</a:t>
            </a:r>
            <a:r>
              <a:rPr lang="pt-BR" sz="1800">
                <a:solidFill>
                  <a:srgbClr val="FF0000"/>
                </a:solidFill>
              </a:rPr>
              <a:t>(0);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14:cNvPr>
              <p14:cNvContentPartPr/>
              <p14:nvPr/>
            </p14:nvContentPartPr>
            <p14:xfrm>
              <a:off x="1703160" y="2831040"/>
              <a:ext cx="52920" cy="3348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00" y="2821680"/>
                <a:ext cx="716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6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slice</a:t>
            </a:r>
            <a:r>
              <a:rPr lang="pt-BR" sz="1800"/>
              <a:t>() extrai uma parte de uma </a:t>
            </a:r>
            <a:r>
              <a:rPr lang="pt-BR" sz="1800" err="1"/>
              <a:t>string</a:t>
            </a:r>
            <a:r>
              <a:rPr lang="pt-BR" sz="1800"/>
              <a:t> e retorna a parte extraída em uma nova </a:t>
            </a:r>
            <a:r>
              <a:rPr lang="pt-BR" sz="1800" err="1"/>
              <a:t>string</a:t>
            </a:r>
            <a:r>
              <a:rPr lang="pt-BR" sz="1800"/>
              <a:t>.</a:t>
            </a:r>
          </a:p>
          <a:p>
            <a:pPr algn="l"/>
            <a:r>
              <a:rPr lang="pt-BR" sz="1800"/>
              <a:t>O método usa 2 parâmetros: posição inicial e posição final (fim não incluído).</a:t>
            </a:r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/>
              <a:t>Corte uma parte de uma </a:t>
            </a:r>
            <a:r>
              <a:rPr lang="pt-BR" sz="1800" err="1"/>
              <a:t>string</a:t>
            </a:r>
            <a:r>
              <a:rPr lang="pt-BR" sz="1800"/>
              <a:t> da posição 7 à posição 13: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"Apple, Banana, Kiwi";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part</a:t>
            </a:r>
            <a:r>
              <a:rPr lang="pt-BR" sz="1800">
                <a:solidFill>
                  <a:srgbClr val="FF0000"/>
                </a:solidFill>
              </a:rPr>
              <a:t> = </a:t>
            </a:r>
            <a:r>
              <a:rPr lang="pt-BR" sz="1800" err="1">
                <a:solidFill>
                  <a:srgbClr val="FF0000"/>
                </a:solidFill>
              </a:rPr>
              <a:t>text.slice</a:t>
            </a:r>
            <a:r>
              <a:rPr lang="pt-BR" sz="1800">
                <a:solidFill>
                  <a:srgbClr val="FF0000"/>
                </a:solidFill>
              </a:rPr>
              <a:t>(7, 13);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14:cNvPr>
              <p14:cNvContentPartPr/>
              <p14:nvPr/>
            </p14:nvContentPartPr>
            <p14:xfrm>
              <a:off x="2402640" y="3758040"/>
              <a:ext cx="788400" cy="6238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280" y="3748680"/>
                <a:ext cx="8071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93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maiúsculas e minúsculas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maiúscula com </a:t>
            </a:r>
            <a:r>
              <a:rPr lang="pt-BR" sz="1800" err="1"/>
              <a:t>toUpperCase</a:t>
            </a:r>
            <a:r>
              <a:rPr lang="pt-BR" sz="1800"/>
              <a:t>():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minúscula com </a:t>
            </a:r>
            <a:r>
              <a:rPr lang="pt-BR" sz="1800" err="1"/>
              <a:t>toLowerCase</a:t>
            </a:r>
            <a:r>
              <a:rPr lang="pt-BR" sz="1800"/>
              <a:t>():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text1 = "</a:t>
            </a:r>
            <a:r>
              <a:rPr lang="pt-BR" sz="1800" err="1">
                <a:solidFill>
                  <a:srgbClr val="FF0000"/>
                </a:solidFill>
              </a:rPr>
              <a:t>Hello</a:t>
            </a:r>
            <a:r>
              <a:rPr lang="pt-BR" sz="1800">
                <a:solidFill>
                  <a:srgbClr val="FF0000"/>
                </a:solidFill>
              </a:rPr>
              <a:t> World!";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text2 = text1.toUpperCase();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números</a:t>
            </a:r>
          </a:p>
          <a:p>
            <a:pPr algn="l"/>
            <a:r>
              <a:rPr lang="pt-BR" sz="1800"/>
              <a:t>Podemos utilizar a função </a:t>
            </a:r>
            <a:r>
              <a:rPr lang="pt-BR" sz="1800" err="1"/>
              <a:t>parseFloat</a:t>
            </a:r>
            <a:r>
              <a:rPr lang="pt-BR" sz="1800"/>
              <a:t>() ou </a:t>
            </a:r>
            <a:r>
              <a:rPr lang="pt-BR" sz="1800" err="1"/>
              <a:t>parseInt</a:t>
            </a:r>
            <a:r>
              <a:rPr lang="pt-BR" sz="1800"/>
              <a:t>() que vai justamente analisar a </a:t>
            </a:r>
            <a:r>
              <a:rPr lang="pt-BR" sz="1800" err="1"/>
              <a:t>string</a:t>
            </a:r>
            <a:r>
              <a:rPr lang="pt-BR" sz="1800"/>
              <a:t> e retornar um número inteiro ou com representação decimal, ou seja, com ponto flutuante.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idade = </a:t>
            </a:r>
            <a:r>
              <a:rPr lang="pt-BR" sz="1800" err="1"/>
              <a:t>parseInt</a:t>
            </a:r>
            <a:r>
              <a:rPr lang="pt-BR" sz="1800"/>
              <a:t>(idade);</a:t>
            </a:r>
          </a:p>
          <a:p>
            <a:pPr algn="l"/>
            <a:r>
              <a:rPr lang="pt-BR" sz="1800"/>
              <a:t>Salario = </a:t>
            </a:r>
            <a:r>
              <a:rPr lang="pt-BR" sz="1800" err="1"/>
              <a:t>parseFloat</a:t>
            </a:r>
            <a:r>
              <a:rPr lang="pt-BR" sz="1800"/>
              <a:t>(salario);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Parse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omo converter uma String para um número em JavaScript - Portal Visual D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94" y="1814784"/>
            <a:ext cx="301656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14:cNvPr>
              <p14:cNvContentPartPr/>
              <p14:nvPr/>
            </p14:nvContentPartPr>
            <p14:xfrm>
              <a:off x="430560" y="3957840"/>
              <a:ext cx="982440" cy="412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3948480"/>
                <a:ext cx="1001160" cy="4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19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um bloco de código projetado para executar uma tarefa específica.</a:t>
            </a:r>
          </a:p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executada quando “algo” a invoca (chama).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function </a:t>
            </a:r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(p1, p2) {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 return p1 * p2;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}</a:t>
            </a:r>
          </a:p>
          <a:p>
            <a:pPr algn="l"/>
            <a:endParaRPr lang="en-US" sz="1800">
              <a:solidFill>
                <a:srgbClr val="FF0000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Chamando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função</a:t>
            </a:r>
            <a:r>
              <a:rPr lang="en-US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 (10,20);</a:t>
            </a:r>
            <a:endParaRPr lang="pt-BR" sz="1800">
              <a:solidFill>
                <a:srgbClr val="FF0000"/>
              </a:solidFill>
            </a:endParaRPr>
          </a:p>
          <a:p>
            <a:pPr algn="just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Funções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4" y="2358634"/>
            <a:ext cx="3158373" cy="5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14:cNvPr>
              <p14:cNvContentPartPr/>
              <p14:nvPr/>
            </p14:nvContentPartPr>
            <p14:xfrm>
              <a:off x="172080" y="3023280"/>
              <a:ext cx="3189960" cy="1769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20" y="3013920"/>
                <a:ext cx="3208680" cy="17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06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// Linha</a:t>
            </a:r>
          </a:p>
          <a:p>
            <a:pPr algn="l"/>
            <a:endParaRPr lang="pt-BR" sz="1800" i="1">
              <a:solidFill>
                <a:srgbClr val="FF0000"/>
              </a:solidFill>
            </a:endParaRP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/* 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Bloco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14:cNvPr>
              <p14:cNvContentPartPr/>
              <p14:nvPr/>
            </p14:nvContentPartPr>
            <p14:xfrm>
              <a:off x="0" y="1541520"/>
              <a:ext cx="4511880" cy="2696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532160"/>
                <a:ext cx="4530600" cy="27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5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</a:t>
            </a:r>
            <a:r>
              <a:rPr lang="pt-BR" sz="1400" err="1"/>
              <a:t>tag</a:t>
            </a:r>
            <a:r>
              <a:rPr lang="pt-BR" sz="1400"/>
              <a:t> &lt;script&gt; pode ser declarada dentro da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head</a:t>
            </a:r>
            <a:r>
              <a:rPr lang="pt-BR" sz="1400"/>
              <a:t>&gt; assim como na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body</a:t>
            </a:r>
            <a:r>
              <a:rPr lang="pt-BR" sz="1400"/>
              <a:t>&gt;, o código é lido imediatamente dentro do navegador.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É </a:t>
            </a:r>
            <a:r>
              <a:rPr lang="en-US" sz="1400" err="1"/>
              <a:t>possível</a:t>
            </a:r>
            <a:r>
              <a:rPr lang="en-US" sz="1400"/>
              <a:t> </a:t>
            </a:r>
            <a:r>
              <a:rPr lang="en-US" sz="1400" err="1"/>
              <a:t>buscar</a:t>
            </a:r>
            <a:r>
              <a:rPr lang="en-US" sz="1400"/>
              <a:t> um </a:t>
            </a:r>
            <a:r>
              <a:rPr lang="en-US" sz="1400" err="1"/>
              <a:t>arquivo</a:t>
            </a:r>
            <a:r>
              <a:rPr lang="en-US" sz="1400"/>
              <a:t> </a:t>
            </a:r>
            <a:r>
              <a:rPr lang="en-US" sz="1400" err="1"/>
              <a:t>externo</a:t>
            </a:r>
            <a:r>
              <a:rPr lang="en-US" sz="1400"/>
              <a:t>:</a:t>
            </a:r>
          </a:p>
          <a:p>
            <a:pPr algn="l"/>
            <a:r>
              <a:rPr lang="pt-BR" sz="1400"/>
              <a:t>&lt;script  </a:t>
            </a:r>
            <a:r>
              <a:rPr lang="pt-BR" sz="1400" err="1"/>
              <a:t>type</a:t>
            </a:r>
            <a:r>
              <a:rPr lang="pt-BR" sz="1400"/>
              <a:t>="</a:t>
            </a:r>
            <a:r>
              <a:rPr lang="pt-BR" sz="1400" err="1"/>
              <a:t>text</a:t>
            </a:r>
            <a:r>
              <a:rPr lang="pt-BR" sz="1400"/>
              <a:t>/</a:t>
            </a:r>
            <a:r>
              <a:rPr lang="pt-BR" sz="1400" err="1"/>
              <a:t>javascript</a:t>
            </a:r>
            <a:r>
              <a:rPr lang="pt-BR" sz="1400"/>
              <a:t>"  </a:t>
            </a:r>
            <a:r>
              <a:rPr lang="pt-BR" sz="1400" err="1"/>
              <a:t>src</a:t>
            </a:r>
            <a:r>
              <a:rPr lang="pt-BR" sz="1400"/>
              <a:t>="script.js"&gt;&lt;/script&gt;</a:t>
            </a:r>
          </a:p>
          <a:p>
            <a:pPr algn="l"/>
            <a:endParaRPr lang="en-US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&lt;script&gt; &lt;/script&gt;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14:cNvPr>
              <p14:cNvContentPartPr/>
              <p14:nvPr/>
            </p14:nvContentPartPr>
            <p14:xfrm>
              <a:off x="379080" y="1833480"/>
              <a:ext cx="4496040" cy="3052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1824120"/>
                <a:ext cx="451476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caixa de alerta tira o foco da janela atual e força o usuário a ler a mensagem.</a:t>
            </a:r>
          </a:p>
          <a:p>
            <a:pPr algn="l"/>
            <a:r>
              <a:rPr lang="pt-BR" sz="1400"/>
              <a:t>Não abuse deste método. Impede que o usuário acesse outras partes da página até que a caixa de alerta seja fechada.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err="1"/>
              <a:t>window.confirm</a:t>
            </a:r>
            <a:r>
              <a:rPr lang="pt-BR" sz="1400"/>
              <a:t>() instrui o navegador a exibir uma caixa de diálogo com uma mensagem opcional e a aguardar até que o usuário confirme ou cancele a caixa de diálogo.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window.confirm</a:t>
            </a:r>
            <a:r>
              <a:rPr lang="en-US" sz="1400"/>
              <a:t>(“</a:t>
            </a:r>
            <a:r>
              <a:rPr lang="en-US" sz="1400" err="1"/>
              <a:t>Confirma</a:t>
            </a:r>
            <a:r>
              <a:rPr lang="en-US" sz="1400"/>
              <a:t> a </a:t>
            </a:r>
            <a:r>
              <a:rPr lang="en-US" sz="1400" err="1"/>
              <a:t>conclusão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window.confirm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14:cNvPr>
              <p14:cNvContentPartPr/>
              <p14:nvPr/>
            </p14:nvContentPartPr>
            <p14:xfrm>
              <a:off x="2028600" y="2472120"/>
              <a:ext cx="1954440" cy="862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240" y="2462760"/>
                <a:ext cx="197316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O </a:t>
            </a:r>
            <a:r>
              <a:rPr lang="pt-BR" sz="1400" err="1"/>
              <a:t>Window.prompt</a:t>
            </a:r>
            <a:r>
              <a:rPr lang="pt-BR" sz="1400"/>
              <a:t>() exibe uma caixa de diálogo com uma mensagem opcional solicitando ao usuário a entrada de algum texto.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1400"/>
          </a:p>
          <a:p>
            <a:pPr algn="l"/>
            <a:r>
              <a:rPr lang="en-US" sz="1400"/>
              <a:t>	</a:t>
            </a:r>
            <a:r>
              <a:rPr lang="en-US" sz="1400" err="1"/>
              <a:t>window.prompt</a:t>
            </a:r>
            <a:r>
              <a:rPr lang="en-US" sz="1400"/>
              <a:t>(“</a:t>
            </a:r>
            <a:r>
              <a:rPr lang="en-US" sz="1400" err="1"/>
              <a:t>Qual</a:t>
            </a:r>
            <a:r>
              <a:rPr lang="en-US" sz="1400"/>
              <a:t> </a:t>
            </a:r>
            <a:r>
              <a:rPr lang="en-US" sz="1400" err="1"/>
              <a:t>seu</a:t>
            </a:r>
            <a:r>
              <a:rPr lang="en-US" sz="1400"/>
              <a:t> </a:t>
            </a:r>
            <a:r>
              <a:rPr lang="en-US" sz="1400" err="1"/>
              <a:t>nome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//</a:t>
            </a:r>
            <a:r>
              <a:rPr lang="en-US" sz="1400" err="1"/>
              <a:t>window.prompt</a:t>
            </a:r>
            <a:r>
              <a:rPr lang="en-US" sz="1400"/>
              <a:t> </a:t>
            </a:r>
            <a:r>
              <a:rPr lang="en-US" sz="1400" err="1"/>
              <a:t>recebe</a:t>
            </a:r>
            <a:r>
              <a:rPr lang="en-US" sz="1400"/>
              <a:t> </a:t>
            </a:r>
            <a:r>
              <a:rPr lang="en-US" sz="1400" err="1"/>
              <a:t>uma</a:t>
            </a:r>
            <a:r>
              <a:rPr lang="en-US" sz="1400"/>
              <a:t> string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Existem várias formas de executar códigos </a:t>
            </a:r>
            <a:r>
              <a:rPr lang="pt-BR" sz="1800" err="1"/>
              <a:t>JavaScript</a:t>
            </a:r>
            <a:r>
              <a:rPr lang="pt-BR" sz="1800"/>
              <a:t> em um página. </a:t>
            </a:r>
          </a:p>
          <a:p>
            <a:pPr algn="l"/>
            <a:r>
              <a:rPr lang="pt-BR" sz="1800"/>
              <a:t>Uma delas é executar códigos no que chamamos de Console. </a:t>
            </a:r>
          </a:p>
          <a:p>
            <a:pPr algn="l"/>
            <a:r>
              <a:rPr lang="pt-BR" sz="1800"/>
              <a:t>A maioria dos navegadores desktop já vem com essa ferramenta instalada. No Chrome, por exemplo, é possível chegar ao Console apertando </a:t>
            </a:r>
            <a:r>
              <a:rPr lang="pt-BR" sz="1800" b="1"/>
              <a:t>F12</a:t>
            </a:r>
            <a:r>
              <a:rPr lang="pt-BR" sz="1800"/>
              <a:t> e em seguida acessar a aba "Console" ou por meio do atalho de teclado </a:t>
            </a:r>
            <a:r>
              <a:rPr lang="pt-BR" sz="1800" b="1" err="1"/>
              <a:t>Control</a:t>
            </a:r>
            <a:r>
              <a:rPr lang="pt-BR" sz="1800" b="1"/>
              <a:t> + Shift + i</a:t>
            </a:r>
            <a:r>
              <a:rPr lang="pt-BR" sz="1800"/>
              <a:t>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Comentários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14:cNvPr>
              <p14:cNvContentPartPr/>
              <p14:nvPr/>
            </p14:nvContentPartPr>
            <p14:xfrm>
              <a:off x="2211840" y="542160"/>
              <a:ext cx="5344560" cy="36921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480" y="532800"/>
                <a:ext cx="536328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4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DA1F0F-3EDC-46F7-A9B9-89504865D6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6ECEE-0970-402C-85DD-AC56CA9893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633F1E-C992-410E-A0BE-00AA58158180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1</cp:revision>
  <dcterms:modified xsi:type="dcterms:W3CDTF">2025-01-14T11:52:02Z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