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19"/>
  </p:notesMasterIdLst>
  <p:sldIdLst>
    <p:sldId id="256" r:id="rId5"/>
    <p:sldId id="397" r:id="rId6"/>
    <p:sldId id="398" r:id="rId7"/>
    <p:sldId id="399" r:id="rId8"/>
    <p:sldId id="401" r:id="rId9"/>
    <p:sldId id="400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278" r:id="rId18"/>
  </p:sldIdLst>
  <p:sldSz cx="9144000" cy="5143500" type="screen16x9"/>
  <p:notesSz cx="6858000" cy="9144000"/>
  <p:embeddedFontLst>
    <p:embeddedFont>
      <p:font typeface="Dosis" pitchFamily="2" charset="0"/>
      <p:regular r:id="rId20"/>
      <p:bold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4:1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2867 5217 0,'5'7'0,"9"8"0,8-2 0,12-9 0,15-9 0,-49 5 0,31-6 0,53 0 31,-18-1-31,4 3 0,3 1 0,-4 7 16,6-5-16,-3 1 15,-6-8-15,-34 4 16</inkml:trace>
  <inkml:trace contextRef="#ctx0" brushRef="#br0" timeOffset="594.38">3084 7545 0,'0'4'0,"1"-3"0,-1 4 0,3-2 0,5 1 0,11-2 0,15-2 15,12-1-15,13 2 0,14-1 16,16-2-16,12 3 15,4-1-15,7-1 16,2 6-16,1 6 16,0 0-16,-5 4 15,-6-4-15,-53-3 16</inkml:trace>
  <inkml:trace contextRef="#ctx0" brushRef="#br0" timeOffset="1206.27">5114 10333 0,'-22'10'0,"-28"12"0,13-9 0,13-10 0,24-3 0,-4-4 0,-27 9 0,31-5 0,-19-15 16,-22 14-16,-54-14 15,2 2 1,-7 4-16,-14 0 0,-8 1 0,-10 2 0,-11 0 0,-13-1 0,-41-3 16,-19-2-16,105 6 15,-108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30:31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 6488 0,'0'0'16,"0"0"-16,0 0 0,1 1 0,0 0 15,-2 1-15,0 1 0,-2 0 0,0 2 0,-15 58 0,8-38 0,-2 5 16,-4 2-1,-2 3-15,-3 3 16,-1 3-16,-3-1 16,-2 4-16,3 4 15,-3 3-15,-1 3 16,1 3-16,-1 3 16,-1 4-16,-1-4 15,3 0-15,3 2 16,-1-5-1,2-2-15,2-1 16,3 0-16,-2 0 16,3 2-16,3 2 15,8 0-15,6-4 16,9-1-16,8-6 16,6-7-1,3 0-15,8 0 0,4 0 16,6-1-1,2 1-15,2-2 16,-1-3-16,-2-5 16,-3 3-16,-2-2 15,-4-6-15,-5-1 16,-6-5-16,-5-1 16,-6-4-1,-4-2-15,-4-4 16,-5-4-16,-1-6 0,0-2 15,0-3 1,-1-3-16,2 1 16,2 0-16,2 2 15,4-7-15,1 0 16,1-1-16,2 0 16,0 0-16,-1 2 15,-4 0-15,-2 5 16,-3 2-16,-1 1 15,-2 3-15,-2 2 16,-1 4-16,1 0 16,0 1-16,-2 1 15,-1 4 1,2 1-16,2 1 16,-1-2-16,-3 9 46,5 5-46,0 1 16,3 3-16,8-6 16,-1-4-16,-1-4 15,4 11 1,5-9-16,0-6 16,3-3-16,4-11 15,-2 6-15,-5-9 0,-2-4 16,-11-6-1,7 0-15,-8 2 0,-7 0 16,-3 6 0,-5 4-16,-6 5 0,6 0 15,-16-6 1,-7-23-16,-3 9 16,1 16-1,7 8-15</inkml:trace>
  <inkml:trace contextRef="#ctx0" brushRef="#br0" timeOffset="1448.52">2434 8241 0,'0'0'0,"0"0"31,0 0-31,0 0 16,0 0 0,0 0-16,-11 6 0,5-7 0,3-1 0,2-1 0,1 0 0,1 2 0,-8 67 0,4-55 15,-1-2-15,0 3 16,-1 6-16,0 0 16,0 1-16,1 0 15,-1 5-15,0 0 16,1 3-16,1-5 15,0-2-15,1-1 16,0 1-16,1-2 16,0 4-1,0 2-15,2 0 16,0 1-16,0 2 16,3 0-16,0-1 15,2 1-15,-1-4 0,2-1 16,-2-1-1,1-3-15,-1 1 16,-2 0-16,1-2 16,-1-5-16,-3-1 15,1-1-15,1-1 16,-1 2-16,1-5 16,-1-7-16,2-4 15,0-3-15,1-1 16,2-4-16,2-2 15,2-4-15,-5 7 16</inkml:trace>
  <inkml:trace contextRef="#ctx0" brushRef="#br0" timeOffset="1792.16">2470 8132 0,'-11'7'0,"-12"8"0,9-7 0,9-7 0,5-1 0,6-4 0,6 2 0,6 1 0,6 3 0,8 4 0,8 0 0,5 4 16,5 0-1,-2 0-15,2-4 16,-15-2-16,-10 2 16,-8 3-16,-5 2 15,-4 1-15,-4-5 16</inkml:trace>
  <inkml:trace contextRef="#ctx0" brushRef="#br0" timeOffset="2198.34">2417 8924 0,'5'3'0,"5"3"0,1-4 0,0-1 0,2-4 0,1 3 0,-14 0 0,18 3 0,2 3 0,5 1 16,5 0-16,3 1 15,3-1-15,0-3 16,-1 1-16,-1-2 15,-1-4-15,-4 0 16,-14 1-16</inkml:trace>
  <inkml:trace contextRef="#ctx0" brushRef="#br0" timeOffset="4058.11">2187 11026 0,'-3'0'0,"-3"0"0,7-7 0,7-7 0,2-5 0,-2 3 16,-5 6-16,-3 6 0,-2 6 15,1 0-15,-2 2 16,1-2-16,1 6 16,0 4-16,1 2 15,3 2-15,0 3 16,-1 3-16,1 5 16,-2 3-1,1 4-15,-1-1 16,1 0-16,2-3 15,-1 1-15,1-7 16,1-3-16,-2 1 16,2-9-16,-1-3 15,-1-4-15,1-2 16,-2-4-16,-1-1 16,0 1-1,-2 0-15,1 1 16,-3 0-16,-2 2 15,-4 3-15,-2 0 16,-6 1-16,-3-1 16,-6 2-16,-4-4 15,-6-2-15,-3-6 16,-3-2-16,-3 2 16,-5 0-16,0-3 15,2 0 1,-1 1-16,3 4 15,8 7-15,8 1 16,11-1-16,12 2 16,7 6-16,6-15 15</inkml:trace>
  <inkml:trace contextRef="#ctx0" brushRef="#br0" timeOffset="4372.53">2275 10872 0,'-13'-2'0,"-16"0"16,8-3-16,5 2 0,16 3 0,-16-7 0,-14-4 0,-19-1 0,-18 2 0,-12 5 16,-8 3-16,48 8 15</inkml:trace>
  <inkml:trace contextRef="#ctx0" brushRef="#br0" timeOffset="19893">1473 10829 0,'0'0'0,"0"0"16,0 0-1,0 0 16</inkml:trace>
  <inkml:trace contextRef="#ctx0" brushRef="#br0" timeOffset="25412.07">1614 12128 0,'0'0'15,"0"0"-15,0-7 0,1 0 0,2 3 0,0 1 0,2 2 0,3 1 0,38 0 0,-24 3 16,2 0-16,2-1 16,2 0-16,0-4 15,-2 5-15,0 1 16,2-2-16,0-1 15,2 1-15,5-3 16,5 0-16,5-2 16,4-1-16,2-3 15,0 7 1,1-2-16,-1 0 16,-1-2-16,3 1 15,0 1-15,0 5 16,2 0-16,3 1 15,2 1-15,1-5 16,2 0-16,2-5 16,-5 4-16,2-2 15,-2 0 1,0 3-16,0 3 16,-1 2-16,1-1 15,0 0-15,-1 1 16,0-3-16,0-5 15,-4-3-15,4-3 16,3 3-16,-1 9 16,-2 5-16,-1 3 15,-3 0-15,-3-3 16,-3-5 0,7 2-16,6 5 15,7 4-15,-19-14 16,-4-2-16,-12-4 15,-2 5-15,0 4 16,5 3-16,-2 2 16,-2-4-16,-8-5 31,-1-1-31,-5-4 16,-2-1-16,4 6 15,0 2-15,-1 2 16,-6 0-1,2 3-15,-9-4 16,0-1-16,-1 1 16,-1 1-16,-2-3 15,-1-1-15,-1-1 16,-1 0-16,0 0 16,-5 1-16,0 0 15,1 0-15,-2 1 16,0 0-1,1 0-15,-1 0 16,-2-4-16,-2 3 16,-4 0-16,-10 3 15,-3 2-15,-1-2 16,-2 4-16,-5 1 16,1-3-16,4 3 15,3-3-15,22-8 16</inkml:trace>
  <inkml:trace contextRef="#ctx0" brushRef="#br0" timeOffset="32669.56">484 8700 0,'0'0'0,"-5"1"0,4-1 0,-1 1 0,0 4 0,2 4 0,1 7 0,20 32 0,-3-17 0,6 2 16,2 6 0,7 2-16,6 1 0,-2-2 15,5-1 1,3 0-16,-1 0 15,2-4-15,-1-3 16,2-7-16,0-6 16,1-6-16,-1-4 15,1 1-15,-5-1 16,-3-1-16,-4-5 16,-6-3-1,-3-5-15,-5-4 0,-4-5 16,-2-5-1,-3-1-15,-2-1 16,2 3-16,0 3 16,-1 2-16,1 5 15,2 0-15,1 0 16,1 3-16,-1-4 16,-3 3-16,1 0 15,-2 1 1,-3 3-16,-2 3 0,-3 3 15,-2 0 1,-2-1-16,-1-1 16,-3 2-16,-2 1 15,-4-3-15,-1 1 16,-4 0-16,-1 1 16,-1-3-16,2 1 15,3 0 1,1 1-16,4-2 15,4 0-15,3 0 0,7 9 16,3 3 0,6 0-16,3 2 15,4 3-15,2-1 16,3 7-16,0-4 16,-1-3-16,1-7 15,-2-5 1,-3-7-16,-1 1 15,-4-7-15,-4 0 16,-3-5-16,-5-5 16,-6-1-16,-5-6 15,-7-9-15,-10-2 16,-9 0-16,-8 0 16,-2 10-16,0 5 15,8 8-15,23 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32:0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3670 8105 0,'0'0'0,"0"0"16,0 0-16,0 0 16,0 0-16,0 0 0,-6-4 0,6 0 0,1 1 0,1 1 0,-1 1 15,1 1-15,79 9 0,-60-5 0,-1 0 16,2-2-16,0 1 15,1-4-15,1 1 16,3-3-16,-1 3 16,1 0-16,0-3 15,5 2-15,3 0 16,2 0 0,-1 0-16,3-2 15,1-1-15,3-2 16,0 3-16,1-1 15,4 1-15,4-2 16,1 2 0,1 0-16,1 0 0,2 2 15,2 0-15,0 0 16,0 2 0,0 0-16,-3-1 15,1 0-15,-1-1 16,3 1-16,2 0 15,4 0-15,0 1 16,-1 2-16,-2-2 16,-6 1-16,-2-1 15,-2 0-15,0 3 16,-1 0-16,-2-2 16,-3 3-16,-3 0 15,-1 0-15,-1-3 16,-3-1-16,-1 0 15,0 0-15,-1-1 16,-5-1 0,-7 0-16,-4-1 15,-4 1-15,-3-1 16,-6 1-16,-3 1 16,-1 1-16,-1 1 15,-2-1-15,-1-1 16,0 1-16,-1-2 15,0 0-15,-1 1 16,-2 1-16,-1 0 16,-1 2-16,-1 0 15,-3 0-15,-4 0 16,-5 0-16,-5 0 16,-6-1-16,-3 0 31,-8-2-31,-6 0 15,-2-2-15,-7-3 16,-2-1-16,1-1 16,-4 0-1,-2-1-15,-3 0 16,-3 4-16,-7 2 16,-7 3-16,-2-1 15,-7 0-15,-5-5 16,-5 1-16,-10-1 15,-18 5-15,-3-1 16,-12 0-16,-12 0 16,5-4-16,28-2 15,62 6 1</inkml:trace>
  <inkml:trace contextRef="#ctx0" brushRef="#br0" timeOffset="2584.15">6961 8075 0,'6'7'0,"0"-3"0,5-2 0,-1-2 0,1 1 0,2-2 0,-13 1 0,13 0 0,2-1 16,1 1-16,4 1 0,2-1 15,2 1 1,2-1-16,5 2 16,-1-1-16,2-1 15,1 1-15,5 0 16,-1-1-16,2 0 16,-1 1-16,3-1 15,0-1 1,5 0-16,1 1 15,-2-2-15,2 0 16,0 1-16,-3-1 16,-2 0-16,3 0 15,1 0-15,1 0 16,1-1-16,4-2 16,0 0-16,2 1 15,0 3 1,2 2-16,-2-1 15,-1 0-15,-1-2 16,-3-1-16,0 1 16,-1-1-16,-3 3 15,-3 0-15,-2 0 16,-3 0-16,-4 0 16,-6 0-16,-2 0 15,-2 0-15,-3-1 16,-2-1-16,-5 1 15,-2 1-15,-6 0 16,-2 0 0,-2 0-16,-4 1 0,-3 1 15,1 0 1,-1 0-16,-4 1 16,0 0-16,-3 1 15,0 0-15,-6 0 16,-4 1-16,-4-2 15,-2-2-15,-6 2 16,-3-2 0,-7-1-16,-3 0 15,-7 0-15,3 2 0,-5 0 16,1-2 0,-1 1-16,-4 0 15,-1 1-15,1-1 16,0 2-16,-1 0 15,1 2-15,3-1 16,-2 2-16,3 0 16,5-2-1,3 1-15,5 0 16,2 0-16,0 0 0,-1-1 16,2 0-1,5-1-15,9-2 16,8-3-16,7-7 15,16 2-15</inkml:trace>
  <inkml:trace contextRef="#ctx0" brushRef="#br0" timeOffset="3460.75">9848 8096 0,'12'2'0,"19"5"0,-1-3 0,1-1 0,1-2 0,2 0 0,4 0 16,3 2-16,5-1 16,8 0-16,2-3 15,4-2-15,0 0 16,-4-2-16,2 3 16,0 0-16,5 2 15,0-1-15,0-2 16,-2 0-1,-1-1-15,-3-1 16,0-3-16,0 0 16,2-2-16,7 5 15,10 9-15,4 3 16,6 4-16,4 4 16,-5-6-16,-14-6 15,-1 6-15,-15-4 16,-22-8-1,-16-6-15,-15 5 16</inkml:trace>
  <inkml:trace contextRef="#ctx0" brushRef="#br0" timeOffset="4655.31">5082 9040 0,'-22'39'0,"-16"15"0,24 66 0,19-34 0,23-4 16,-16 19-16,3-1 16,-16-45-16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32:20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1380 10029 0,'0'14'0,"2"18"0,0-2 0,-2-1 0,0-29 0,4 31 0,-1 4 0,1 7 16,-1 12-16,-2 12 16,-3 5-16,-5 9 15,-1 4-15,0-3 16,-1 1-16,-2 6 16,0-9-16,1 0 15,-1-1-15,3-20 16,7-22-1,5-10-15,2 11 16,0-19-16</inkml:trace>
  <inkml:trace contextRef="#ctx0" brushRef="#br0" timeOffset="422.37">1380 10009 0,'8'-2'0,"11"-4"0,-3-3 0,4 1 0,10 6 0,-30 2 0,40-3 0,13 4 0,6 3 15,8 5 1,0 2-16,-6-2 15,-7 5-15,-6-1 0,-6-3 16,-2-4 0,-25-4-16</inkml:trace>
  <inkml:trace contextRef="#ctx0" brushRef="#br0" timeOffset="922.05">1488 11030 0,'23'4'0,"30"1"0,4-7 0,-3-2 0,-54 4 0,49-8 16,-9-2-16,-5-3 16,-6-1-16,-4 2 15,1 1-15,0 5 16,-10 3-16</inkml:trace>
  <inkml:trace contextRef="#ctx0" brushRef="#br0" timeOffset="3265.99">1653 11003 0,'3'0'0,"1"0"0,-5 4 0,-5 1 0,-6 2 0,1-4 15,-2 0-15,-4 2 0,-8-2 0,-7-3 0,-3-3 16,-4-6-16,1-4 16,0-1-16,2 2 15,12-1 1,6 12-16,7 0 16,5 1-16,10 1 15,7-2-15,9 0 16,8-1-16,9-4 15,8-4-15,0 7 16,-4 5-16,-7 2 16,-13 2-16,-10-4 15,-12 0 1,-4-3-16,-7-1 16,-10-2-16,-4 1 15,-7 2-15,1 1 16,-3 6-16,9-4 15,7 9-15,10 2 16,18-13-16</inkml:trace>
  <inkml:trace contextRef="#ctx0" brushRef="#br0" timeOffset="5078.25">4285 10880 0,'-4'4'0,"-1"2"0,8-3 0,5-3 0,12-6 0,1-3 0,0 1 0,0 2 15,-6 3-15,0 0 16,-4 3-16,-2 1 16,0-1-16,-1 2 15,-2-1-15,0 1 16,-2 0-16,1-1 16,-1 1-1,-2-1-15,-1 2 16,0 0-16,0-4 15,-1-1-15,-4 3 16,1 1-16,-1-3 16,-4 3-16,-1-2 15,0 0-15,-3 0 16,0-3-16,-1 0 16,-3 1-1,0-1-15,-1 1 16,-1-1-16,0 1 15,-2-3-15,-1 3 16,0-1-16,-1 2 16,-1 0-16,0 0 15,-2 1-15,-3 2 16,1 0-16,-1 1 16,1-1-16,2-2 15,-3 1 1,1 0-16,2-1 15,-1 1-15,1 0 16,0 1-16,-1 2 16,-2 0-16,-1 0 15,0-1-15,1 0 16,1-1 0,-2 2-16,-1 0 0,3-1 15,0-2-15,-1 2 16,0 0-1,0 0-15,2-2 16,0-2-16,-1 2 16,2 2-16,0-1 15,-1 1-15,1-1 16,1-2-16,0 1 16,1-2-1,0 1-15,-1 0 0,1-1 16,0-1-1,1 1-15,1 0 16,0 2-16,0 1 16,2 0-16,-1 0 15,1 0-15,2 0 16,0-2-16,1-2 16,1 2-1,1-1-15,1-1 16,1-3-16,0 0 15,1 3-15,-3 0 16,-1 1-16,-3 1 16,0-2-16,1 3 15,13-6-15,4-1 16,6 5-16</inkml:trace>
  <inkml:trace contextRef="#ctx0" brushRef="#br0" timeOffset="8194.94">4930 11017 0,'-8'2'0,"-10"5"0,13-4 0,7-2 0,9-2 0,-11 1 0,10-3 0,2-1 0,3-1 0,3 1 0,2 2 15,1 0-15,7-1 16,5 0-16,4 2 15,3-1-15,1 1 16,-3 1-16,-3 0 16,-2 1-16,-2-2 15,-7 0 1,5-3-16,3 0 16,1 1-16,5-2 15,1 1-15,0 1 16,-1 1-16,-5 0 15,-2 0-15,-7 1 16,-7 1-16,-7 1 16,-3 1-16,-5-1 15,-2 1-15,-1-1 16,-1 0 0,0 0-16,1-1 15,-1 0-15,2 0 16,-1-1-16,1 0 15,-2 1-15,-1 0 16,1 0-16,-7 3 16,-1-1-16,-3 0 15,-6 1-15,-2 1 16,-4 0 0,-6-2-16,-6 2 15,-4-1-15,-4-1 16,-7-1-16,-6-3 15,-8 0-15,-9-4 16,-3 0-16,5 3 0,14 3 16,31 0-16,31 0 15</inkml:trace>
  <inkml:trace contextRef="#ctx0" brushRef="#br0" timeOffset="10070.26">6163 11067 0,'1'11'0,"-2"5"0,7-6 0,2-5 0,-2 13 0,-6-18 0,12 10 0,4-14 0,-9 2 0,12-1 0,24 21 16,-3-16 0,4 0-16,-4-13 15,4 1-15,8-1 16,6 12-16,-20-6 15,-4 1-15,-5 2 16,-3 5-16,-6 0 16,-9-1-16,3-3 15,-9 2-15,-1 0 16,-1 0 0,-6-1-16,-2 0 15,2 0-15,-10-1 16,1 5-16,-12 0 15,-5-1-15,1-5 16,-16 0-16,0 1 16,-3 8-16,-5 7 15,-20 12-15,-13-10 16,19-16-16</inkml:trace>
  <inkml:trace contextRef="#ctx0" brushRef="#br0" timeOffset="13162.06">5904 10320 0,'97'-57'16,"-52"29"-16,-9 11 0,-36 17 0,22-7 0,-10 4 0,-12 3 0,18-17 0,5 5 0,0-4 0,1-7 15,4-6-15,11-7 16,-6-2-1,5 7-15,-3-2 16,-4 1-16,0 11 16,7-7-16,-1-1 15,-4 6-15,-2-2 16,0 7-16,2-3 16,-1 7-16,1-6 15,0 9-15,6 5 16,-2-7-1,0 7-15,-13 5 16,8 3-16,-9 5 16,4-4-16,-3-2 15,1-2-15,-5 1 16</inkml:trace>
  <inkml:trace contextRef="#ctx0" brushRef="#br0" timeOffset="13474.38">7680 9524 0,'3'2'0,"-2"-1"0,16-10 0,1 5 0,-2 4 0,4 1 0,-20-1 0,29 7 15,-9 3-15,0 8 16,-1 3-16,4 8 16,-3-3-16,-15 8 15,-9 7-15,-10 2 16</inkml:trace>
  <inkml:trace contextRef="#ctx0" brushRef="#br0" timeOffset="13739.99">7888 10276 0</inkml:trace>
  <inkml:trace contextRef="#ctx0" brushRef="#br0" timeOffset="14443.19">7904 9653 0,'0'0'0,"0"0"0,15 11 0,-6-6 0,-5-1 0,-1-1 0,0 0 0,-2-1 0,-23 35 15,7-11-15,8-2 16,-8-3-16,10-4 16,5-5-16,0-4 15,-3 0-15,-12 1 16,-10 5-16,-15 3 15,-6 2-15,-3-3 16,0 1-16,5-4 16,20-9-1,-5-13-15,0-4 16,15-10-16,-4 4 16</inkml:trace>
  <inkml:trace contextRef="#ctx0" brushRef="#br0" timeOffset="14521.29">7525 9775 0</inkml:trace>
  <inkml:trace contextRef="#ctx0" brushRef="#br0" timeOffset="14820.71">8027 10202 0,'-9'-23'0,"-19"50"0,11-24 0,-7 14 0,0 3 0,-2 3 0,0 2 16,-2 3-16,26-24 16,-6 11-1</inkml:trace>
  <inkml:trace contextRef="#ctx0" brushRef="#br0" timeOffset="15359.77">8741 9909 0,'5'6'0,"-6"1"0,-6 0 0,9-2 0,8-6 0,10 5 0,0 11 0,14 12 0,0 7 0,4 8 16,-7-4-1,-24-1-15,7-4 16,-15 1-16,-2-16 16,-20-7-16,4-9 15,-14-4-15,7-6 16,-13 1-16,11-2 16,8 0-1,-9 6-15,15 6 0,9 3 16,-6 13-1</inkml:trace>
  <inkml:trace contextRef="#ctx0" brushRef="#br0" timeOffset="16002.77">7642 9917 0,'0'0'0,"-5"-5"0,3 2 0,-8-4 0,5 11 0,-1-6 0,-2-1 0,-10-11 0,9 4 0,-2-4 0,8 4 31,-4-9-15,4 3-16,0 0 0,3 0 15,-1 2 1,7 0-16,0 3 0,1 5 16,3 2-16,0 5 0,4 7 0,0 4 0,0 6 15,6-7-15,1 4 16,-1 0-16,1 1 16,-7-10-16,-6 10 46,-2-5-30,4 3-16,1-3 16</inkml:trace>
  <inkml:trace contextRef="#ctx0" brushRef="#br0" timeOffset="17037.16">8797 10217 0,'0'0'0,"0"0"15,0 0-15,0 0 16,0 0-16,0 0 16,0 0-16,0 0 0,-7-3 15,-3-3-15,3 2 0,1 1 0,2 1 0,0 1 0,89 88 0,-74-69 16,0 5-16,-3-1 16,-5-1-16,-1 2 15,-4 0-15,-6-3 16,-2 0-16,0-3 15,-4-2-15,-1-2 16,-3-2-16,0-1 16,0-2-16,0-3 15,-2-5-15,0-5 16,-5-5-16,-3-4 16,-2-4-16,-2-2 15,-1 0 1,4 4-16,2 3 15,6 4-15,4 2 16,13 7-16</inkml:trace>
  <inkml:trace contextRef="#ctx0" brushRef="#br0" timeOffset="22271.94">6829 10225 0,'-5'7'0,"-8"12"0,8-7 0,3-3 0,8-4 0,2 3 0,-8-8 0,9 11 0,-3 3 0,-3 3 0,-2 1 16,-2 2-16,2 4 15,-1 5-15,9 12 16,0 0-16,-1 4 16,3 4-16,-9 1 15,1-1-15,4 2 16,-3-1-16,0-7 16,-4-6-1,-2-6-15,1-4 31,4-2-31,6-1 16,-1-2-16,6 1 16,-9-5-16,1-4 15,-1-4-15,3-4 16,0-3-16,-1-2 16,3-2-16,1-1 15,3-3-15,3-2 16,2-2-16,2-1 15,3 2-15,2-1 16,0 1 0,0 0-16,0-1 15,-2 2-15,-1-2 16,-3 1-16,-2 1 16,1 0-16,0 0 15,2 1-15,0 0 16,2 4-16,-3 0 15,-2 1-15,-3 0 16,-2 0-16,-4 0 16,-2 0-1,-3-2-15,-2 0 16,-1 0-16,-1-2 16,2-4-16,-4-4 15,-3-5-15,-2-6 16,2-6-16,-4-5 15,-5-1-15,-3-5 16,0-1-16,-3-1 16,2 3-16,-5-8 15,-9-8 1,-13-8-16,-14-4 16,-10-1-16,0 11 15,7 6-15,3 10 16,15 11-16,9 6 15,21 18-15</inkml:trace>
  <inkml:trace contextRef="#ctx0" brushRef="#br0" timeOffset="23637.8">2222 13198 0,'-3'-10'0,"-5"-13"0,-4-7 0,-2-4 0,14 34 0,-24-38 0,3-2 0,-2 4 15,0 7-15,-2 6 0,-8 1 16,-8 4 0,-9 2-16,-14 5 15,-6 4-15,1 9 16,-3-1-16,-1 5 16,4 1-16,1 6 15,5 4-15,19 14 16,13 9-16,11 8 15,9 10 1,7 15-16,8 2 0,17-3 16,17-26-1,-8 22-15,26-36 16,-6 27-16,-2-3 16,16-48-16,-6-21 15,-6 3-15,-3-6 16,0 4-16,1-3 15,5-1-15,2 8 16,-1-2 0,-1 1-16,10-1 0,-15-3 15,1-37 1,-16 3-16,-25-11 16,-16-5-16,-6 3 15,-14-4-15,-15 0 16,-15 6-16,-11 4 15,-3 9-15,13 7 16,34 19-16</inkml:trace>
  <inkml:trace contextRef="#ctx0" brushRef="#br0" timeOffset="27911.64">366 10266 0,'0'10'16,"0"14"-16,-2-3 0,0-5 0,2-16 0,2 12 0,1 1 0,1 3 0,2 8 0,-2 9 0,3 3 15,1 8-15,1 9 16,1 3-16,1 0 16,-1-5-16,-1 2 15,-3 2-15,1 2 16,3 2 0,1 0-16,1-3 15,2-8-15,0-1 16,3-2-16,0 0 15,1-2-15,-3-1 16,1-2-16,-2-5 16,-1-4-16,1-6 15,-3-10-15,0-8 16,-3-5 0,-1-2-16,1-3 15,3-2-15,2 2 31,5 1-31,8-1 16,6 1-16,8 1 16,6 1-16,-12-14 15,4 4-15,-4 2 16,-8-4-16,-8 8 16,-3 3-16,-1 3 15,0 4-15,1 4 16,-2 3-16,1 2 15,1-4-15,-2-3 16,-1-4-16,-6-3 16,-1 1-1,-5-1-15,0 1 16,-3 0-16,-3 0 16,0 1-16,-2 1 15,-1 3-15,-1 3 16,0 3-16,4-5 15,0 0-15,4-3 16,2 1-16,1 0 16,5 2-16,1 2 15,0 3 1,7-5-16,-3 20 16,6-7-16,3 1 15,3-1-15,7-11 16,1-12-16,-1-4 15,-2-13-15,-8 14 16,-4 6-16,0-6 16,-3-8-16,0-3 15,0 1-15,1-2 16,-2 1-16,0-1 16,-3 4-1,-2 0-15,-7 0 16,-3-1-16,-9 1 15,-11 1-15,-12-3 16,-16 0-16,-9 4 16,-6-3-16,6 4 15,21-7-15,31 6 16</inkml:trace>
  <inkml:trace contextRef="#ctx0" brushRef="#br0" timeOffset="34820.01">3558 9217 0,'6'16'0,"11"19"0,10-5 0,-7-15 0,20 18 0,-3 1 0,5 4 16,5 3-16,-4 3 15,3-5-15,0-1 16,-3 2-16,1 0 16,0 1-16,-3 3 15,1 0 1,-2 2-16,-1 2 0,-31-16 15,11 8 1,5 3-16,-4-3 16,-2-2-16,-4-11 15,-3-7-15,-3-1 16,-1 0-16,-4-9 16,-1-5-16,-2-10 15,0 10-15,-1-7 16,-3-13-16,0 5 15,0 3-15,0-2 16,0 1-16,-3-15 16,2 10-16,0 5 15,2 0 1,0 3-16,-4 5 16,0 1-16,5-2 15,0 8-15,-3 9 16,2 1-16,4 6 15,1 1-15,2 3 0,2 3 0,3 2 0,4 0 0,2-3 16,2-7-16,0-5 16,0-5-16,1-6 15,-1-4 1,0-6-16,-3-4 16,-1-3-16,-2-4 15,-2-2-15,-4-3 16,-2-4-16,-3-3 15,-3 10-15,-11-26 32,1 13-32,4 2 0,1 2 0,6 18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25T14:56:14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19817 4313 0,'0'0'0,"14"53"31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4:36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 3324 0,'0'0'16,"0"0"-16,0 0 15,0 0-15,0 0 16,0 0 0,0 0-16,0 0 15,0 0-15,0 0 16,0 0-16,0 0 16,0 0-16,0 0 15,0 0-15,0 0 16,0 0-16,0 0 0,-3 10 0,5-3 0,-1-4 15,0-1-15,1-1 0,-1-3 0,60-12 0,-46 14 0,4 1 16,2 0-16,4 1 16,3 0-1,2-2-15,3 1 16,1 3-16,6 5 16,1 0-16,0-2 15,2 6-15,2 4 16,-1-3-16,0-1 15,1 1-15,4 8 16,2 5-16,1 0 16,-2 0-16,2 3 15,-2-1 1,-2 1-16,-3 2 16,-2 3-16,-1 0 15,-3 3-15,-5 3 16,-3-3-16,-4-1 15,-6 0 1,-6-3-16,-2-1 0,-4-3 16,-5-3-16,-2-6 15,-4-3 1,0 2-16,-2-3 16,-2-8-16,2 5 15,1 2-15,1-2 16,0-2-16,-1-5 15,2-2-15,1-3 16,-1-2 0,2-1-16,0 0 0,1-1 15,-1-1 1,0 1-16,1-5 16,-1 2-16,-2-5 15,0 3-15,-1 0 16,2 3-16,-1 8 15,-2-1-15,-2 2 16,0-1 0,-3 6-16,-9-2 15,1 0-15,-4 5 0,11-8 16,-2 1 0,2-1-16,3-1 15,4-6-15,9 5 16,7 1-16,13-1 15,-6 1-15,9 2 16,7 2-16,-2-1 16,-7 2-1,0 1-15,-2 0 16,-5-2-16,-6 0 16,-3 1-16,-1-1 15,-3-2-15,-3-2 16,-4-2-16,-2-3 15,-1-1-15,-2-4 16,0-10-16,-3-4 16,-4-5-16,-7-8 15,-6-5-15,-4 1 16,-3 1-16,-6 4 16,-1 9-16,6 3 15,6 3-15,7 6 16,7 1-16,12 14 15</inkml:trace>
  <inkml:trace contextRef="#ctx0" brushRef="#br0" timeOffset="4125.99">2116 5059 0,'1'0'0,"3"0"0,2 0 0,1 2 0,3 1 0,-2 0 0,3 2 15,4 1-15,2-1 0,4-2 0,1-1 0,3-1 16,3 2-1,3 1-15,4 0 16,-1-1-16,2-1 16,0 0-16,3 1 15,-1-3-15,-1 0 16,0-1 0,2 7-16,1-5 15,-1 0-15,2 1 16,0-2-16,2 1 0,4 0 15,-2-1-15,0-1 16,0-2-16,-2-2 16,1 0-16,4 1 15,2 2 1,0 2-16,1 2 16,-2-2-16,-3-2 15,-3 0-15,3-2 16,-1 2-16,-1 1 15,1 1-15,-3 1 16,-2-1-16,-1-1 16,0 1-16,0-2 15,0 0-15,2 1 16,1 1-16,0-1 16,-2 0-1,-3-1-15,-2-3 16,-1-3-16,-9-2 15,-9-4-15,-11 7 16</inkml:trace>
  <inkml:trace contextRef="#ctx0" brushRef="#br0" timeOffset="5632.9">4014 3495 0,'5'2'0,"0"1"0,0 1 0,2 0 0,5 4 0,6 5 0,3 3 0,1 7 15,2 7 1,0 5-16,-1 5 15,-1 6-15,-2 6 0,-5-1 16,1 0 0,1 1-16,-2 1 15,1 0-15,1-2 16,0-1-16,0-1 16,0-7-16,-2-6 15,-1-7-15,-3-8 16,-5-7-1,-3-6-15,-1-7 16,-1-1-16,-2-3 16,1-1-16,1 1 15,-1-1-15,0 2 16,0 0-16,2-2 16,5-2-16,5-1 15,3-2-15,5 0 16,-3-1-1,3 1-15,-2 3 16,-4 1-16,-1 2 16,-5 2-16,-4 2 15,-4 5-15,-2 5 16,-4 1-16,-6 3 16,-4 2-16,-1 1 15,-1-1-15,2 0 16,-1-2-1,3 0-15,5-4 16,4 0-16,6-1 16,8-4-16,8 5 15,8-1-15,9-3 16,2 2-16,3-3 16,-3-1-16,-2-2 15,-7-2-15,-9-2 16,-4-1-16,-9-2 15,-6 0-15,-7-1 16,3-11-16,-4-3 16,-5-4-16,-4-6 31,-5-2-31,-4-1 16,-6 5-16,-7 6 15,-1 3-15,-7 13 16,4-4-16,2 0 15,5-2-15,4 2 16,20 7 0</inkml:trace>
  <inkml:trace contextRef="#ctx0" brushRef="#br0" timeOffset="6839.77">547 7626 0,'0'1'0,"4"-2"0,2-3 0,1-2 0,1-4 0,0 1 0,1 0 0,3-6 0,1-6 15,2-6 1,4-10-16,4-13 16,-3 3-16,6-14 15,2-3-15,-1-2 16,3 0-16,2 4 16,1 1-16,0 10 15,-2 4-15,1 4 16,-2 3-16,0 5 15,-3 6-15,-2-2 16,-1 3-16,-3 12 16,-1 8-16,-2 11 15,-1 8-15,0 0 16,-3 1-16,1-4 16,0 8-16,0-6 15,-3 1 1,0-3-16,0-3 15,-1-4-15,-1-2 16,-4-3-16,6-2 47,-5 1-31,0-7-16,-3-4 0,-1-4 0,0-3 0,-1 0 0,0 1 0,2 0 15,3 6-15,1 1 16,3 0-1,2 4-15,4 1 16,2 2-16,2 0 16,2 3-16,0 2 15,-3-1-15,-4 1 16,-10 2-16,9 6 31,-13-2-31,-3 0 0,-6-6 0,-3-1 16,-5-1-1,-4-1-15,-4-2 16,-18 1-16,-5 5 16,-9 0-16,-6 5 15,-5 8-15,8 3 16,31-5-16,-34 18 47,25-6-32,9 3-15</inkml:trace>
  <inkml:trace contextRef="#ctx0" brushRef="#br0" timeOffset="8808.24">1564 9720 0,'13'-19'0,"16"-23"0,-1 2 0,-2 2 0,-7 6 0,-3 6 0,-3 5 16,-2 7 0,-1 2-16,-3 3 15,-1 0-15,0 2 16,-1 2-16,-2 1 16,-3 3-16,-3 4 15,-4 10-15,-3 9 16,-3 11-16,-4 7 15,-2 5-15,-2 1 16,0-4 0,4-11-16,6-18 15,4-11-15,4-13 16,5-2-16</inkml:trace>
  <inkml:trace contextRef="#ctx0" brushRef="#br0" timeOffset="8995.68">1800 9043 0,'0'0'0,"0"0"0,0 0 15,0 0 1,0 0 15</inkml:trace>
  <inkml:trace contextRef="#ctx0" brushRef="#br0" timeOffset="9495.98">1913 9627 0,'16'10'0,"22"14"0,-3-4 0,4-6 0,4-14 0,6-18 0,7-14 15,6-13 1,2-14-16,2-12 16,-6 0-16,-2-11 15,-10 1-15,-15 19 16,-13 11-16,-20 15 15,-12 12 1,-4 10-16,1 7 16,1 7-16,-1 5 15,-3 6-15,-3 8 16,-1 9-16,-2 8 16,-4 11-16,-5 16 15,-3 13-15,2 15 16,-1 6-16,1 4 15,-1-13-15,-1 1 16,-3-2 0,0-5-16,-4-14 15,1-13-15,-1 2 16,-1-8-16,1-8 16,3-14-16,4-12 15,3-17-15,4-11 16,6-10-16,7-5 15,9-5-15,9 0 16,9 3-16,0 15 16</inkml:trace>
  <inkml:trace contextRef="#ctx0" brushRef="#br0" timeOffset="10042.71">3499 9210 0,'-8'12'0,"-16"18"0,-5 3 0,-4 7 0,33-40 0,-38 49 0,6 8 16,5 7-16,10 8 15,10 4-15,9 1 16,11-10-16,10-13 15,8-18-15,5-11 16,2-10-16,-3-6 16,-2-5-16,3-6 15,-21 1-15</inkml:trace>
  <inkml:trace contextRef="#ctx0" brushRef="#br0" timeOffset="11918.57">4235 9307 0,'-6'12'0,"-8"18"0,5-8 0,2-2 0,3-4 0,0-2 0,1-2 0,-1-5 16,0 1-16,-1 2 16,0 2-1,2 1-15,0 2 16,-1 0-16,0-2 16,2-1-16,0-1 15,-1 2-15,-1 0 16,1-1-16,-1 1 15,2-2-15,0-2 16,2-5-16,-1-2 16,0 2-16,0-2 15,0-1 1,-1 2-16,-1 2 16,0-2-16,1 1 15,0-6-15,-1-1 16,1-1-16,2-3 15,2-1-15,1-6 16,4-2-16,3-3 16,5-3-16,5-3 15,2-3 1,3-2-16,4 4 16,-2 1-16,-1 0 15,-3 4-15,-6 1 16,1 2-16,-1 5 15,-2 3-15,0 3 16,-3 2-16,0 2 16,-4 4-16,-4 2 15,-3 4-15,-4 1 16,-7 4 0,-7 1-16,-5 2 15,-7 2-15,-5 5 16,-2 4-16,-3 7 15,0 4-15,4 7 16,11 8-16,7-2 16,10-1-16,13-2 15,13-7-15,11-10 16,10-9 0,6-11-16,6-10 15,2-9-15,0-10 16,0-5-16,0-7 15,-1-7-15,-2 0 16,-4 2-16,-5 9 16,-8 10-16,-11 11 15,-10 5-15,-7 1 16,-6 3-16,-2-3 16,-5 0-1,-5-2-15,-4 0 16,-6 1-16,-4 2 15,-6 4-15,-3 4 16,-1 6-16,1 5 16,1 6-16,4 6 15,13 5-15,10-3 16,13-3-16,12-5 16,12-8-1,10-11-15,6-7 16,2-11-16,-2-10 15,-3-5-15,-8-5 16,-6-3-16,-8 2 16,-8-2-16,-6 1 15,-9 6-15,-6 5 16,-7 7-16,-5 7 16,-5 8-1,-3 7-15,-1 10 16,1 6-16,3 5 15,6 8-15,7 0 16,11-2-16,12-4 16,8-9-16,8-10 15,6-8-15,5-10 16,4-9-16,1-5 16,1-5-16,0-3 15,-1-2 1,-4 7-16,-7 11 15,-8 9-15,-10 8 16,-8 9-16,-9 9 16,-7 10-16,-4 0 15,0-4-15,3-5 16,3-8 0,4-6-16,8-7 0,7-8 15,7-4 1,6-4-16,4-3 15,-1 2-15,0 3 16,-4 3-16,-4 7 16,-4 6-16,-2 6 15,-4 4-15,-1 1 16,1 2 0,4-1-16,6-2 15,9-4-15,9-4 0,5-5 16,3-5-1,0-6-15,0-4 16,-12-4-16,-13-4 16,-8 0-16,-8-1 15,-11 2-15,-9 2 16,-11 8-16,-10 8 16,-7 11-1,-4 14-15,0 13 16,6 11-16,11 2 0,10-5 15,15-10 1,19-19-16,26-23 16,30-27-16,-15 0 15</inkml:trace>
  <inkml:trace contextRef="#ctx0" brushRef="#br0" timeOffset="12129.46">5896 9358 0,'-10'19'0,"-17"29"0,-7 10 0,-7 15 0,41-73 0,-49 91 0,1 8 16,4 2-16,12-26 15,8-22-15,7-12 16,20-28-16,22-25 15,-6-1-15</inkml:trace>
  <inkml:trace contextRef="#ctx0" brushRef="#br0" timeOffset="12504.54">6204 9180 0,'3'2'0,"3"6"0,4-2 0,0-3 0,2 0 0,2 4 0,2 10 0,0 11 15,1 10-15,-3 11 16,-5 10-16,-8 12 16,-15 8-16,-11 2 15,-13 1-15,-11-4 16,1-13-16,8-18 16,15-16-16,12-10 15,12-7-15,19-10 16,19-12-1,-6-4-15</inkml:trace>
  <inkml:trace contextRef="#ctx0" brushRef="#br0" timeOffset="12910.66">6815 9891 0,'-8'3'0,"11"-7"0,2 1 0,1-1 0,6-6 0,3-6 0,2-8 16,-7 6-16</inkml:trace>
  <inkml:trace contextRef="#ctx0" brushRef="#br0" timeOffset="13457.11">6832 9195 0</inkml:trace>
  <inkml:trace contextRef="#ctx0" brushRef="#br0" timeOffset="15242.58">3843 10956 0,'-12'6'0,"-14"13"0,15-5 0,8-3 0,17-5 0,2-2 0,6-1 15,7-2-15,5 2 0,6-4 16,-2 3-16,14-6 16,10-4-16,7 2 15,10-4-15,7 2 16,7-1-16,7-4 16,0 3-1,5-3-15,2 3 16,-3 3-16,5-5 15,-3 1-15,-2 3 16,-1 2-16,-8-2 16,-3 2-16,-7 2 15,-12-1-15,-11 2 16,-14-1-16,-6-3 16,-5 1-16,-5 0 15,-18 2 1,8 0 15,-4-2-15,-6 2-16,1 0 15,-2-1-15,1-1 16,-7 7-16,-3-3 16,-1 0-16,-1 1 15,1 4-15,1-2 16,-2 0-1,-2 1-15,-1-1 16,0-2-16,1 1 16,3 1-16,-1 0 15,-1-2-15,1 0 16,-1 0-16,1 1 16,0 0-16,2-2 15,0 1-15,2 0 16,-2 2-1,0-2-15,1 0 0,-2 1 0,0 0 0,-3 0 0</inkml:trace>
  <inkml:trace contextRef="#ctx0" brushRef="#br0" timeOffset="20673.55">2099 5791 0,'-8'2'0,"-9"-1"0,6-2 0,5-6 0,6-5 0,-1-2 0,-3 2 0,-8 0 0,-9 1 15,-9 4-15,-12 5 16,-7 2-16,-8 5 16,-5 5-16,0 5 15,3 2-15,3 8 16,3 7 0,7 6-16,7 5 15,7 3-15,10 8 16,10 2-16,12 5 15,14 0-15,11 3 16,12-10-16,9-5 16,6-6-16,6-4 15,6-4-15,5-5 16,4-3-16,2-11 16,2-11-1,3-9-15,-1-10 16,0-9-16,-5-4 15,-6 3-15,-38 10 16,53-49 0,-42 16-16,-10-5 0,-13-1 15,-13-2-15,-14 4 16,-10 2-16,-9 1 16,-8-1-16,-7 0 15,-7 4-15,-9 5 16,-6 3-1,-5 6-15,-2 2 16,4 5-16,6 3 16,10 8-16,11 6 15,13 7-15,16 5 16</inkml:trace>
  <inkml:trace contextRef="#ctx0" brushRef="#br0" timeOffset="21862.28">5120 4499 0,'-1'-4'0,"-1"-6"0,-2 3 0,-5-1 0,-8 2 0,-8 1 0,25 5 0,-30-2 0,-4 1 0,-4 3 16,-4 2-1,1 4-15,1 1 16,3 3-16,4 2 16,2 4-16,2 2 15,2 6-15,-2 5 16,-2 7-16,0 3 15,2 3 1,3 0-16,4 1 0,7 0 16,5-1-16,3-3 15,4-3 1,6 0-16,7-1 16,6-2-16,9-2 15,7-5-15,9-5 16,6-7-16,5-9 15,5-4-15,3-3 16,2-1-16,-1-4 16,0-5-16,-2-5 15,-4-6-15,-3-5 16,-6-3 0,-2-2-16,-3-4 15,-2-4-15,-1-5 16,-3-5-16,-6-3 15,-12 1-15,-13 1 16,-14 3-16,-8 4 16,-11 5-1,-10 5-15,-8 4 0,-6 5 16,-3 5 0,-1 5-16,6 2 15,8 2-15,10-3 16,22 5-16</inkml:trace>
  <inkml:trace contextRef="#ctx0" brushRef="#br0" timeOffset="23704.55">768 5480 0,'-1'0'0,"-2"1"0,5-2 0,4 1 0,6-1 0,2-1 0,5 1 0,-3-1 0,2-1 15,3-1 1,2 0-16,5-2 0,2 0 16,5-1-16,3 2 15,3 1 1,4-1-16,3 0 15,3 0-15,2 1 16,4 1-16,3 0 16,3 3-16,4-1 15,2-2-15,4-2 16,1 0 0,4 2-16,5 2 0,6 0 15,6 2 1,1-3-16,7 0 15,-6 1-15,6 2 16,1-2-16,2 2 16,5 3-16,-2-6 15,2 1-15,2-2 16,5 5-16,7 2 16,-1-6-1,-1 4-15,-3-3 0,1 3 16,1-1-1,1 2-15,2 0 16,2-3-16,2-5 16,-3 7-16,4 5 15,-2 1-15,2-4 16,3-6-16,-4 1 16,1 7-1,-1 2-15,-3 2 16,0-5-16,0-5 15,-2 5-15,-5 5 16,1 1-16,-4-3 16,-2-3-16,-7-1 15,-8 3-15,-3-2 16,-3-1-16,-6-3 16,-8 1-1,-4 1-15,-9-2 16,-1 1-16,-5-2 15,-7 0 1,-3 1-16,-8 0 16,-5-2-16,-6 0 15,-6-1-15,-1 4 16,-9-1 0,-3 1-16,-2-1 15,1 0-15,-3-1 16,-1 0-16,-3-1 15,-2 1-15,-1-1 16,-1 1-16,0-1 16,-1 1-16,0-1 15,-2 1-15,3-1 16,0 2 0,0-1-16,1 0 15,-1 0-15,2 0 16,-1 0-16,-1 0 31,0 0-31,-1 0 0,0-1 0,-1 3 0,-5 0 16,2-1-16,3-3 15,-3 0-15,3 1 16,2-2-16,0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5:10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 8487 0,'0'0'0,"0"0"0,-1-2 16,2 1-16,1 4 0,0 4 0,0 2 0,-2 0 0,3 30 0,-4-18 15,-5 5-15,0 4 16,-3 5-16,-4 1 16,-3 4-16,-4 7 15,-3 2-15,-4-2 16,0 5-16,-1-2 16,1-1-1,2 0-15,3 0 16,5 4-16,5-1 0,7 3 15,7 1 1,6 4-16,5-2 16,6-1-16,6-4 15,3-3-15,8 0 16,3-4-16,3 1 16,0-3-16,-2-9 15,0-2 1,-4-5-16,-6-4 15,-1-5-15,-1 0 16,0-1-16,1-3 16,-3-5-16,1-3 15,0 0-15,-3-1 16,-1 0-16,-2-7 16,-2-4-16,1-2 15,-2 4 1,-2-2-16,-1-2 15,-3 0-15,-2 1 16,1 1-16,-1 1 16,-3-1-16,-1 2 15,-4 5-15,2-4 16,-4-2-16,0 4 16,0 3-16,0-1 15,0 0-15,0 5 16,0 7-1,2 1-15,0 0 16,2-4-16,1 5 16,2-1-16,1-1 15,0-3-15,-1-1 16,3 0-16,0-5 16,0-3-16,2-2 15,-1 3-15,-1-3 16,-3 3-1,-3 1-15,0 0 16,-2 1-16,-2-2 16,0-2-16,1 2 15,-1 1-15,7 2 16,-1 1-16,5 2 16,2 1-16,4 3 15,0 0-15,1-5 16,3-2-16,0-3 15,-4-7 1,0-3-16,-5-7 16,-3-6-16,-3 1 15,-5 2-15,-5 2 16,-6-1-16,-5-2 16,-5-1-16,-5 4 15,-2 3-15,-1 5 16,5 0-16,4 4 15,5 3-15,6 3 16,8 3 0</inkml:trace>
  <inkml:trace contextRef="#ctx0" brushRef="#br0" timeOffset="8975.78">5339 8573 0,'-10'11'0,"-12"14"0,9-6 0,6-7 0,5-3 0,-3 2 0,-4 6 0,-3 4 0,-5 2 15,-1 0 1,-4 1-16,-2 0 16,5-6-16,-1-3 15,1-2-15,3-2 16,0-5-16,1-1 15,2-2-15,-1-3 16,4-1-16,1-1 16,4 0-16,1-1 15,4 2 1,3-1-16,0 1 16,2 0-16,3 2 15,0 3-15,3 3 31,2 5-31,0 2 0,2 5 0,-2 6 16,-1 1-16,-5 1 16,-2 1-16,-6-2 15,-4-2-15,-5-4 16,-5-10 0,1-4-16,3-6 15,3-6-15,5-5 16,2-6-16,2-5 15,4-1-15,2-3 16,-2-1-16,0 0 31,-3 3-31,-2 3 16,-3 5-16,2 3 0,-2 7 0,1 3 16,0 5 15,2 2-31,6-2 15,5 2-15,-3-5 16</inkml:trace>
  <inkml:trace contextRef="#ctx0" brushRef="#br0" timeOffset="10434.61">3451 11011 0,'-15'11'0,"-22"14"0,12-11 15,5-8-15,20-6 0,-13-4 0,-5 0 0,-8-1 0,-10-1 0,-10-2 16,-17 4-16,-5-6 16,-10 2-16,-7 0 15,-2 3-15,-1-1 16,7 1-16,8-4 16,10-2-16,11 3 15,9 2 1,13 2-16,10 2 15,10 2-15,11 4 16,9 0-16,9 0 16,3-2-16,0-2 15,-3-4 1,-5 0-16,-8 2 0,-5 1 16,-8 2-16,-5 1 15,-6-2 1,-3 1-16,-4 2 15,0 4-15,-2 0 16,6 0-16,4-3 16,4-2-16,5-7 15,4-2 1,5-4-16,4-7 16,1-2-16,3-1 0,-2-3 15,-3 0-15,-1 2 16,-5 5-1,-2 6-15,-3 4 16,2 4-16,0 9 16,2 5-16,7 3 15,6 2-15,5 4 16,8-2-16,3-1 16,0-3-1,5-1-15,2-5 16,-21-3-16</inkml:trace>
  <inkml:trace contextRef="#ctx0" brushRef="#br0" timeOffset="12528.27">1181 12890 0,'-15'-10'15,"-9"-6"-15,-5-2 0,-2-2 0,31 20 0,-16-11 0</inkml:trace>
  <inkml:trace contextRef="#ctx0" brushRef="#br0" timeOffset="13904.13">3645 11538 0,'-13'-1'0,"-14"-2"0,2 2 0,1 5 0,-1 7 0,-3 2 0,-1 0 16,-1 0-16,1-3 15,2 1-15,1-4 16,3-1 0,6-2-16,7-1 15,5-3-15,3 0 16,2 1-16,2 0 15,0 1-15,0 1 16,0 1-16,0-1 16,-3 4-16,-2 2 15,-2 2-15,-2 1 16,-1 4 0,1 1-16,0 0 15,3-3-15,0-1 16,0-1-16,-1 0 15,0-4-15,-3-2 16,-2-6-16,-3-9 16,-2-3-16,-2-7 15,-4-3-15,4-1 16,2-4-16,5-2 16,5 2-1,6 1-15,5 10 16,8 5-16,7 8 15,4 9-15,1 5 16,0 4-16,-4-2 16,-4-1-16,-8-5 15,-7-7-15,-7-7 16,-9-9-16,2 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5:40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 6962 0,'0'0'0,"0"0"15,0 0-15,-4-2 0,-1-4 0,1 3 0,-3-1 0,1 3 0,0 1 0,-13 10 0,19-8 16,-2 0-16,1 0 16,0-1-1,-2-1-15,-2 1 0,0-1 16,-4 0-16,-1 0 15,-5 3 1,-2 1-16,-3 2 16,-1-1-16,-2 5 15,-2-1-15,0 2 16,0 6-16,-2 2 16,-3 1-16,3 3 15,-3 4 1,-4 4-16,2-1 0,-1 2 15,-1-1 1,2 3-16,-4 4 16,0 2-16,1 0 15,0 2-15,-1 2 16,-3 2-16,-2 1 16,0 4-16,-1 3 15,3 0-15,1-1 16,3 4-1,-2-2-15,4 2 0,1 0 16,0 4 0,1 1-16,2-1 15,5 4-15,3 1 16,4 1-16,5 3 16,7-2-16,5-5 15,8-7-15,9-4 16,7 2-1,10 0-15,8-2 16,5-4-16,7-2 16,5-6-16,2 1 15,5 0-15,3-5 16,7-3-16,1-5 16,5-4-16,2 1 15,0 1-15,-2-4 31,-1-4-31,1-3 16,8 1-16,1 0 16,8-3-16,7-1 15,1-3-15,8 2 16,-5 3-16,-4-4 16,-3-5-16,-4 1 15,1-3 1,1-2-16,0-1 15,2-1-15,-3-2 16,1 2-16,-1-1 16,6 1-16,3-2 15,-4 0-15,-4-2 16,-4 3-16,0-2 16,-1-2-16,-2 2 15,1-2-15,1 0 16,0-1-16,-4 1 15,0-5 1,-3 1-16,0-2 16,-3-1-16,-2 1 15,-3 2-15,-2-2 16,2 0-16,2 0 16,4-2-16,1 3 15,8-2-15,1 1 16,-4 1-16,0 0 15,-7 4-15,-8 3 16,-1-2 0,-1 1-16,-1-1 15,2-2-15,-1-1 16,2 0-16,3 0 16,1-1-16,0 1 15,-4 3-15,-4 1 16,-6 0-16,-2-2 15,1-1-15,2-2 16,3-2 0,-1-2-16,0 2 15,-2-4-15,-3 6 16,-1 2-16,-3-2 16,-1 0-16,-5-2 15,-5-1-15,-29 6 16,39-3 15,-19-2-15,7-2-1,12-6-15,-4 9 16,3-7-16,5 2 16,-6-2-16,2 1 15,-1-2-15,-4-1 0,-1-1 0,-4 0 0,-4-2 0,-6 1 16,-2-4-16,-4-2 0,-18 12 15,17-16 32,-12 12-47,-2-7 16,0 0-16,4 3 16,1-4-16,-3-2 15,10-10-15,-10 2 16,-8-4-1,3-5-15,-10-6 0,-10 2 16,-7-6-16,-1 4 16,-3 2-16,-3 2 0,-1 6 0,0 6 0,9 20 15,-25-18 17,-1 4-17,-3-3-15,-2 0 16,-14-7-16,-3-2 15,-11-2 1,-3 3-16,-4 0 0,-1 2 0,-4 4 0,2 5 0,0 6 0,-3 5 16,-2 3-1,-3 1-15,-7 2 16,-1 3-16,6 4 16,-8-2-16,-2 4 15,-6-1-15,-7-3 16,-12 3-16,9 0 15,4-2-15,-1 3 16,2 0 0,-2 1-16,1-2 0,2-2 15,3 0 1,2 1-16,-1-2 16,3 1-16,48 1 31,-102-12 0,51 7-31,-1-2 0,0 1 0,-1 0 0,5 3 16,5 2-16,1-2 0,5 3 0,0-2 15,0 1-15,3 0 32,-1 2-32,2-3 0,-1 3 0,-1 1 31,0 3-31,1-1 15,2 2 1,2-2-16,1 2 16,2-2-16,1 3 15,2 0-15,1 1 16,1 0-16,4-1 16,1-1-16,2 1 15,1-1-15,2-1 16,1 0-16,1-2 15,0 0-15,0-2 16,-1 3 0,2-2-16,1 0 15,1-2-15,-2 1 16,-1 0-16,-3-2 16,-4 0-16,-7-1 15,-6-1-15,-7 2 16,-11 7-16,-8 4 15,-6 9-15,-4 9 16,19-13-16,54 1 16</inkml:trace>
  <inkml:trace contextRef="#ctx0" brushRef="#br0" timeOffset="4077.18">1737 9555 0,'-22'3'0,"0"1"0,1 0 0,-1-2 0,6-1 0,4-2 0,9 0 15,-36 8 16,13-6-31,-4-1 0,-6-1 0,-4 0 0,-2 0 16,0 2-16,-2 3 16,5 0-16,1 5 15,1-1-15,1-3 16,1-2-16,19-4 16,-43 16 30,21-5-46,0 2 0,-2 1 0,2 2 0,0 1 0,2 1 16,2 1-16,2 0 16,2-2-16,5-2 15,13-9-15,-31 20 47,18-12-47,1 0 0,1-4 0,0 0 0,4-1 16,2 3-16,-2 0 15,4 0-15,-1 3 16,1 3-16,-4-2 16,-2-1-16,1 1 15,-1-1-15,0 3 16,3 2-16,2-1 16,1 2-16,1-2 15,1 2 1,4 4-16,0 1 15,1 5-15,0 2 16,3 2-16,1 1 16,4-15-16,-4 33 47,4-19-47,1-1 0,0-2 15,2-1-15,1-3 0,0 1 0,1 5 16,1 3-16,-4-11 15,8 31 17,-3-17-17,6-5-15,1-7 16,0 3-16,0-2 0,2-2 0,-1-1 0,0-3 0,0 3 16,0 5-16,0 4 15,3 5-15,4 4 16,2 1-1,3-7-15,1 1 16,1-5-16,0-1 16,-1-3-16,0-1 15,1 10-15,1-4 16,0 2-16,3-1 16,3-5-16,0 0 15,2-3-15,-18-13 16,38 32 31,-19-14-47,-2-7 15,1 10-15,-4 23 16,1-14-16,3-2 0,0-7 0,4-8 0,0-11 0,2-12 16,0-1-16,-2-4 15,-1 3-15,-2 11 16,-2 3-16,-1-3 0,0-1 15,0 0-15,1-4 16,1-4 0,2-5-16,2-12 15,-3 10-15,1 1 16,-5 10-16,3-7 16,-1 1-16,3-10 15,-18 0-15,44 12 31,-19-9-15,2 0-16,0 0 0,0 3 0,1-6 16,-1 0-16,0 0 15,0 0-15,1 0 16,2 1-16,4 2 16,-1 3-16,8-5 15,1-1-15,2-1 16,-2 1-16,0-2 15,-1 4 1,-2 3-16,-1 3 0,5-4 16,3 0-1,0 1-15,5 0 16,2 3-16,-4 3 31,6-7-31,1-3 16,1-3-16,-1-2 15,1 1-15,-13 7 16,-3-3-16,0-10 16,-1 1-16,-2 6 15,16 8-15,5 5 16,2 3-16,3-2 16,2-8-16,-8 3 15,-1-3 1,8 6-16,2-4 15,-16-5-15,-5-4 16,1 7-16,0-4 16,-2 0-16,13 8 15,0-1-15,-7 2 16,4-3-16,-2 1 16,1-1-16,-1-2 15,-1-1-15,1 1 16,1 0-1,3-1-15,2 1 16,0-2-16,-1-5 16,-4 0-16,2 2 15,0 1-15,-1-2 16,0 1-16,-4-1 16,2 1-16,-2 0 15,4-2-15,1-1 16,0-2-1,5 1-15,0-4 16,-4 3-16,0-1 16,-4 5-16,0-3 15,3 0-15,-5 2 16,4 0-16,1-3 16,0 3-1,-1 1-15,1-2 0,-1-2 16,-3 1-1,0-1-15,1-3 16,0 2-16,-3-5 16,-3-2-16,-4-2 15,1 0-15,0-2 16,1 0-16,-1-1 16,-1-2-16,-5-1 15,-6-2 1,-5 1-16,0-3 0,-2-1 15,-4-2 1,-2-4-16,-1-1 16,-5-1-16,-3 0 15,-2 2-15,-3 1 16,-3 0-16,-3-1 16,-4 0-1,-4-1-15,-5 0 16,-8 2-16,-4 1 15,-5 0-15,-2 0 16,-2-1-16,-2-2 16,-5 1-16,-5-2 15,-4 0-15,-3 1 16,-2 3-16,-5 2 16,-5 3-1,-1 2-15,-2 1 16,0 3-16,0-1 15,-4 2-15,-3 0 16,-4 2-16,-6 0 16,-1 1-16,1 3 15,7 5-15,-4-2 16,-7-3-16,-5-4 16,-16-5-16,-18-6 15,2 7 1,6 11-16,13 7 15,23 10-15,-24-9 16,-15-3-16,-7-1 16,-1 1-16,5 3 15,-2 1-15,-3 2 16,-3 5-16,5-1 16,-2 1-16,0 1 15,0 4 1,6 3-16,2 0 15,3 0-15,-4 2 16,0-1-16,-5 3 16,2-1-16,-1 0 15,5 4-15,-2-1 16,2 0-16,0-1 16,2 0-16,0 1 15,0-1-15,4-1 16,0 1-1,-1 1-15,2 0 16,-4-2-16,-1 2 16,4-3-16,1-1 15,1-1-15,0 1 16,1-2-16,-2 0 16,1-2-16,1 0 15,3 0-15,2 0 16,0-1-16,0 3 15,-2 1 1,2-1-16,1-4 16,-1 0-16,0-2 15,1-4-15,3 2 16,0 0-16,0-5 16,0-3-16,-1 4 15,0-3-15,0 4 16,-2 1-16,-5-5 15,0 1-15,-3-5 16,-4 6 0,2-3-16,5 7 15,47 1-15,-135-9 32,59 7-32,-3 1 0,0 2 15,4 1-15,21-4 0,11-4 16,47 1-16</inkml:trace>
  <inkml:trace contextRef="#ctx0" brushRef="#br0" timeOffset="5874.11">3102 11975 0,'0'0'0,"0"0"15,0 0-15,0 0 16,0 0-16,6 4 0,-2 0 0,0 1 0,-1-1 0,0 2 0,-3 1 0,-94-47 16,69 33-16,-3-1 15,-8 1-15,0 3 0,-3 3 16,-11 4 0,-6 2-16,-5 1 15,-2-1-15,0-2 16,4-1-16,5-2 15,-5 4-15,3 1 16,-1 3-16,-8 2 16,-3 3-1,0-1-15,8-1 16,-8 0-16,0-1 16,6-4-16,6-4 15,-9 9-15,0 3 16,1 3-16,-1 4 15,0 0-15,6-6 16,8-7-16,5-1 16,1-1-1,2 5-15,4 4 16,1 4-16,7-3 16,3 0-16,4 5 15,1 4-15,4 3 16,0-1-16,2 12 15,3 0-15,3 2 16,7-3-16,3 0 16,8-4-1,3-4-15,5-4 16,-2-15-16</inkml:trace>
  <inkml:trace contextRef="#ctx0" brushRef="#br0" timeOffset="7967.66">3073 12004 0,'7'1'0,"1"-3"0,0-2 0,1 1 0,1-1 0,2 3 0,-12 1 0,20 1 16,11 1-16,11-2 16,9-3-16,10 3 15,10-1-15,7-5 16,-3 1-16,3 5 15,0 1-15,-2-4 16,3 6-16,4 1 16,15 5-16,17 4 15,20 22-15,-7-14 16,-3-9 0,-6 0-16,-9-10 15,-1 0-15,-7 0 16,11 9-16,-8-4 15,2-1-15,3-2 16,4 1 0,2 4-16,4 3 0,-5-1 15,1 0-15,-4-5 16,1 3 0,-3 2-16,-6 0 15,-4 3-15,0-5 16,-7 1-16,0 3 15,-5 1-15,6 4 16,4 4-16,1 3 16,0 1-1,-6 5-15,-6-2 0,-11-1 16,-3-1 0,-8 0-16,-4 0 15,3 4-15,-3 0 16,-4 5-16,-3 2 15,-3 2-15,-2 0 16,-5 0-16,-2-1 16,-8-2-1,-10 1-15,-3-1 16,-4 0-16,-3-1 0,-3-2 16,-2 0-1,-2-4-15,-2-4 16,-2-2-16,-7 3 15,-4-1-15,-3 0 16,-4 3-16,-5 0 16,2 1-1,-7 1-15,-1-3 16,-1-2-16,-5 2 16,-5-1-16,-2-1 15,-2-2-15,1-2 16,0 0-16,-5-2 15,-5 2-15,-4 1 16,-3 1-16,-1 0 16,-3 0-16,-4 0 15,-3-3-15,-8 4 16,-8-1 0,-9-1-16,-15 0 15,3-9-15,-5-7 0,15-10 16,26 12-1,0 10-15,40-1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6:31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2085 8620 0,'0'0'0,"0"0"16,0 0-16,-11 11 0,4-5 0,2-3 0,2-3 0,1-1 0,1-1 0,-27 16 0,15-12 15,-1 1 1,0 0-16,-3-1 16,-2-2-16,0-2 15,-1 0-15,-1-1 16,-2-2-16,1-4 16,-2 3-16,-2-4 15,-2 2-15,-4-3 16,-2-4-16,-1-3 15,-2-4 1,2 0-16,0 0 16,4-2-16,0-2 15,2-2-15,1-2 16,3-3-16,3 1 16,2-5-16,-1-2 15,2 2-15,-1-5 16,-2 0-16,2 1 15,-1-7 1,-1-3-16,1-4 16,1 0-16,2 3 15,1 6-15,4 11 16,3 4-16,4 5 16,3 9-16,3 8 15,3 2 1,1 2-1,2 1-15,1 2 16,-2 0-16,-1 1 16,-1 0-16,0 1 15,-1 0-15,-2 0 16,2 0 0,1 0-16,-2 0 15,2-1-15,-1-5 16,3-2-16,0-6 15,0 1-15,0-12 16,-1 3-16,0-1 16,1-7-16,-5 2 15,0 2-15,0 1 16,-2 3 0,-2 2-16,1 8 15,2 2-15,1 6 16,-1 7-16,-1-3 15,1 10-15,0 4 16,3 2-16,3 3 16,3 4-16,1-1 0,2-1 15,3-4 1,1-5-16,-3-5 16,-1-4-16,-2 0 15,-1 2-15,-1-11 16,-2-6-16,0-2 15,0-5 1,0-4-16,0 0 16,1 2-16,-1 7 0,2 1 15,2 4 1,-1-2-16,1 3 16,-2 0-16,0 0 15,-4 1-15,1 4 16,-4 3-16,0 0 15,-2 2-15,0-1 16,0 0 0,-2-1-16,0 0 15,-3-1-15,0-2 0,1 1 16,-36 19 15,14-10-31,-7 1 0,-8 4 0,1-3 16,0 8-16,6 0 15,7-4-15,12 1 16,6-6-16,-2-4 16,8-7-1</inkml:trace>
  <inkml:trace contextRef="#ctx0" brushRef="#br0" timeOffset="10219.16">1716 9111 0,'-10'3'0,"-14"3"0,12-3 0,-7-1 0,7-11 0,-1 3 0,-4 3 0,-5 1 0,-6 9 16,-5-9-16,-3 12 0,-4-10 15,-5 9-15,-5 0 16,-3 0-16,-16 1 16,2 5-1,5 0-15,-5 7 0,3 5 0,4 6 0,5 8 0,10 8 0,7 0 16,13 6 0,9 4-16,11 0 15,9-1-15,10 3 16,9 3-16,7-3 15,10-5-15,-2 5 16,5-7 0,1-7-16,-21-19 15,50 26 17,-27-17-17,4-10-15,-1-5 0,0-1 0,-1-5 0,0-5 0,-26-7 47,7 2-47</inkml:trace>
  <inkml:trace contextRef="#ctx0" brushRef="#br0" timeOffset="12485.27">1670 10914 0,'0'0'16,"0"0"-16,0 0 15,0 0-15,0 0 16,0 0-16,0 0 0,-1 5 0,-4-2 16,0-5-16,1-1 0,1-1 0,1 1 0,-53 11 0,34-5 0,-4 0 15,-4 0 1,-7-3-16,-3 3 15,-4-4-15,-2 3 16,-6 0-16,-2-8 16,-2 3-16,-5 7 15,-1 7-15,-1 5 16,4 4-16,9 3 16,7-2-16,10-3 15,3 1-15,5-1 16,9 5-1,5 4-15,5 10 16,3 12-16,3 7 16,5 0-16,4-15 15,1-7-15,3 0 16,-2 1-16,0 10 16,-1 10-1,1 1-15,3-8 0,4-18 16,0-13-16,0-10 15,7-23 1,2-2-16,-3 15 16,-3 13-16,6-13 15,0-15-15,12-30 16,-15 9-16,24-14 47,-30 51-47,-10 18 15,-9 19-15,17-49 16,4 5 0,-4 0-16,-3-13 15</inkml:trace>
  <inkml:trace contextRef="#ctx0" brushRef="#br0" timeOffset="12532.49">1276 11540 0</inkml:trace>
  <inkml:trace contextRef="#ctx0" brushRef="#br0" timeOffset="12563.37">1205 11625 0</inkml:trace>
  <inkml:trace contextRef="#ctx0" brushRef="#br0" timeOffset="12597.78">1193 11663 0</inkml:trace>
  <inkml:trace contextRef="#ctx0" brushRef="#br0" timeOffset="12613.74">1260 11687 0</inkml:trace>
  <inkml:trace contextRef="#ctx0" brushRef="#br0" timeOffset="12660.38">1295 11712 0,'17'-1'0,"13"-7"15,2 10-15</inkml:trace>
  <inkml:trace contextRef="#ctx0" brushRef="#br0" timeOffset="12785.63">1449 11676 0,'1'-20'0,"-5"7"0,-6 2 0,-6-1 0,-1-13 0,-4 13 0,3 4 16,2 7-16,8 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7:15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 6274 0,'0'0'0,"2"0"0,2-2 0,-6 5 0,-2 2 0,0 6 0,-2-8 0,-35 39 0,3-17 16,2 4-16,-5 5 0,-4 3 0,-5 5 0,-1 3 0,24-24 16,-40 62-1,28-27-15,2-1 0,5-1 16,13-13-16,15-24 15,1 67 17,14-36-32,8 0 0,9 1 0,10 0 15,9-10-15,8-3 16,11-4-16,3-5 16,7-2-16,-34-13 15,72 13 1,-40-9-16,-2-1 0,-5 0 15,-9 1-15,-5 0 16,-7-2 0,-4-3-16,-4-5 15,-3-3-15,-3-2 16,1 0-16,-2 0 16,-3 0-16,0 2 15,-4-1-15,-4-5 16,-2 0-16,-4-6 15,-3-2-15,-1 4 16,-3-3 0,-5 8-16,2-22 31,-3 13-31,-2 1 0,1 4 0,-2 3 16,2-1-16,-2 3 15,0 3-15,0 3 16,-7 7-16,2 0 15,-1 3-15,-2 3 16,4-1-16,3 1 16,2 0-1,4-4-15,3-3 16,5-3-16,4-3 16,4-2-16,7-7 15,-12 3-15,18-8 16,-3-5-16,-1-4 15,-1 0-15,-5-2 16,-6-1-16,-5 3 16,-10-1-16,-8 6 15,-10 2 1,-8 3-16,-7 2 16,-12 3-16,-2 0 15,-3 2-15,2 4 31,11 2-31,15 0 0,21 0 16</inkml:trace>
  <inkml:trace contextRef="#ctx0" brushRef="#br0" timeOffset="890.74">3825 8270 0,'-18'4'0,"-24"5"0,4-1 0,5-5 0,33-3 0,-29-4 0,-7-1 0,-11-3 16,-16-3-1,-24 1-15,-28-9 0,-26-4 16,-36-8-16,83 15 16,-117-33 31</inkml:trace>
  <inkml:trace contextRef="#ctx0" brushRef="#br0" timeOffset="3914.47">619 7427 0,'-4'10'0,"-5"13"0,-2 0 0,1-2 0,-1-3 16,-3-2-16,0-1 0,-3 4 15,-3 1-15,2 2 16,-1 0-16,4 8 16,3 5-16,4 7 15,11 3-15,6 5 16,8 6-1,8-3-15,7-3 16,5 3-16,8 3 16,3 2-16,6 6 15,1 4-15,0 0 16,-4-11-16,-2-1 16,-1-9-16,-1-11 15,-6-9-15,-4-3 16,-7-3-16,-7-7 15,-6-6 1,-2-9-16,-4-7 16,-1-7-16,1-5 15,1-5-15,8-5 16,3-3-16,4 2 16,1 9-16,-2 4 15,-5 2-15,-5 3 16,-12 5-16,-2 2 15,-4 3-15,-8 10 16,3 0-16,-7 3 16,-3 7-16,-4 0 15,-2 3-15,-1 4 16,4-3 0,4-6-16,11-3 15,14-3-15,8-4 16,11 3-16,9-3 15,8-6-15,1-7 16,1 1-16,-5 1 16,-7-5-16,-10-5 15,-11 8-15,-9-1 16,-9-3-16,-11-6 16,-14 0-1,-13 3-15,-12 2 16,-8 8-16,-5 5 15,5 9-15,13 3 16,16-3-16,18 2 16,15-1-16,15 0 15,-1-9-15</inkml:trace>
  <inkml:trace contextRef="#ctx0" brushRef="#br0" timeOffset="5184.38">3560 10037 0,'-5'4'0,"-7"5"0,-5-6 0,-2-4 0,-2-2 0,2-1 0,0 0 0,0-1 16,-2 0-16,-3-3 15,-4 1-15,-8 0 16,-8-2-16,-9 2 16,-13 0-1,-20 0-15,-28-2 0,-34-5 16,-43-3-16,-5 7 16,99 7-1</inkml:trace>
  <inkml:trace contextRef="#ctx0" brushRef="#br0" timeOffset="7387.48">1584 10323 0,'-7'-2'0,"-8"-3"0,-4 3 0,0 2 0,-1 3 0,20-3 0,-16 5 0,2-1 0,2-4 15,0-5-15,-3 1 16,-1-2-16,-2 4 16,-6 0-1,-1 2-15,-4 2 16,-5-1-16,-6 5 15,-4 5-15,-3 9 16,-4 0-16,0 10 16,2 8-16,6 0 15,8 2 1,10 6-16,9 8 0,11 7 16,11 0-1,9-3-15,10-1 16,9-7-16,4-7 15,1-9-15,0-3 16,-2-8-16,-4-8 16,-1-3-16,0 0 15,0-5 1,1-4-16,2 0 16,2-3-16,-2-6 15,2-1-15,-2-2 16,-4 5-16,-4-3 15,-8-2-15,-4 1 16,-6 3-16,-8 3 16,-2 4-16,-7 3 15,-5-2-15,-5-2 16,-6-1-16,-4 2 16,2 3-1,5-5-15,7-1 0,10-3 16,13-3-16,-6 29 47,22-9-32,13 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7:47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6582 5812 0,'3'2'0,"6"2"0,1 4 0,1-2 0,-1-1 0,-3-4 0,3-1 0,1-2 16,4 2-16,4 2 0,4 0 15,3-1-15,3-2 16,0 1-16,4-1 16,4 0-16,3-2 15,3-1-15,3 1 16,6 3-16,3 0 16,1 0-16,1 1 15,3-2-15,1 0 16,1-1-16,1 2 15,1 0-15,2 0 16,-3-1 0,2 2-16,-3 0 15,-2 0-15,-1-1 16,-2 1-16,0 1 16,-3 1-16,-5 0 15,1 1-15,-1 0 16,-1-2-16,-7 1 15,-3-1-15,-3-1 16,-7 0-16,-6 2 16,-8-1-1,-8-2-15,-3 1 16,-4 0-16,-2-1 16,0-1-16,-2 1 15,-3-1-15,-2-1 16,-5 1-16,-6-2 15,-10 1-15,-5 1 16,-7-1-16,-6 0 16,-8-1-16,-3 1 15,-3 0 1,-1 0-16,-5 1 16,-1 2-16,-1-1 15,2 0-15,0 0 16,-3 0-16,2-1 15,-3 2-15,0-1 16,2 0-16,3 0 16,-1 0-16,3 2 15,6-2 1,6 3-16,5 0 16,5-3-16,5 0 15,4 1-15,7 1 16,9-1-16,8 0 15,7 0-15,5 0 16,6-2-16,8-1 16,8-2-16,8 2 15,10-2-15,6 0 16,10 2 0,7-1-16,9 3 15,6 1-15,6-2 16,6 2-16,4-3 15,1 2-15,-3-1 16,-1 4-16,-5 1 16,1 4-16,-2-6 15,-5 3-15,-1-3 16,-5-1 0,-11 4-16,-4-2 15,-6 1-15,-2 1 31,-6-1-31,-5 0 16,-9-1-16,-11-1 16,-9-2-16,-7 0 15,-4-1-15,-3 1 16,-1-2-16,-2 2 16,-4-1-16,-3 0 15,-5 1-15,-5-2 16,-8-3-16,-7 1 15,-13-2-15,-8 2 16,-8 0-16,-11-1 16,-1 3-16,-2 1 15,-3-1-15,-3 2 16,-1 0-16,-6 2 16,0 2-16,1 3 15,2 0-15,-2 1 16,2 0-16,-4 2 31,-3 2-31,3 1 16,7 0-16,13 1 0,12-2 0,10-6 15,30-3-15</inkml:trace>
  <inkml:trace contextRef="#ctx0" brushRef="#br0" timeOffset="7397.95">7619 5074 0,'5'-2'0,"5"-5"0,-2-1 0,-1-3 16,1-2-16,2-4 0,-10 17 0,16-19 0,12-6 0,11-8 15,11-5-15,13-6 16,9-5-16,1 1 15,-1 5-15,10-2 16,-2 4-16,5-3 16,2 0-1,2 0-15,7 2 16,11 2-16,1 3 16,0 6-16,-2 1 15,2 2-15,5-3 16,-2 4-16,3 3 15,-4 6-15,3 3 16,-1 6-16,1 2 16,-4 4-16,-5 1 15,-11 4 1,-7 2-16,-7 6 16,-7-2-16,-13-1 15,-7-2-15,-10-2 16,-6-3-16,-5-3 15,-2-7-15,-1-6 16,-1-5-16,-1-3 16,-1-5-16,-3-2 15,-7 0 1,-3 2-16,2 4 16,-4 3-16,-10 6 15,-4 7-15,-5 7 16,2 3-16,2 5 15,3 4-15,-2 5 16,-4 5-16,-6 6 16,-2 5-16,-1 7 15,-1 3-15,-9 2 16,5-1 0,12-6-16,3-11 15,3-7-15,8-5 16,8-7-16,9-6 15,7-3-15,10-5 16,6-5-16,5-6 16,2-2-16,4-5 15,-2-1-15,-5 1 16,-8 0-16,-7 3 16,-8 2-16,-8 2 15,-12 4-15,-9 4 16,-10-3-16,-8-1 15,-11-1 1,-6 0-16,-12 1 16,-4 1-16,-3 1 15,0 7-15,5 2 16,4 5-16,8 3 16,11 0-16,8-4 15,7-7-15,13-1 16</inkml:trace>
  <inkml:trace contextRef="#ctx0" brushRef="#br0" timeOffset="10913.61">12250 3830 0,'2'11'0,"-2"13"0,-6 0 0,-4-2 0,10-22 0,-17 19 0,-1 1 0,2 4 16,7 3-16,6 5 16,9 3-1,11 4-15,5 1 16,6 0-16,9-3 16,4-4-16,1-6 15,7-12-15,2-9 16,-1-14-1,-21-2-15,40-22 32,-25-4-17,-14 1 1,-1-1-16,-3-8 0,-6-3 0,-4-2 0,-5-2 0,-5-1 16,-8-5-16,-3 0 15,-3 4-15,-4 6 16,-9 7-16,-6 10 15,-6 5-15,-3 7 16,-6 6-16,0 7 16,2 6-16,-2 10 15,4 9-15,4 9 16,2 9 0,5 10-16,7 7 15,9 1-15,12-3 16,7-6-16,-1-12 15,-6-16-15,-7-15 16</inkml:trace>
  <inkml:trace contextRef="#ctx0" brushRef="#br0" timeOffset="11727.1">12581 2965 0,'5'15'0,"7"21"0,0 2 0,7 3 0,-19-41 0,24 41 0,2-1 0,4-5 16,-1-8-16,-7-9 15,-10-9-15,-5-5 16,-5-7-16,-4-7 16,-4-6-1,-4-9-15,-8-9 0,-7-8 16,-5-5-16,1-4 15,-1 0 1,0 7-16,10 9 16,9 7-16,7 6 15,4 2-15,3 2 16,0 1-16,3 0 16,3 0-1,5 2-15,7 2 16,4-1-16,4 4 15,2 5-15,0 5 16,0 7-16,0 9 16,-2 8-16,-9 7 15,-6 8-15,-1 2 16,-6 5-16,-10-1 16,0 2-16,4 3 15,0-1 1,2-4-16,-2-6 15,-1-11-15,0-11 16,-3-10-16,-2-11 0,0-9 16,2-10-1,-3 6-15</inkml:trace>
  <inkml:trace contextRef="#ctx0" brushRef="#br0" timeOffset="12758.17">13048 2536 0,'4'17'0,"7"24"0,2 2 0,0 0 0,-13-43 0,18 43 16,5-2-16,4-3 16,2-6-16,0-5 15,1-10-15,-3-10 16,-7-9-16,-2-4 16,-3-7-16,-2-6 15,-3-4-15,-2-8 16,-5-4-16,-6-5 15,-11-5 1,-7-8-16,-18-2 16,-4 6-16,4 11 15,11 15-15,10 16 16,8 13-16,3 13 16,1 8-16,2 6 15,5 5-15,2-2 16,8 2-16,4-6 15,6-3-15,1-12 16,-2-8-16,-2-9 31,-4-12-31,-3-10 16,-2-16-16,-2-7 16,4-11-16,-1 1 15,4 7-15,3 12 16,4 11-16,0 16 15,-1 10-15,0 9 16,0 5-16,0 7 16,3 4-16,-1 3 15,0-4 1,-1-1-16,-4-7 16,-6-6-16,-4-4 15,-4-7-15,-4-6 0,9-3 16,-5-5-1,-1-4-15,1-2 16,2 1-16,-1 3 16,3 2-16,1 5 15,2 3-15,-2 6 16,4-1 31,0 13-47,-1 0 15,-1-1-15,0 2 0,-4 2 0,3-1 0,-1-2 0,-1-6 16,-4-6-16,7-4 47,-4-18-47,-5-4 16,1 4-16,0-4 0,0-4 0,-1-2 0,2-2 0,-1 11 15,9 11 1,1 5-16,2 5 15,1 5-15,0 2 16,0 0-16,2-1 0,0 1 16,-1 0-1,-3 0-15,-4 0 16,-2-1-16,-9-4 16</inkml:trace>
  <inkml:trace contextRef="#ctx0" brushRef="#br0" timeOffset="13696.48">13813 4095 0,'1'2'0,"2"3"0,-3-5 0,-2-2 0,-2-7 0,0-5 0,-3-11 0,-2-10 0,1-11 16,1-7-16,4-4 16,5 0-16,4 5 15,3 15-15,-3 10 16,-2 10-16,-1 6 15,2 7-15,2 5 16,-5 5-16,-2 5 16,-3 5-16,-2 9 15,2 9 1,0 12-16,1 8 16,5 10-16,6 11 15,1-4-15,-1-6 16,0-10-16,-2-21 15,3-13-15,-5-22 16</inkml:trace>
  <inkml:trace contextRef="#ctx0" brushRef="#br0" timeOffset="14245.12">14544 3172 0,'-3'5'0,"-5"8"0,-3 3 0,-3-1 0,-5 2 0,19-17 0,-20 20 0,-1 3 0,4 2 16,5 2-16,9-3 16,10-3-1,8-4-15,11-4 16,5-6-16,8-6 15,0 1-15,0-1 16,-5 5-16,-2 3 16,-4 4-16,-8 4 15,-8 1-15,-10 5 16,-4 2-16,-10 4 16,-7 5-16,-5 2 15,-3 1 1,-1-2-16,5-9 15,1-8-15,4-9 16,9-11-16,5-9 16,6-7-16,7-10 15,7-6-15,-5 15 16</inkml:trace>
  <inkml:trace contextRef="#ctx0" brushRef="#br0" timeOffset="15059.7">14906 3330 0,'5'-7'0,"9"-10"0,-1 0 0,-3-2 0,-10 19 0,8-22 0,-2-4 0,-4 1 15,-3-3-15,-2-1 16,-5 3-16,-3 1 15,-6 9 1,-1 8-16,0 11 16,2 11-16,2 11 15,6 10-15,7 9 16,0-17-16,15 25 47,-1-19-47,5-8 15,1-7-15,4-10 0,3-11 0,2-13 0,1-17 0,-4-6 16,-2-8 0,-1-4-16,-2 1 15,-1 4-15,1 8 16,-2 8-16,1 8 16,-2 7-16,-2 4 15,-3 6-15,-3 1 16,-4 3-16,-3 1 15,-2 0-15,-3 2 16,-5 3-16,-1-1 16,-1 4-1,1 6-15,-4 7 16,-3 5-16,4 4 16,-2 6-16,2 5 15,12-20-15,-15 26 47,19-34-47,7-13 16,0-6-16,5-1 15,2-6-15,4-4 0,3-4 0,5-1 0,5 7 16,2 2-16,0 8 16,0 5-16,-5 6 15,-7 6-15,-9 4 16,-6 5-16,-10 6 15,-8 2 1,-1 3-16,-7 2 16,-9-3-16,-5-4 0,-1-8 15,-8-8 1,3-6-16,3-10 16,9-6-16,3-4 15,5-3-15,9-2 16,7-6-16,9 0 15,5 10-15</inkml:trace>
  <inkml:trace contextRef="#ctx0" brushRef="#br0" timeOffset="15262.63">15607 2785 0</inkml:trace>
  <inkml:trace contextRef="#ctx0" brushRef="#br0" timeOffset="15450.09">15980 2509 0</inkml:trace>
  <inkml:trace contextRef="#ctx0" brushRef="#br0" timeOffset="15622.25">16426 2215 0,'8'-3'0,"-1"2"0,3-3 15,5-7 1,5-8-16,-5 3 16</inkml:trace>
  <inkml:trace contextRef="#ctx0" brushRef="#br0" timeOffset="20646.3">2101 5686 0,'0'0'0,"0"0"15,0 0-15,0 0 16,0 0-16,0 0 16,0 0-16,1 9 0,0-3 0,-1-3 0,0-2 0,2-1 0,0-2 0,58 0 0,-46 3 15,0 2-15,0 1 16,3-3-16,2-2 15,-1-2-15,4 2 16,1 2-16,1-2 16,1 2-1,1-2-15,-1 0 16,2 0-16,-2 1 16,1 0-16,0 0 15,-2 0-15,4 0 16,2 0-16,0 1 15,2 0-15,0 1 16,-1-1-16,2-1 16,-1-3-16,-1 3 15,-3 1-15,-1 2 16,1 0 0,-1-1-16,1-2 31,3 0-31,-1-1 15,3 2-15,1-3 16,4 0-16,-1 0 16,-2 3-16,0 2 15,1-3-15,-1-1 16,0-1-16,0 1 16,-1 0-16,1 0 15,-3 0-15,0-1 16,0 2-16,1 0 15,0 0-15,3-3 16,-2 0 0,0 2-16,0 1 0,0 0 15,0-1-15,-2 3 16,-1 2 0,-3 0-16,-1-2 15,-2 1-15,-1 0 16,-2 0-16,-1 0 15,-2 0-15,1 0 16,-2 1-16,3 3 16,2-1-1,2 1-15,2-1 0,-3-1 16,2-1-16,-14-3 16</inkml:trace>
  <inkml:trace contextRef="#ctx0" brushRef="#br0" timeOffset="21869.14">5463 3521 0,'4'9'0,"7"9"0,-2-6 0,0-4 0,-9-8 0,8 4 0,-1 2 0,2 3 0,2 9 0,3 7 0,1 9 15,-1 11-15,1 7 16,-1 8-16,-2 7 15,-5-3-15,-1 3 0,-1 0 16,-1 1 0,0-1-16,2-4 15,1-1-15,-1 0 16,0 1-16,-2-1 16,-1-3-16,-2-2 15,0-9-15,-3-8 16,-1-5-1,-4-5-15,-2-4 16,1-7-16,-1-6 16,3-6-16,1-3 15,1-1-15,2-3 16,1 0-16,3-3 16,-1 0-16,3-1 15,1 1-15,4 0 16,8-3-1,6 0-15,5-1 16,4 0-16,9-2 16,-15 3-16,23 4 47,-7 0-47,-6 5 15,-9 7-15,-3-1 16,-5 2-16,-5 2 0,-8 0 0,-8 2 0,-7 1 15,-4-1-15,-4 0 16,-2-3-16,1 1 16,0-2-16,1-5 15,4-2-15,4-3 16,3-1-16,6-3 16,-1-1-16,3-3 15,-4-3-15,0-5 16,-7-4-16,-5-4 15,-8-5 1,-9-5-16,-7-1 16,-4 0-16,-5-1 15,3 9-15,3 6 16,1 4-16,20 10 16</inkml:trace>
  <inkml:trace contextRef="#ctx0" brushRef="#br0" timeOffset="26041.14">2398 7049 0,'0'0'16,"0"0"-16,0 0 16,0 0-16,-7 2 0,6-3 0,3-3 0,4-1 0,-4 4 0,0 2 0,86 4 0,-54 0 15,8-1-15,8-3 16,8 2-16,7 1 16,6 2-16,6 1 15,3 0-15,3 1 16,3-3-16,10-2 15,7 2-15,7 4 16,12 1-16,-1-2 16,3-1-16,2-3 15,3 2-15,-5-1 16,3-1-16,-3-2 16,-3 0-16,3 0 15,0 0-15,-1 1 16,1-3-16,-5 2 15,-5-4 1,-5 3-16,-8 4 16,-5-2-16,-11 3 15,-5-1-15,-13 0 16,-9-2-16,-11 0 16,-11-2-16,-11-2 15,-9-1 1,-13 1-16,2 1 47,0-3-47,-4 1 15,-8 1-15,2 0 16,2 1-16,-2 0 16,1 0-16,0 0 0,0 0 0,1 0 0,-6-6 0,0-1 15,2 2-15</inkml:trace>
  <inkml:trace contextRef="#ctx0" brushRef="#br0" timeOffset="28449.26">2417 9202 0,'2'0'0,"12"2"0,4-1 0,5 0 0,8 1 0,-31-2 0,33 1 0,1 2 0,3 0 15,4-3-15,3 2 16,-1 0 0,8 1-16,4-2 15,2-1-15,4 0 16,7-2-16,2 0 15,4 0-15,3 2 16,-2 2-16,1 0 16,0 3-1,3-1-15,1-1 0,7-1 16,5 0-16,1 2 16,8 2-1,1 3-15,2 1 16,-1-1-16,-5 1 15,0-1-15,-4 0 16,3 2-16,-1 0 16,2-1-16,6 0 15,1 1 1,2-1-16,7-1 0,10-4 16,4 0-1,-5 4-15,-23 1 16,-21-7-16,-13-9 15,-42-3-15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8:36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2824 8327 0,'0'0'0,"0"0"0,-3 7 0,2-6 0,-1-1 0,-1 1 0,-1-3 0,-6-1 0,-52 5 0,28 0 16,-8-2-16,-4-1 16,-6-1-16,-5 0 15,-3-3-15,-2 3 16,-2 3-1,-1 0-15,-1-2 16,-2-1-16,0-1 16,0 2-16,0 0 15,6 1-15,8-2 32,30 1-32,-53-2 15,35 1-15,3 1 0,6 6 0,7 1 16,7 1-1,8 0-15,7-2 32,2-3-32,4-1 15,3-1-15,1-2 16,1-1-16,0-2 0,-2 4 0,-1-2 31,1 2-31,-2-1 16,-3 4-16,3-3 15,-2 1-15,-1 1 0,0-4 16,0 2-16,2-2 31,5 14-31,6-7 16,9-2-16,8 2 0,-6-2 0</inkml:trace>
  <inkml:trace contextRef="#ctx0" brushRef="#br0" timeOffset="1001.97">3322 8361 0,'-3'3'0,"-15"15"0,13-8 0,5-1 0,10-4 0,-10-5 0,13 4 0,0-1 0,1-2 0,3 1 0,1 1 0,1-1 0,3-1 16,4-2-16,3-2 16,6 1-16,3-2 15,6 0-15,3 0 16,4-2-16,4 2 15,3-2 1,3 1-16,2 1 31,2 1-31,5 1 16,2 1-16,3-4 0,5 2 0,3 1 31,1-1-31,0 4 16,-4-1-16,2 0 0,-8 2 0,-5 2 15,-5 1 1,-12-2-16,-8 0 16,-12 0-16,-7 0 31,-8-1-31,-7 0 16,-7 0-16,-3-1 15,-2-1-15,1 0 16,-1 0-16,0-1 15,2 1-15,-1-1 16,-1-1-16,1 0 16,2 0-16,1-3 15,5-5 1,11-6-16,4-5 16,-4 5-16</inkml:trace>
  <inkml:trace contextRef="#ctx0" brushRef="#br0" timeOffset="1861.75">5394 6712 0,'3'4'0,"4"3"0,-3 1 0,0 0 0,-2 1 0,-2 2 0,0-11 0,0 16 0,0 6 0,2 8 0,1 10 16,1 11-16,-3 8 16,0 8-1,-3 6-15,-3-5 16,-5-7-16,0-7 15,-1-6-15,0-4 16,-2-5-16,6-3 16,4-5-16,2-4 15,6-5-15,8-5 16,6-4-16,7-7 16,7-2-1,-1-5-15,1-4 16,0 0-16,-5 1 15,-4-1-15,-8 2 16,-8 3-16,-5 0 16,-4 2-16,-5 2 15,-3 2-15,-5 2 16,-2 4-16,-1 2 16,1 0-16,2 3 15,0-1 1,4 0-16,2 0 15,5-1-15,4 0 16,4-2-16,4-1 16,4-4-16,1-1 15,2-3-15,1-8 16,-2-1-16,-2-5 16,-2-4-16,-4-3 15,-5-8 1,-7-3-16,-6-4 15,-6-1-15,-6 1 16,-2 0-16,-3 6 16,-1 1-16,6 9 15,3-2-15,3-2 16,10 8-16</inkml:trace>
  <inkml:trace contextRef="#ctx0" brushRef="#br0" timeOffset="3164.89">3104 11763 0,'-9'-11'0,"-12"-12"0,1-5 0,0-1 0,20 29 0,-21-33 0,-2-5 0,-3-8 15,-2-3-15,-4-12 0,-2-8 16,-2-10-16,-2-5 16,-1-17-16,-6-8 15,-5 6-15,-6 0 16,-4 8-16,-4 2 16,1 9-1,1 8-15,3 15 16,5 10-16,4 0 15,6 10-15,6 4 16,9 6-16,6 3 16,8 9-16,6 7 15,5 7 1,5 5-16,2 3 0,0 3 16,1 5-16,2 6 15,0 7 1,-1-1-16,-1-1 15,0-6-15,-2-6 16,-2-7-16,-1-5 16,-3-3-16,-2-7 15,-3-1-15,1-9 16,2-2 0,2-3-16,1 0 0,5 0 15,2 1-15,0 0 16,1 1-1,0 2-15,-3 4 16,-1 5-16,-2 4 16,0 5-16,0 4 15,0 1-15,1 3 16,0 1-16,2 0 16,1-1-1,1 1-15,-1-2 0,0 0 16,-2 0-1,2-3-15,-2 9 16,1-3-16,0 0 16,-1 0-16,0-1 15,5 0-15,1 2 16,2-1 0,3-1-16,-1-1 15,5-5-15,2-4 16,-14 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5T11:29:02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4729 6440 0,'2'2'0,"4"2"0,-1 1 0,-2-1 0,17 18 0,-7-6 0,-1 0 0,-1-3 16,-3-3-16,-2-3 16,-3-4-16,1-2 15,-3 0-15,-1-3 16,2 4-16,-1-2 16,1 3-16,-1 1 15,0-1-15,1 1 16,0 2-1,-6-4-15,3 3 16,-3-4-16,-2-2 16,0 1-16,-1-2 15,-2-2-15,2 1 16,4 5-16,0 0 16,7 3-16</inkml:trace>
  <inkml:trace contextRef="#ctx0" brushRef="#br0" timeOffset="2640.34">5089 5817 0,'2'2'0,"-1"2"0,-6-7 0,-6-2 0,-6-2 0,-1 2 0,2 3 0,0 2 16,1 3-16,0 4 16,2 8-16,-2 3 15,0 6-15,0 5 16,0 5-16,0 4 15,-2 2 1,-1 4-16,-1 0 0,-5-1 16,-5 0-1,-2 2-15,-1-2 16,1 2-16,4 0 16,4 1-16,8 0 15,7 1-15,9-2 16,9-2-16,8-3 15,9-3-15,7-4 16,5-3 0,7-7-16,3-5 0,3-7 15,1-6 1,2-4-16,-3-6 16,1-6-16,-2-4 15,-1-3-15,-1-7 16,-1-3-16,0-5 15,-4-2-15,-5-2 16,-4-1 0,-7-3-16,-6-2 15,-3-4-15,-3-4 0,-1 0 16,0-1 0,-4-5-16,-6-5 15,-9-2-15,-7 0 16,-9 3-16,-7 10 15,-5 9 1,-7 6-16,-5 6 16,-8 7-16,-8 7 15,-6 9-15,-4 10 16,-1 9-16,7 4 16,6-2-16,6-5 15,29-7-15</inkml:trace>
  <inkml:trace contextRef="#ctx0" brushRef="#br0" timeOffset="3861.63">2419 9799 0,'-4'-14'0,"-7"-17"0,-6-1 0,-3 0 0,-4-2 16,-5-3-16,-4-2 0,-4-1 15,-3-1-15,-5 0 16,-4 3 0,-5 1-16,-5 6 15,-5 4-15,-3 7 0,-3 6 16,0 8 0,1 9-16,2 10 15,3 8-15,2 5 16,3 9-16,11 6 15,10 11-15,14 12 16,13 12-16,18 5 16,11 4-1,13-1-15,10-5 16,11 4-16,5 2 0,11-4 16,4-3-1,2-16-15,6-7 16,0-17-16,1-7 15,3-23-15,-2-12 16,-4-14-16,-4-7 16,0-16-16,-8 1 15,-2-15 1,-8-7-16,-12-14 16,-15-8-16,-21-11 0,-11 6 15,-32 1 1,-2 4-16,-25 5 15,-6-1-15,-26 0 16,-10 5-16,-14 11 16,-12 23-16,-1 18 15,17 12-15,31-7 16,50 3-16</inkml:trace>
  <inkml:trace contextRef="#ctx0" brushRef="#br0" timeOffset="7635.91">787 6917 0,'4'13'0,"5"15"0,-6-7 0,-1-7 0,-2-14 0,-1 12 0,0 7 0,0 9 0,-3 9 15,0 6-15,-4 7 16,-3 11-16,-6 3 16,-4-6-16,0 4 15,-3-2 1,-1-4-16,2-1 16,-2 3-16,1 3 15,0-3-15,0 3 16,0 2-16,1 0 15,2 1-15,4-2 16,4-1-16,4-2 16,-1-6-16,6-8 15,4-5-15,8-1 16,4 0-16,8 0 16,5-4-1,7 1-15,8-4 16,2 0-16,6-4 15,2 0-15,3-4 16,0-2-16,-2-2 16,-2 0-16,-1-1 15,-3-2-15,-1-3 16,1-2-16,-3-3 16,-4-3-1,-5-2-15,-5 1 16,-7-1-16,-4-2 15,-3-3-15,-3-6 16,-3-6-16,3-3 16,1 1-16,3-3 15,4 1-15,5 0 16,-2 1-16,1 1 16,-2 2-16,-6 3 15,-3 1 1,-3 0-16,-4 5 15,-4-1-15,-1 3 16,-1 2-16,-3 4 16,0 2-16,-1 1 15,1 2 1,-1 2-16,-2 3 0,1-2 16,-1 2-16,2 1 15,1 2 1,5-2-16,4-1 15,5 0-15,1-1 16,6-5-16,2-1 16,0-2-16,2-1 15,-1-1-15,1-3 16,-1 0 0,2-6-16,3-2 0,5-1 15,4-3 1,1-1-16,-2 1 15,-7 1-15,-9 2 16,-7 4-16,-12 1 16,-8-5-16,-9-4 15,-13-1-15,-14-4 16,-5-2-16,-4 0 16,2 0-1,7 7-15,32 8 0</inkml:trace>
  <inkml:trace contextRef="#ctx0" brushRef="#br0" timeOffset="18332.98">2299 9310 0,'0'0'0,"2"2"0,2-5 0,-1 2 0,2 0 0,4-5 0,3 2 0,31 2 0,-12 5 16,4 2-16,6 1 16,2 1-16,4-1 15,0 0 1,0-1-16,-1 1 15,1-1-15,0 1 16,-2 3-16,0-1 16,-1-4-16,-2 0 15,-1-2-15,-3-1 16,-5 0-16,-4-1 16,-5 0-16,-6 0 15,-6 1 1,-5-2-16,-4 1 15,-3 0-15,-1 0 16,-3 0-16,0 1 16,-3 1-16,-3-2 15,-5 0-15,-5-4 16,-7 1 0,-7 0-16,-4 0 0,-6 0 15,-3 0 1,-4 1-16,-3 2 15,9 2-15,0-2 16,-5 1-16,0 4 16,-1-1-16,0-1 15,2 0-15,6-2 16,6 1 0,7-1-16,6 2 15,6 3-15,7 1 0,5-2 16,7-5-1,3-3-15,5 0 16,3-2-16,4 0 16,7 1-16,4 4 15,5 2-15,5-1 16,3-2-16,1-1 16,2 2-1,-1-3-15,-3-2 16,0 2-16,-1-1 0,1 4 15,-1-1 1,2 1-16,-3 1 16,-1 4-16,-2 1 15,-3-1-15,-6 2 16,-3 1-16,-6-2 16,-5-2-1,-6-2-15,-4-1 16,-4 0-16,-3-1 15,-1 0-15,-4 0 16,-3 0-16,-3-2 16,-7-1-16,-2 1 15,-5 2-15,-2-2 16,-3 0-16,-3 0 16,0 0-16,-1 0 15,4 1 1,5-1-16,6-1 15,8 0-15,9-3 16,12-1-16,11-5 16,-1 1-16</inkml:trace>
  <inkml:trace contextRef="#ctx0" brushRef="#br0" timeOffset="19646.2">5051 5023 0,'-1'9'0,"-3"13"0,-6-3 0,-6-3 0,16-16 0,-20 10 0,-1 2 0,-4 2 0,-4 1 16,-5 2-16,-4 2 15,-1 3-15,-5 5 16,-2-1-16,1 0 16,-3 6-16,-3 0 15,-4 3-15,-3 3 16,-5 3-1,-4 2-15,-2-5 0,-1 2 16,1-3 0,5 2-16,1-6 15,7 0-15,7-5 16,5-1-16,9-2 16,8 1-16,10-5 15,6-7-15,5-5 16,5-6-1,3-3-15,2-2 16,0-2-16,-1 0 16,-1 1-16,1 0 15,0-1-15,-1-1 16,0-1-16,1 0 16,-1 0-16,-2 3 15,0 0-15,-1 3 16,-2 3-1,0 2-15,-1 3 16,-4 2-16,-4 4 16,-2 3-16,-1 3 15,-1 1-15,1-3 16,1-2-16,1-3 16,4-5-16,3-4 15,2-3-15,1-3 16,1-3-1,-3-2-15,0-3 16,-2-2-16,-2 2 16,-1 0-16,-3-1 15,-1 0-15,1-2 16,2 3-16,4 0 16,3 2-16,1 3 15,3 1-15,1 2 16,5 1-16,0 1 15,5 0 1,0-4-16,2 1 16,1-1-16,1 0 15,1-1-15,-6-1 16,-1-2-16,0 1 16,-6-2-16,-6 4 15</inkml:trace>
  <inkml:trace contextRef="#ctx0" brushRef="#br0" timeOffset="68415.83">3471 6479 0,'-8'7'0,"0"2"0,0-1 0,2-4 0,1-2 0,5-2 0,-5-1 0,2-1 0,0-1 16,0 0 0,-2 0-16,-1 1 15,-2-1-15,-1 2 16,0 1-16,-1 2 16,-1-2-16,1 2 15,-1 1-15,2 1 16,-2 1-16,-1 4 15,2 1-15,1 0 16,4-3-16,-2 3 16,0-7-1,1 5-15,4 6 16,3 0-16,2 1 16,4 3-16,3-6 15,4 1-15,3 1 16,3 0-16,2-2 15,-1-3-15,1-4 16,1-1-16,-2-1 16,0-1-16,0-1 15,0-3 1,1-3-16,-1-2 16,0-2-16,0 5 15,0-6-15,-1-2 16,-5-3-16,-2-2 15,-3-1-15,-6 0 16,-2-1-16,-4 0 16,-1 2-16,-3 1 15,-2 1-15,-3 3 16,-2 2-16,-3 1 16,-3 1-16,-1 1 15,-3 1-15,0 2 16,-1 1 15,-2 3-31,1 1 0,1 2 0,2 3 31,0 3-31,5 4 16,5 1-16,3 0 0,5 1 0,3-2 16,6-4-16,8-5 15,8-7-15,-5-4 16</inkml:trace>
  <inkml:trace contextRef="#ctx0" brushRef="#br0" timeOffset="68697.19">3629 6493 0,'-9'4'0,"-13"9"0,1 0 0,1-3 0,20-10 0,-17 9 0,-1 2 0,-3 0 0,-4 4 0,-2 2 31,0-1-31,3-2 0,4-1 16,13-9-16</inkml:trace>
  <inkml:trace contextRef="#ctx0" brushRef="#br0" timeOffset="73845.03">3463 5220 0,'0'0'0,"0"0"0,-4 6 0,5 1 0,2-3 0,0-1 16,0 1-16,0 2 0,6 25 0,-6-16 0,1 0 15,-1 4-15,-2 1 16,-1-2-16,-1-1 16,0 3-16,-3 0 15,1 0-15,0 2 16,-2-2-1,0 3-15,0 2 16,0-2-16,1-1 16,1 0-16,-1-1 15,0-3-15,0-6 16,0-4-16,2-2 16,-1-5-16,3-1 15,-1 0-15,1-2 16,0 0-1,0 0-15,1 0 16,-2 1-16,-1 0 16,-3 0-16,-3 2 15,-3 1-15,-3 1 16,-3 0-16,-1-1 16,1 1-1,2-1-15,3 0 0,5-2 16,2 0-1,6 1-15,7-1 16,6-2-16,6-1 16,4-1-16,1 1 15,2-1-15,-3 1 16,-2 1-16,-5-1 16,-7 3-16,-4-1 15,-3 1 1,-2 1-16,-5-1 0,-3 1 15,-6 0-15,-2 0 16,2-4 0,-1 0-16,7 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for ([inicialização]; [condição]; [expressão final]) declaração</a:t>
            </a:r>
          </a:p>
        </p:txBody>
      </p:sp>
    </p:spTree>
    <p:extLst>
      <p:ext uri="{BB962C8B-B14F-4D97-AF65-F5344CB8AC3E}">
        <p14:creationId xmlns:p14="http://schemas.microsoft.com/office/powerpoint/2010/main" val="213628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>
                <a:effectLst/>
              </a:rPr>
              <a:t>for</a:t>
            </a:r>
            <a:r>
              <a:rPr lang="nn-NO"/>
              <a:t> </a:t>
            </a:r>
            <a:r>
              <a:rPr lang="nn-NO">
                <a:effectLst/>
              </a:rPr>
              <a:t>(var</a:t>
            </a:r>
            <a:r>
              <a:rPr lang="nn-NO"/>
              <a:t> i </a:t>
            </a:r>
            <a:r>
              <a:rPr lang="nn-NO">
                <a:effectLst/>
              </a:rPr>
              <a:t>=</a:t>
            </a:r>
            <a:r>
              <a:rPr lang="nn-NO"/>
              <a:t> </a:t>
            </a:r>
            <a:r>
              <a:rPr lang="nn-NO">
                <a:effectLst/>
              </a:rPr>
              <a:t>0;</a:t>
            </a:r>
            <a:r>
              <a:rPr lang="nn-NO"/>
              <a:t> i </a:t>
            </a:r>
            <a:r>
              <a:rPr lang="nn-NO">
                <a:effectLst/>
              </a:rPr>
              <a:t>&lt;</a:t>
            </a:r>
            <a:r>
              <a:rPr lang="nn-NO"/>
              <a:t> </a:t>
            </a:r>
            <a:r>
              <a:rPr lang="nn-NO">
                <a:effectLst/>
              </a:rPr>
              <a:t>9;</a:t>
            </a:r>
            <a:r>
              <a:rPr lang="nn-NO"/>
              <a:t> i</a:t>
            </a:r>
            <a:r>
              <a:rPr lang="nn-NO">
                <a:effectLst/>
              </a:rPr>
              <a:t>++)</a:t>
            </a:r>
            <a:r>
              <a:rPr lang="nn-NO"/>
              <a:t> </a:t>
            </a:r>
            <a:r>
              <a:rPr lang="nn-NO">
                <a:effectLst/>
              </a:rPr>
              <a:t>{</a:t>
            </a:r>
            <a:r>
              <a:rPr lang="nn-NO"/>
              <a:t> console</a:t>
            </a:r>
            <a:r>
              <a:rPr lang="nn-NO">
                <a:effectLst/>
              </a:rPr>
              <a:t>.log(</a:t>
            </a:r>
            <a:r>
              <a:rPr lang="nn-NO"/>
              <a:t>i</a:t>
            </a:r>
            <a:r>
              <a:rPr lang="nn-NO">
                <a:effectLst/>
              </a:rPr>
              <a:t>);</a:t>
            </a:r>
            <a:r>
              <a:rPr lang="nn-NO"/>
              <a:t> </a:t>
            </a:r>
            <a:r>
              <a:rPr lang="nn-NO">
                <a:effectLst/>
              </a:rPr>
              <a:t>// more statements</a:t>
            </a:r>
            <a:r>
              <a:rPr lang="nn-NO"/>
              <a:t> </a:t>
            </a:r>
            <a:r>
              <a:rPr lang="nn-NO">
                <a:effectLst/>
              </a:rPr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53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JS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/>
              <a:t>&lt;script&gt;</a:t>
            </a:r>
          </a:p>
          <a:p>
            <a:pPr algn="l"/>
            <a:r>
              <a:rPr lang="en-US" sz="1400"/>
              <a:t>  </a:t>
            </a:r>
            <a:r>
              <a:rPr lang="en-US" sz="1400" err="1"/>
              <a:t>var</a:t>
            </a:r>
            <a:r>
              <a:rPr lang="en-US" sz="1400"/>
              <a:t> </a:t>
            </a:r>
            <a:r>
              <a:rPr lang="en-US" sz="1400" err="1"/>
              <a:t>i</a:t>
            </a:r>
            <a:r>
              <a:rPr lang="en-US" sz="1400"/>
              <a:t> = 0</a:t>
            </a:r>
          </a:p>
          <a:p>
            <a:pPr algn="l"/>
            <a:r>
              <a:rPr lang="en-US" sz="1400"/>
              <a:t>  while(</a:t>
            </a:r>
            <a:r>
              <a:rPr lang="en-US" sz="1400" err="1"/>
              <a:t>i</a:t>
            </a:r>
            <a:r>
              <a:rPr lang="en-US" sz="1400"/>
              <a:t> &lt; 10) {</a:t>
            </a:r>
          </a:p>
          <a:p>
            <a:pPr algn="l"/>
            <a:r>
              <a:rPr lang="en-US" sz="1400"/>
              <a:t>    </a:t>
            </a:r>
            <a:r>
              <a:rPr lang="en-US" sz="1400" err="1"/>
              <a:t>var</a:t>
            </a:r>
            <a:r>
              <a:rPr lang="en-US" sz="1400"/>
              <a:t> text;</a:t>
            </a:r>
          </a:p>
          <a:p>
            <a:pPr algn="l"/>
            <a:r>
              <a:rPr lang="en-US" sz="1400"/>
              <a:t>    text = “O </a:t>
            </a:r>
            <a:r>
              <a:rPr lang="en-US" sz="1400" err="1"/>
              <a:t>número</a:t>
            </a:r>
            <a:r>
              <a:rPr lang="en-US" sz="1400"/>
              <a:t> é "+ </a:t>
            </a:r>
            <a:r>
              <a:rPr lang="en-US" sz="1400" err="1"/>
              <a:t>i</a:t>
            </a:r>
            <a:r>
              <a:rPr lang="en-US" sz="1400"/>
              <a:t> ;</a:t>
            </a:r>
          </a:p>
          <a:p>
            <a:pPr algn="l"/>
            <a:r>
              <a:rPr lang="en-US" sz="1400"/>
              <a:t>    console.log(text);</a:t>
            </a:r>
          </a:p>
          <a:p>
            <a:pPr algn="l"/>
            <a:r>
              <a:rPr lang="en-US" sz="1400"/>
              <a:t>    </a:t>
            </a:r>
            <a:r>
              <a:rPr lang="en-US" sz="1400" err="1"/>
              <a:t>i</a:t>
            </a:r>
            <a:r>
              <a:rPr lang="en-US" sz="1400"/>
              <a:t>++;</a:t>
            </a:r>
          </a:p>
          <a:p>
            <a:pPr algn="l"/>
            <a:r>
              <a:rPr lang="en-US" sz="1400"/>
              <a:t>}</a:t>
            </a:r>
          </a:p>
          <a:p>
            <a:pPr algn="l"/>
            <a:br>
              <a:rPr lang="en-US" sz="1400"/>
            </a:br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–Loop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F35B84B-5FD2-47BE-9675-5DF351268676}"/>
                  </a:ext>
                </a:extLst>
              </p14:cNvPr>
              <p14:cNvContentPartPr/>
              <p14:nvPr/>
            </p14:nvContentPartPr>
            <p14:xfrm>
              <a:off x="153360" y="1808280"/>
              <a:ext cx="1863360" cy="1959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F35B84B-5FD2-47BE-9675-5DF3512686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0" y="1798920"/>
                <a:ext cx="1882080" cy="19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35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No do </a:t>
            </a:r>
            <a:r>
              <a:rPr lang="pt-BR" sz="1400" err="1"/>
              <a:t>while</a:t>
            </a:r>
            <a:r>
              <a:rPr lang="pt-BR" sz="1400"/>
              <a:t>, o loop sempre será executado pelo menos uma vez, mesmo que a condição seja falsa, porque o bloco de código é executado antes da condição ser testada:</a:t>
            </a:r>
          </a:p>
          <a:p>
            <a:pPr algn="l"/>
            <a:endParaRPr lang="pt-BR" sz="1400"/>
          </a:p>
          <a:p>
            <a:pPr algn="l"/>
            <a:endParaRPr lang="pt-BR" sz="1400"/>
          </a:p>
          <a:p>
            <a:pPr algn="l"/>
            <a:r>
              <a:rPr lang="en-US" sz="1400"/>
              <a:t>do {</a:t>
            </a:r>
            <a:br>
              <a:rPr lang="en-US" sz="1400"/>
            </a:br>
            <a:r>
              <a:rPr lang="en-US" sz="1400"/>
              <a:t>  </a:t>
            </a:r>
            <a:r>
              <a:rPr lang="pt-BR" sz="1400" err="1"/>
              <a:t>let</a:t>
            </a:r>
            <a:r>
              <a:rPr lang="pt-BR" sz="1400"/>
              <a:t> i = 10</a:t>
            </a:r>
          </a:p>
          <a:p>
            <a:pPr algn="l"/>
            <a:r>
              <a:rPr lang="en-US" sz="1400"/>
              <a:t>  text = "The number is " + </a:t>
            </a:r>
            <a:r>
              <a:rPr lang="en-US" sz="1400" err="1"/>
              <a:t>i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  </a:t>
            </a:r>
            <a:r>
              <a:rPr lang="en-US" sz="1400" err="1"/>
              <a:t>i</a:t>
            </a:r>
            <a:r>
              <a:rPr lang="en-US" sz="1400"/>
              <a:t>++;</a:t>
            </a:r>
            <a:br>
              <a:rPr lang="en-US" sz="1400"/>
            </a:br>
            <a:r>
              <a:rPr lang="en-US" sz="1400"/>
              <a:t>}</a:t>
            </a:r>
            <a:br>
              <a:rPr lang="en-US" sz="1400"/>
            </a:br>
            <a:r>
              <a:rPr lang="en-US" sz="1400"/>
              <a:t>while (</a:t>
            </a:r>
            <a:r>
              <a:rPr lang="en-US" sz="1400" err="1"/>
              <a:t>i</a:t>
            </a:r>
            <a:r>
              <a:rPr lang="en-US" sz="1400"/>
              <a:t> &lt; 10);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–Loop – do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2837CF4-7849-4030-8CEA-8EC9766C8A65}"/>
                  </a:ext>
                </a:extLst>
              </p14:cNvPr>
              <p14:cNvContentPartPr/>
              <p14:nvPr/>
            </p14:nvContentPartPr>
            <p14:xfrm>
              <a:off x="170640" y="2335680"/>
              <a:ext cx="1540800" cy="2059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2837CF4-7849-4030-8CEA-8EC9766C8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80" y="2326320"/>
                <a:ext cx="1559520" cy="20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17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instrução for cria um loop que consiste em três expressões opcionais, dentro de parênteses e separadas por ponto e vírgula, seguidas por uma declaração ou uma sequência de declarações executadas em sequência.</a:t>
            </a:r>
          </a:p>
          <a:p>
            <a:endParaRPr lang="pt-BR" sz="1400"/>
          </a:p>
          <a:p>
            <a:r>
              <a:rPr lang="pt-BR" sz="1400"/>
              <a:t>for ([inicialização]; [condição]; [expressão final]) declaração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–Loop – for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F292326-4381-44A4-BACA-34584486A35B}"/>
                  </a:ext>
                </a:extLst>
              </p14:cNvPr>
              <p14:cNvContentPartPr/>
              <p14:nvPr/>
            </p14:nvContentPartPr>
            <p14:xfrm>
              <a:off x="1319040" y="2895480"/>
              <a:ext cx="2935080" cy="5886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F292326-4381-44A4-BACA-34584486A3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9680" y="2886120"/>
                <a:ext cx="2953800" cy="6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70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instrução for cria um loop que consiste em três expressões opcionais, dentro de parênteses e separadas por ponto e vírgula, seguidas por uma declaração ou uma sequência de declarações executadas em sequência.</a:t>
            </a:r>
          </a:p>
          <a:p>
            <a:endParaRPr lang="pt-BR" sz="1400"/>
          </a:p>
          <a:p>
            <a:pPr algn="l"/>
            <a:r>
              <a:rPr lang="pt-BR" sz="1400"/>
              <a:t>for ([inicialização]; [condição]; [expressão final]) 	declaração</a:t>
            </a:r>
          </a:p>
          <a:p>
            <a:pPr algn="l"/>
            <a:endParaRPr lang="pt-BR" sz="1400"/>
          </a:p>
          <a:p>
            <a:pPr algn="l"/>
            <a:r>
              <a:rPr lang="nn-NO" sz="1400"/>
              <a:t>for (var i = 0; i &lt; 9; i++) { </a:t>
            </a:r>
          </a:p>
          <a:p>
            <a:pPr algn="l"/>
            <a:r>
              <a:rPr lang="nn-NO" sz="1400"/>
              <a:t>console.log(i); </a:t>
            </a:r>
          </a:p>
          <a:p>
            <a:pPr algn="l"/>
            <a:r>
              <a:rPr lang="nn-NO" sz="1400"/>
              <a:t>// more statements </a:t>
            </a:r>
          </a:p>
          <a:p>
            <a:pPr algn="l"/>
            <a:endParaRPr lang="nn-NO" sz="1400"/>
          </a:p>
          <a:p>
            <a:pPr algn="l"/>
            <a:r>
              <a:rPr lang="nn-NO" sz="1400"/>
              <a:t>}</a:t>
            </a:r>
            <a:endParaRPr lang="pt-BR" sz="1400"/>
          </a:p>
          <a:p>
            <a:pPr algn="l"/>
            <a:endParaRPr lang="pt-BR" sz="1400"/>
          </a:p>
          <a:p>
            <a:pPr algn="l"/>
            <a:endParaRPr lang="pt-BR" sz="1400"/>
          </a:p>
          <a:p>
            <a:pPr algn="l"/>
            <a:endParaRPr lang="pt-BR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–Loop – for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2" name="Picture 4" descr="JavaScript For Loop – Explained with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787" y="1443524"/>
            <a:ext cx="2305764" cy="230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0FC38AC-BCF0-4003-982A-055DBBDE8B41}"/>
                  </a:ext>
                </a:extLst>
              </p14:cNvPr>
              <p14:cNvContentPartPr/>
              <p14:nvPr/>
            </p14:nvContentPartPr>
            <p14:xfrm>
              <a:off x="130320" y="3318120"/>
              <a:ext cx="3091320" cy="1568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0FC38AC-BCF0-4003-982A-055DBBDE8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960" y="3308760"/>
                <a:ext cx="3110040" cy="158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00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14E4F25-11A8-4FC6-AE34-1D6A6B527818}"/>
                  </a:ext>
                </a:extLst>
              </p14:cNvPr>
              <p14:cNvContentPartPr/>
              <p14:nvPr/>
            </p14:nvContentPartPr>
            <p14:xfrm>
              <a:off x="7134120" y="1552680"/>
              <a:ext cx="5400" cy="19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14E4F25-11A8-4FC6-AE34-1D6A6B527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4760" y="1543320"/>
                <a:ext cx="24120" cy="38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Use </a:t>
            </a:r>
            <a:r>
              <a:rPr lang="pt-BR" sz="1800" b="1" err="1">
                <a:solidFill>
                  <a:srgbClr val="FF0000"/>
                </a:solidFill>
              </a:rPr>
              <a:t>if</a:t>
            </a:r>
            <a:r>
              <a:rPr lang="pt-BR" sz="1800"/>
              <a:t> para especificar um bloco de código a ser executado, se uma condição especificada for verdadeira</a:t>
            </a:r>
          </a:p>
          <a:p>
            <a:pPr algn="l"/>
            <a:r>
              <a:rPr lang="pt-BR" sz="1800"/>
              <a:t>Use </a:t>
            </a:r>
            <a:r>
              <a:rPr lang="pt-BR" sz="1800" b="1">
                <a:solidFill>
                  <a:srgbClr val="FF0000"/>
                </a:solidFill>
              </a:rPr>
              <a:t>else</a:t>
            </a:r>
            <a:r>
              <a:rPr lang="pt-BR" sz="1800"/>
              <a:t> para especificar um bloco de código a ser executado, se a mesma condição for falsa</a:t>
            </a:r>
          </a:p>
          <a:p>
            <a:pPr algn="l"/>
            <a:r>
              <a:rPr lang="pt-BR" sz="1800"/>
              <a:t>Use </a:t>
            </a:r>
            <a:r>
              <a:rPr lang="pt-BR" sz="1800" b="1">
                <a:solidFill>
                  <a:srgbClr val="FF0000"/>
                </a:solidFill>
              </a:rPr>
              <a:t>else </a:t>
            </a:r>
            <a:r>
              <a:rPr lang="pt-BR" sz="1800" b="1" err="1">
                <a:solidFill>
                  <a:srgbClr val="FF0000"/>
                </a:solidFill>
              </a:rPr>
              <a:t>if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/>
              <a:t>para especificar uma nova condição a ser testada, se a primeira condição for falsa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1510" y="1432678"/>
            <a:ext cx="2152731" cy="24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54DEEC9-CDB8-4600-BF40-DEAA7BAD99DD}"/>
                  </a:ext>
                </a:extLst>
              </p14:cNvPr>
              <p14:cNvContentPartPr/>
              <p14:nvPr/>
            </p14:nvContentPartPr>
            <p14:xfrm>
              <a:off x="1032120" y="1877760"/>
              <a:ext cx="809280" cy="1860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54DEEC9-CDB8-4600-BF40-DEAA7BAD9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760" y="1868400"/>
                <a:ext cx="828000" cy="18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if (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) {</a:t>
            </a:r>
            <a:br>
              <a:rPr 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  //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 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executado</a:t>
            </a:r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seja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verdadeira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l"/>
            <a:endParaRPr lang="pt-BR" sz="14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Simples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1510" y="1432678"/>
            <a:ext cx="2152731" cy="24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FCCF8C5-909D-4135-AF85-B09AD1038305}"/>
                  </a:ext>
                </a:extLst>
              </p14:cNvPr>
              <p14:cNvContentPartPr/>
              <p14:nvPr/>
            </p14:nvContentPartPr>
            <p14:xfrm>
              <a:off x="162360" y="1196640"/>
              <a:ext cx="2590920" cy="2772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FCCF8C5-909D-4135-AF85-B09AD10383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000" y="1187280"/>
                <a:ext cx="2609640" cy="27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2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if (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condition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) {</a:t>
            </a:r>
            <a:br>
              <a:rPr 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  //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 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ser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executado</a:t>
            </a:r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seja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falsa o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else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&gt;=18){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window.console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Maior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else{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window.console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Menor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pt-BR" sz="14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Composto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if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1510" y="1432678"/>
            <a:ext cx="2152731" cy="24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E932D24-7EF8-478E-8B6B-7E1DDA0890F8}"/>
                  </a:ext>
                </a:extLst>
              </p14:cNvPr>
              <p14:cNvContentPartPr/>
              <p14:nvPr/>
            </p14:nvContentPartPr>
            <p14:xfrm>
              <a:off x="140400" y="3054240"/>
              <a:ext cx="1782000" cy="15865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E932D24-7EF8-478E-8B6B-7E1DDA089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40" y="3044880"/>
                <a:ext cx="1800720" cy="16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62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primeira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seja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falsa o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bloco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irá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testar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segunda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, 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caso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segunda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condição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seja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falsa, o else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será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executado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= 16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&lt;=16){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window.console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Adolescente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else If (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&gt;16 &amp;&amp; 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idade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 &lt;40){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window.console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Adulto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else{</a:t>
            </a:r>
          </a:p>
          <a:p>
            <a:pPr algn="l"/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window.console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(“</a:t>
            </a:r>
            <a:r>
              <a:rPr lang="en-US" sz="1400" i="1" err="1">
                <a:solidFill>
                  <a:schemeClr val="bg1">
                    <a:lumMod val="50000"/>
                  </a:schemeClr>
                </a:solidFill>
              </a:rPr>
              <a:t>Idoso</a:t>
            </a:r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”);</a:t>
            </a:r>
          </a:p>
          <a:p>
            <a:pPr algn="l"/>
            <a:r>
              <a:rPr lang="en-US" sz="1400" i="1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pt-BR" sz="14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Composto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1510" y="1432678"/>
            <a:ext cx="2152731" cy="242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6B9C1F9-9BCD-4FF1-87A9-D4B61E48ACF7}"/>
                  </a:ext>
                </a:extLst>
              </p14:cNvPr>
              <p14:cNvContentPartPr/>
              <p14:nvPr/>
            </p14:nvContentPartPr>
            <p14:xfrm>
              <a:off x="84600" y="2482560"/>
              <a:ext cx="3481200" cy="2520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6B9C1F9-9BCD-4FF1-87A9-D4B61E48AC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40" y="2473200"/>
                <a:ext cx="349992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i="1">
                <a:solidFill>
                  <a:schemeClr val="bg1">
                    <a:lumMod val="50000"/>
                  </a:schemeClr>
                </a:solidFill>
              </a:rPr>
              <a:t>Use o switch para selecionar um dos muitos blocos de código a serem executados.</a:t>
            </a:r>
          </a:p>
          <a:p>
            <a:pPr algn="l"/>
            <a:endParaRPr lang="pt-BR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/>
              <a:t>switch(</a:t>
            </a:r>
            <a:r>
              <a:rPr lang="en-US" sz="1400" i="1"/>
              <a:t>expression</a:t>
            </a:r>
            <a:r>
              <a:rPr lang="en-US" sz="1400"/>
              <a:t>) {</a:t>
            </a:r>
            <a:br>
              <a:rPr lang="en-US" sz="1400"/>
            </a:br>
            <a:r>
              <a:rPr lang="en-US" sz="1400"/>
              <a:t>  case </a:t>
            </a:r>
            <a:r>
              <a:rPr lang="en-US" sz="1400" i="1"/>
              <a:t>x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 i="1"/>
              <a:t>    // code block</a:t>
            </a:r>
            <a:br>
              <a:rPr lang="en-US" sz="1400" i="1"/>
            </a:br>
            <a:r>
              <a:rPr lang="en-US" sz="1400"/>
              <a:t>    </a:t>
            </a:r>
            <a:r>
              <a:rPr lang="en-US" sz="1400">
                <a:solidFill>
                  <a:srgbClr val="FF0000"/>
                </a:solidFill>
              </a:rPr>
              <a:t>break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  case </a:t>
            </a:r>
            <a:r>
              <a:rPr lang="en-US" sz="1400" i="1"/>
              <a:t>y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 i="1"/>
              <a:t>    // code block</a:t>
            </a:r>
            <a:br>
              <a:rPr lang="en-US" sz="1400" i="1"/>
            </a:br>
            <a:r>
              <a:rPr lang="en-US" sz="1400"/>
              <a:t>    </a:t>
            </a:r>
            <a:r>
              <a:rPr lang="en-US" sz="1400">
                <a:solidFill>
                  <a:srgbClr val="FF0000"/>
                </a:solidFill>
              </a:rPr>
              <a:t>break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  default:</a:t>
            </a:r>
            <a:br>
              <a:rPr lang="en-US" sz="1400"/>
            </a:br>
            <a:r>
              <a:rPr lang="en-US" sz="1400"/>
              <a:t>    // </a:t>
            </a:r>
            <a:r>
              <a:rPr lang="en-US" sz="1400" i="1"/>
              <a:t>code block</a:t>
            </a:r>
            <a:br>
              <a:rPr lang="en-US" sz="1400"/>
            </a:br>
            <a:r>
              <a:rPr lang="en-US" sz="1400"/>
              <a:t>}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//Break </a:t>
            </a:r>
            <a:r>
              <a:rPr lang="en-US" sz="1400" i="1" err="1">
                <a:solidFill>
                  <a:srgbClr val="FF0000"/>
                </a:solidFill>
              </a:rPr>
              <a:t>Obrigatório</a:t>
            </a:r>
            <a:endParaRPr lang="en-US" sz="1400" i="1">
              <a:solidFill>
                <a:srgbClr val="FF0000"/>
              </a:solidFill>
            </a:endParaRPr>
          </a:p>
          <a:p>
            <a:pPr algn="l"/>
            <a:endParaRPr lang="pt-BR" sz="14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- switch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DF67B4B-8B03-43BF-9A6A-16BE882362DD}"/>
                  </a:ext>
                </a:extLst>
              </p14:cNvPr>
              <p14:cNvContentPartPr/>
              <p14:nvPr/>
            </p14:nvContentPartPr>
            <p14:xfrm>
              <a:off x="262440" y="2639880"/>
              <a:ext cx="488520" cy="1581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DF67B4B-8B03-43BF-9A6A-16BE88236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080" y="2630520"/>
                <a:ext cx="507240" cy="159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i="1">
                <a:solidFill>
                  <a:schemeClr val="bg1">
                    <a:lumMod val="50000"/>
                  </a:schemeClr>
                </a:solidFill>
              </a:rPr>
              <a:t>menu = 0</a:t>
            </a:r>
          </a:p>
          <a:p>
            <a:pPr algn="l"/>
            <a:endParaRPr lang="pt-BR" sz="1400" i="1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400"/>
              <a:t>switch(menu) {</a:t>
            </a:r>
            <a:br>
              <a:rPr lang="en-US" sz="1400"/>
            </a:br>
            <a:r>
              <a:rPr lang="en-US" sz="1400"/>
              <a:t>  case 0:</a:t>
            </a:r>
            <a:br>
              <a:rPr lang="en-US" sz="1400"/>
            </a:br>
            <a:r>
              <a:rPr lang="en-US" sz="1400" i="1"/>
              <a:t>    </a:t>
            </a:r>
            <a:r>
              <a:rPr lang="en-US" sz="1400" i="1" err="1"/>
              <a:t>window.alert</a:t>
            </a:r>
            <a:r>
              <a:rPr lang="en-US" sz="1400" i="1"/>
              <a:t>(“</a:t>
            </a:r>
            <a:r>
              <a:rPr lang="en-US" sz="1400" i="1" err="1"/>
              <a:t>Sair</a:t>
            </a:r>
            <a:r>
              <a:rPr lang="en-US" sz="1400" i="1"/>
              <a:t>”)</a:t>
            </a:r>
            <a:br>
              <a:rPr lang="en-US" sz="1400" i="1"/>
            </a:br>
            <a:r>
              <a:rPr lang="en-US" sz="1400"/>
              <a:t>    </a:t>
            </a:r>
            <a:r>
              <a:rPr lang="en-US" sz="1400">
                <a:solidFill>
                  <a:srgbClr val="FF0000"/>
                </a:solidFill>
              </a:rPr>
              <a:t>break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  case </a:t>
            </a:r>
            <a:r>
              <a:rPr lang="en-US" sz="1400" i="1"/>
              <a:t>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 i="1"/>
              <a:t>        </a:t>
            </a:r>
            <a:r>
              <a:rPr lang="en-US" sz="1400" i="1" err="1"/>
              <a:t>window.alert</a:t>
            </a:r>
            <a:r>
              <a:rPr lang="en-US" sz="1400" i="1"/>
              <a:t>(“</a:t>
            </a:r>
            <a:r>
              <a:rPr lang="en-US" sz="1400" i="1" err="1"/>
              <a:t>Saldo</a:t>
            </a:r>
            <a:r>
              <a:rPr lang="en-US" sz="1400" i="1"/>
              <a:t>”)</a:t>
            </a:r>
            <a:br>
              <a:rPr lang="en-US" sz="1400" i="1"/>
            </a:br>
            <a:r>
              <a:rPr lang="en-US" sz="1400"/>
              <a:t>    </a:t>
            </a:r>
            <a:r>
              <a:rPr lang="en-US" sz="1400">
                <a:solidFill>
                  <a:srgbClr val="FF0000"/>
                </a:solidFill>
              </a:rPr>
              <a:t>break</a:t>
            </a:r>
            <a:r>
              <a:rPr lang="en-US" sz="1400"/>
              <a:t>;</a:t>
            </a:r>
            <a:br>
              <a:rPr lang="en-US" sz="1400"/>
            </a:br>
            <a:r>
              <a:rPr lang="en-US" sz="1400"/>
              <a:t>  default:</a:t>
            </a:r>
            <a:br>
              <a:rPr lang="en-US" sz="1400"/>
            </a:br>
            <a:r>
              <a:rPr lang="en-US" sz="1400" i="1"/>
              <a:t>    </a:t>
            </a:r>
            <a:r>
              <a:rPr lang="en-US" sz="1400" i="1" err="1"/>
              <a:t>window.alert</a:t>
            </a:r>
            <a:r>
              <a:rPr lang="en-US" sz="1400" i="1"/>
              <a:t>(“Valor </a:t>
            </a:r>
            <a:r>
              <a:rPr lang="en-US" sz="1400" i="1" err="1"/>
              <a:t>Inválido</a:t>
            </a:r>
            <a:r>
              <a:rPr lang="en-US" sz="1400" i="1"/>
              <a:t>”)</a:t>
            </a:r>
            <a:br>
              <a:rPr lang="en-US" sz="1400" i="1"/>
            </a:br>
            <a:br>
              <a:rPr lang="en-US" sz="1400"/>
            </a:br>
            <a:r>
              <a:rPr lang="en-US" sz="1400"/>
              <a:t>}</a:t>
            </a:r>
          </a:p>
          <a:p>
            <a:pPr algn="l"/>
            <a:r>
              <a:rPr lang="en-US" sz="1400" i="1">
                <a:solidFill>
                  <a:srgbClr val="FF0000"/>
                </a:solidFill>
              </a:rPr>
              <a:t>//Break </a:t>
            </a:r>
            <a:r>
              <a:rPr lang="en-US" sz="1400" i="1" err="1">
                <a:solidFill>
                  <a:srgbClr val="FF0000"/>
                </a:solidFill>
              </a:rPr>
              <a:t>Obrigatório</a:t>
            </a:r>
            <a:endParaRPr lang="en-US" sz="1400" i="1">
              <a:solidFill>
                <a:srgbClr val="FF0000"/>
              </a:solidFill>
            </a:endParaRPr>
          </a:p>
          <a:p>
            <a:pPr algn="l"/>
            <a:endParaRPr lang="pt-BR" sz="14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- switch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57B20B2-F446-4735-85BD-A5A6F31DB40F}"/>
                  </a:ext>
                </a:extLst>
              </p14:cNvPr>
              <p14:cNvContentPartPr/>
              <p14:nvPr/>
            </p14:nvContentPartPr>
            <p14:xfrm>
              <a:off x="130320" y="2257920"/>
              <a:ext cx="1247040" cy="1732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57B20B2-F446-4735-85BD-A5A6F31DB4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60" y="2248560"/>
                <a:ext cx="1265760" cy="17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51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1400"/>
            </a:br>
            <a:r>
              <a:rPr lang="en-US" sz="1400"/>
              <a:t>    switch (new Date().</a:t>
            </a:r>
            <a:r>
              <a:rPr lang="en-US" sz="1400" err="1"/>
              <a:t>getDay</a:t>
            </a:r>
            <a:r>
              <a:rPr lang="en-US" sz="1400"/>
              <a:t>()) {</a:t>
            </a:r>
          </a:p>
          <a:p>
            <a:pPr algn="l"/>
            <a:r>
              <a:rPr lang="en-US" sz="1400"/>
              <a:t>  case 0:</a:t>
            </a:r>
          </a:p>
          <a:p>
            <a:pPr algn="l"/>
            <a:r>
              <a:rPr lang="en-US" sz="1400"/>
              <a:t>    day = “Domingo";</a:t>
            </a:r>
          </a:p>
          <a:p>
            <a:pPr algn="l"/>
            <a:r>
              <a:rPr lang="en-US" sz="1400"/>
              <a:t>    break;</a:t>
            </a:r>
          </a:p>
          <a:p>
            <a:pPr algn="l"/>
            <a:r>
              <a:rPr lang="en-US" sz="1400"/>
              <a:t>  case 1:</a:t>
            </a:r>
          </a:p>
          <a:p>
            <a:pPr algn="l"/>
            <a:r>
              <a:rPr lang="en-US" sz="1400"/>
              <a:t>    day = “</a:t>
            </a:r>
            <a:r>
              <a:rPr lang="en-US" sz="1400" err="1"/>
              <a:t>Segunda</a:t>
            </a:r>
            <a:r>
              <a:rPr lang="en-US" sz="1400"/>
              <a:t>";</a:t>
            </a:r>
          </a:p>
          <a:p>
            <a:pPr algn="l"/>
            <a:r>
              <a:rPr lang="en-US" sz="1400"/>
              <a:t>    break;</a:t>
            </a:r>
          </a:p>
          <a:p>
            <a:pPr algn="l"/>
            <a:r>
              <a:rPr lang="en-US" sz="1400" b="1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sz="1400" b="1">
                <a:solidFill>
                  <a:srgbClr val="FF0000"/>
                </a:solidFill>
              </a:rPr>
              <a:t>.</a:t>
            </a:r>
          </a:p>
          <a:p>
            <a:pPr algn="l"/>
            <a:r>
              <a:rPr lang="en-US" sz="1400" b="1">
                <a:solidFill>
                  <a:srgbClr val="FF0000"/>
                </a:solidFill>
              </a:rPr>
              <a:t>.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 }</a:t>
            </a:r>
          </a:p>
          <a:p>
            <a:pPr algn="l"/>
            <a:r>
              <a:rPr lang="en-US" sz="1400" err="1"/>
              <a:t>window.alert</a:t>
            </a:r>
            <a:r>
              <a:rPr lang="en-US" sz="1400"/>
              <a:t>(day)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Teste Condicional - switch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0B7F469-E74F-4E62-8621-34C9B2D2C2CB}"/>
                  </a:ext>
                </a:extLst>
              </p14:cNvPr>
              <p14:cNvContentPartPr/>
              <p14:nvPr/>
            </p14:nvContentPartPr>
            <p14:xfrm>
              <a:off x="756360" y="777960"/>
              <a:ext cx="5184360" cy="2608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0B7F469-E74F-4E62-8621-34C9B2D2C2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000" y="768600"/>
                <a:ext cx="5203080" cy="26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23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br>
              <a:rPr lang="en-US" sz="1400"/>
            </a:br>
            <a:r>
              <a:rPr lang="en-US" sz="1400"/>
              <a:t>    </a:t>
            </a:r>
            <a:r>
              <a:rPr lang="pt-BR" sz="1400"/>
              <a:t>O loop </a:t>
            </a:r>
            <a:r>
              <a:rPr lang="pt-BR" sz="1400" err="1"/>
              <a:t>while</a:t>
            </a:r>
            <a:r>
              <a:rPr lang="pt-BR" sz="1400"/>
              <a:t> percorre um bloco de código enquanto uma condição especificada for verdadeira.</a:t>
            </a:r>
          </a:p>
          <a:p>
            <a:pPr algn="l"/>
            <a:endParaRPr lang="pt-BR" sz="1400"/>
          </a:p>
          <a:p>
            <a:pPr algn="l"/>
            <a:r>
              <a:rPr lang="pt-BR" sz="1400"/>
              <a:t>Sintaxe</a:t>
            </a:r>
          </a:p>
          <a:p>
            <a:pPr algn="l"/>
            <a:r>
              <a:rPr lang="pt-BR" sz="1400" err="1"/>
              <a:t>while</a:t>
            </a:r>
            <a:r>
              <a:rPr lang="pt-BR" sz="1400"/>
              <a:t> (</a:t>
            </a:r>
            <a:r>
              <a:rPr lang="pt-BR" sz="1400" err="1"/>
              <a:t>condition</a:t>
            </a:r>
            <a:r>
              <a:rPr lang="pt-BR" sz="1400"/>
              <a:t>) {</a:t>
            </a:r>
          </a:p>
          <a:p>
            <a:pPr algn="l"/>
            <a:r>
              <a:rPr lang="pt-BR" sz="1400"/>
              <a:t>  // </a:t>
            </a:r>
            <a:r>
              <a:rPr lang="pt-BR" sz="1400" err="1"/>
              <a:t>code</a:t>
            </a:r>
            <a:r>
              <a:rPr lang="pt-BR" sz="1400"/>
              <a:t> </a:t>
            </a:r>
            <a:r>
              <a:rPr lang="pt-BR" sz="1400" err="1"/>
              <a:t>block</a:t>
            </a:r>
            <a:r>
              <a:rPr lang="pt-BR" sz="1400"/>
              <a:t> </a:t>
            </a:r>
            <a:r>
              <a:rPr lang="pt-BR" sz="1400" err="1"/>
              <a:t>to</a:t>
            </a:r>
            <a:r>
              <a:rPr lang="pt-BR" sz="1400"/>
              <a:t> </a:t>
            </a:r>
            <a:r>
              <a:rPr lang="pt-BR" sz="1400" err="1"/>
              <a:t>be</a:t>
            </a:r>
            <a:r>
              <a:rPr lang="pt-BR" sz="1400"/>
              <a:t> </a:t>
            </a:r>
            <a:r>
              <a:rPr lang="pt-BR" sz="1400" err="1"/>
              <a:t>executed</a:t>
            </a:r>
            <a:endParaRPr lang="pt-BR" sz="1400"/>
          </a:p>
          <a:p>
            <a:pPr algn="l"/>
            <a:r>
              <a:rPr lang="pt-BR" sz="1400"/>
              <a:t>}</a:t>
            </a:r>
            <a:endParaRPr lang="en-US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–Loop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while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75" name="Picture 3" descr="JavaScript switch Statement (with Exampl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2" y="1405995"/>
            <a:ext cx="1716696" cy="243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742D849-B957-4284-8C78-3A08F45930FB}"/>
                  </a:ext>
                </a:extLst>
              </p14:cNvPr>
              <p14:cNvContentPartPr/>
              <p14:nvPr/>
            </p14:nvContentPartPr>
            <p14:xfrm>
              <a:off x="549360" y="2416320"/>
              <a:ext cx="1476000" cy="1818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742D849-B957-4284-8C78-3A08F45930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00" y="2406960"/>
                <a:ext cx="1494720" cy="18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053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F312D7-8E8E-4A28-AC93-3D3383FD6FB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29EEF8-708F-495C-9EAC-F19550EADEDA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A9ACA7-B630-4317-8D91-415913C34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3</cp:revision>
  <dcterms:modified xsi:type="dcterms:W3CDTF">2024-11-27T14:53:34Z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