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4"/>
  </p:sldMasterIdLst>
  <p:notesMasterIdLst>
    <p:notesMasterId r:id="rId20"/>
  </p:notesMasterIdLst>
  <p:sldIdLst>
    <p:sldId id="256" r:id="rId5"/>
    <p:sldId id="398" r:id="rId6"/>
    <p:sldId id="397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8" r:id="rId15"/>
    <p:sldId id="409" r:id="rId16"/>
    <p:sldId id="410" r:id="rId17"/>
    <p:sldId id="411" r:id="rId18"/>
    <p:sldId id="278" r:id="rId19"/>
  </p:sldIdLst>
  <p:sldSz cx="9144000" cy="5143500" type="screen16x9"/>
  <p:notesSz cx="6858000" cy="9144000"/>
  <p:embeddedFontLst>
    <p:embeddedFont>
      <p:font typeface="Dosis" pitchFamily="2" charset="0"/>
      <p:regular r:id="rId21"/>
      <p:bold r:id="rId22"/>
    </p:embeddedFont>
    <p:embeddedFont>
      <p:font typeface="Sniglet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87" d="100"/>
          <a:sy n="87" d="100"/>
        </p:scale>
        <p:origin x="94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06/12/2024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email@email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JS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&lt;script&gt;</a:t>
            </a:r>
          </a:p>
          <a:p>
            <a:pPr algn="l"/>
            <a:r>
              <a:rPr lang="pt-BR" sz="1400" dirty="0"/>
              <a:t>        </a:t>
            </a:r>
            <a:r>
              <a:rPr lang="pt-BR" sz="1400" dirty="0" err="1"/>
              <a:t>const</a:t>
            </a:r>
            <a:r>
              <a:rPr lang="pt-BR" sz="1400" dirty="0"/>
              <a:t> inputs = </a:t>
            </a:r>
            <a:r>
              <a:rPr lang="pt-BR" sz="1400" dirty="0" err="1"/>
              <a:t>document.querySelectorAll</a:t>
            </a:r>
            <a:r>
              <a:rPr lang="pt-BR" sz="1400" dirty="0"/>
              <a:t>('.</a:t>
            </a:r>
            <a:r>
              <a:rPr lang="pt-BR" sz="1400" dirty="0" err="1"/>
              <a:t>required</a:t>
            </a:r>
            <a:r>
              <a:rPr lang="pt-BR" sz="1400" dirty="0"/>
              <a:t>');</a:t>
            </a:r>
          </a:p>
          <a:p>
            <a:pPr algn="l"/>
            <a:r>
              <a:rPr lang="pt-BR" sz="1400" dirty="0"/>
              <a:t>        </a:t>
            </a:r>
            <a:r>
              <a:rPr lang="pt-BR" sz="1400" dirty="0" err="1"/>
              <a:t>const</a:t>
            </a:r>
            <a:r>
              <a:rPr lang="pt-BR" sz="1400" dirty="0"/>
              <a:t> spans = </a:t>
            </a:r>
            <a:r>
              <a:rPr lang="pt-BR" sz="1400" dirty="0" err="1"/>
              <a:t>document.querySelectorAll</a:t>
            </a:r>
            <a:r>
              <a:rPr lang="pt-BR" sz="1400" dirty="0"/>
              <a:t>('.</a:t>
            </a:r>
            <a:r>
              <a:rPr lang="pt-BR" sz="1400" dirty="0" err="1"/>
              <a:t>span-required</a:t>
            </a:r>
            <a:r>
              <a:rPr lang="pt-BR" sz="1400" dirty="0"/>
              <a:t>');</a:t>
            </a:r>
          </a:p>
          <a:p>
            <a:pPr algn="l"/>
            <a:r>
              <a:rPr lang="pt-BR" sz="1400" dirty="0"/>
              <a:t>        </a:t>
            </a:r>
            <a:r>
              <a:rPr lang="pt-BR" sz="1400" dirty="0" err="1"/>
              <a:t>function</a:t>
            </a:r>
            <a:r>
              <a:rPr lang="pt-BR" sz="1400" dirty="0"/>
              <a:t> </a:t>
            </a:r>
            <a:r>
              <a:rPr lang="pt-BR" sz="1400" dirty="0" err="1"/>
              <a:t>nameValidate</a:t>
            </a:r>
            <a:r>
              <a:rPr lang="pt-BR" sz="1400" dirty="0"/>
              <a:t>(){</a:t>
            </a:r>
          </a:p>
          <a:p>
            <a:pPr algn="l"/>
            <a:r>
              <a:rPr lang="pt-BR" sz="1400" dirty="0"/>
              <a:t>            </a:t>
            </a:r>
            <a:r>
              <a:rPr lang="pt-BR" sz="1400" dirty="0" err="1"/>
              <a:t>if</a:t>
            </a:r>
            <a:r>
              <a:rPr lang="pt-BR" sz="1400" dirty="0"/>
              <a:t> (inputs[0].</a:t>
            </a:r>
            <a:r>
              <a:rPr lang="pt-BR" sz="1400" dirty="0" err="1"/>
              <a:t>value.length</a:t>
            </a:r>
            <a:r>
              <a:rPr lang="pt-BR" sz="1400" dirty="0"/>
              <a:t>&lt;3) {</a:t>
            </a:r>
          </a:p>
          <a:p>
            <a:pPr algn="l"/>
            <a:r>
              <a:rPr lang="pt-BR" sz="1400" dirty="0"/>
              <a:t>	</a:t>
            </a:r>
            <a:r>
              <a:rPr lang="pt-BR" sz="1400" dirty="0" err="1"/>
              <a:t>setError</a:t>
            </a:r>
            <a:r>
              <a:rPr lang="pt-BR" sz="1400" dirty="0"/>
              <a:t>(0); }</a:t>
            </a:r>
          </a:p>
          <a:p>
            <a:pPr algn="l"/>
            <a:r>
              <a:rPr lang="pt-BR" sz="1400" dirty="0"/>
              <a:t>            else{</a:t>
            </a:r>
          </a:p>
          <a:p>
            <a:pPr algn="l"/>
            <a:r>
              <a:rPr lang="pt-BR" sz="1400" dirty="0"/>
              <a:t>               </a:t>
            </a:r>
            <a:r>
              <a:rPr lang="pt-BR" sz="1400" dirty="0" err="1">
                <a:solidFill>
                  <a:srgbClr val="FF0000"/>
                </a:solidFill>
              </a:rPr>
              <a:t>removeError</a:t>
            </a:r>
            <a:r>
              <a:rPr lang="pt-BR" sz="1400" dirty="0">
                <a:solidFill>
                  <a:srgbClr val="FF0000"/>
                </a:solidFill>
              </a:rPr>
              <a:t>(0)</a:t>
            </a:r>
            <a:r>
              <a:rPr lang="pt-BR" sz="1400" dirty="0"/>
              <a:t>;  }</a:t>
            </a:r>
          </a:p>
          <a:p>
            <a:pPr algn="l"/>
            <a:r>
              <a:rPr lang="pt-BR" sz="1400" dirty="0"/>
              <a:t>        }</a:t>
            </a:r>
          </a:p>
          <a:p>
            <a:pPr algn="l"/>
            <a:r>
              <a:rPr lang="pt-BR" sz="1400" dirty="0"/>
              <a:t>         </a:t>
            </a:r>
            <a:r>
              <a:rPr lang="pt-BR" sz="1400" dirty="0" err="1">
                <a:solidFill>
                  <a:srgbClr val="FF0000"/>
                </a:solidFill>
              </a:rPr>
              <a:t>function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removeError</a:t>
            </a:r>
            <a:r>
              <a:rPr lang="pt-BR" sz="1400" dirty="0">
                <a:solidFill>
                  <a:srgbClr val="FF0000"/>
                </a:solidFill>
              </a:rPr>
              <a:t>(index){</a:t>
            </a:r>
          </a:p>
          <a:p>
            <a:pPr algn="l"/>
            <a:r>
              <a:rPr lang="pt-BR" sz="1400" dirty="0">
                <a:solidFill>
                  <a:srgbClr val="FF0000"/>
                </a:solidFill>
              </a:rPr>
              <a:t>            spans[index].</a:t>
            </a:r>
            <a:r>
              <a:rPr lang="pt-BR" sz="1400" dirty="0" err="1">
                <a:solidFill>
                  <a:srgbClr val="FF0000"/>
                </a:solidFill>
              </a:rPr>
              <a:t>style.display</a:t>
            </a:r>
            <a:r>
              <a:rPr lang="pt-BR" sz="1400" dirty="0">
                <a:solidFill>
                  <a:srgbClr val="FF0000"/>
                </a:solidFill>
              </a:rPr>
              <a:t> = '</a:t>
            </a:r>
            <a:r>
              <a:rPr lang="pt-BR" sz="1400" dirty="0" err="1">
                <a:solidFill>
                  <a:srgbClr val="FF0000"/>
                </a:solidFill>
              </a:rPr>
              <a:t>none</a:t>
            </a:r>
            <a:r>
              <a:rPr lang="pt-BR" sz="1400" dirty="0">
                <a:solidFill>
                  <a:srgbClr val="FF0000"/>
                </a:solidFill>
              </a:rPr>
              <a:t>'; }</a:t>
            </a:r>
          </a:p>
          <a:p>
            <a:pPr algn="l"/>
            <a:r>
              <a:rPr lang="pt-BR" sz="1400" dirty="0"/>
              <a:t> } </a:t>
            </a:r>
          </a:p>
          <a:p>
            <a:pPr algn="l"/>
            <a:r>
              <a:rPr lang="pt-BR" sz="1400" dirty="0"/>
              <a:t>&lt;/script&gt;</a:t>
            </a:r>
          </a:p>
          <a:p>
            <a:pPr algn="l"/>
            <a:endParaRPr lang="pt-BR" sz="14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Validando tamanho de INPUT – JS – Removendo o alerta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9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&lt;div&gt;</a:t>
            </a:r>
          </a:p>
          <a:p>
            <a:pPr algn="l"/>
            <a:r>
              <a:rPr lang="en-US" sz="1600" dirty="0"/>
              <a:t>        &lt;input type="text" placeholder="</a:t>
            </a:r>
            <a:r>
              <a:rPr lang="en-US" sz="1600" dirty="0" err="1"/>
              <a:t>Digite</a:t>
            </a:r>
            <a:r>
              <a:rPr lang="en-US" sz="1600" dirty="0"/>
              <a:t> </a:t>
            </a:r>
            <a:r>
              <a:rPr lang="en-US" sz="1600" dirty="0" err="1"/>
              <a:t>sua</a:t>
            </a:r>
            <a:r>
              <a:rPr lang="en-US" sz="1600" dirty="0"/>
              <a:t> </a:t>
            </a:r>
            <a:r>
              <a:rPr lang="en-US" sz="1600" dirty="0" err="1"/>
              <a:t>senha</a:t>
            </a:r>
            <a:r>
              <a:rPr lang="en-US" sz="1600" dirty="0"/>
              <a:t>" class="input required" </a:t>
            </a:r>
            <a:r>
              <a:rPr lang="en-US" sz="1600" dirty="0" err="1"/>
              <a:t>oninput</a:t>
            </a:r>
            <a:r>
              <a:rPr lang="en-US" sz="1600" dirty="0"/>
              <a:t> = "passwordValidate1()"&gt;</a:t>
            </a:r>
          </a:p>
          <a:p>
            <a:pPr algn="l"/>
            <a:r>
              <a:rPr lang="en-US" sz="1600" dirty="0"/>
              <a:t>        &lt;span class="span-required"&gt;as </a:t>
            </a:r>
            <a:r>
              <a:rPr lang="en-US" sz="1600" dirty="0" err="1"/>
              <a:t>senhas</a:t>
            </a:r>
            <a:r>
              <a:rPr lang="en-US" sz="1600" dirty="0"/>
              <a:t> </a:t>
            </a:r>
            <a:r>
              <a:rPr lang="en-US" sz="1600" dirty="0" err="1"/>
              <a:t>devem</a:t>
            </a:r>
            <a:r>
              <a:rPr lang="en-US" sz="1600" dirty="0"/>
              <a:t>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iguais</a:t>
            </a:r>
            <a:r>
              <a:rPr lang="en-US" sz="1600" dirty="0"/>
              <a:t> e </a:t>
            </a:r>
            <a:r>
              <a:rPr lang="en-US" sz="1600" dirty="0" err="1"/>
              <a:t>possuir</a:t>
            </a:r>
            <a:r>
              <a:rPr lang="en-US" sz="1600" dirty="0"/>
              <a:t> </a:t>
            </a:r>
            <a:r>
              <a:rPr lang="en-US" sz="1600" dirty="0" err="1"/>
              <a:t>tamanho</a:t>
            </a:r>
            <a:r>
              <a:rPr lang="en-US" sz="1600" dirty="0"/>
              <a:t> 8&lt;/span&gt;</a:t>
            </a:r>
          </a:p>
          <a:p>
            <a:pPr algn="l"/>
            <a:r>
              <a:rPr lang="en-US" sz="1600" dirty="0"/>
              <a:t>    &lt;/div&gt;</a:t>
            </a:r>
          </a:p>
          <a:p>
            <a:pPr algn="l"/>
            <a:r>
              <a:rPr lang="en-US" sz="1600" dirty="0"/>
              <a:t>    &lt;div&gt;</a:t>
            </a:r>
          </a:p>
          <a:p>
            <a:pPr algn="l"/>
            <a:r>
              <a:rPr lang="en-US" sz="1600" dirty="0"/>
              <a:t>        &lt;input type="text" placeholder="</a:t>
            </a:r>
            <a:r>
              <a:rPr lang="en-US" sz="1600" dirty="0" err="1"/>
              <a:t>Digite</a:t>
            </a:r>
            <a:r>
              <a:rPr lang="en-US" sz="1600" dirty="0"/>
              <a:t> </a:t>
            </a:r>
            <a:r>
              <a:rPr lang="en-US" sz="1600" dirty="0" err="1"/>
              <a:t>sua</a:t>
            </a:r>
            <a:r>
              <a:rPr lang="en-US" sz="1600" dirty="0"/>
              <a:t> </a:t>
            </a:r>
            <a:r>
              <a:rPr lang="en-US" sz="1600" dirty="0" err="1"/>
              <a:t>senha</a:t>
            </a:r>
            <a:r>
              <a:rPr lang="en-US" sz="1600" dirty="0"/>
              <a:t>" class="input required" </a:t>
            </a:r>
            <a:r>
              <a:rPr lang="en-US" sz="1600" dirty="0" err="1"/>
              <a:t>oninput</a:t>
            </a:r>
            <a:r>
              <a:rPr lang="en-US" sz="1600" dirty="0"/>
              <a:t> = "passwordValidate2()"&gt;</a:t>
            </a:r>
          </a:p>
          <a:p>
            <a:pPr algn="l"/>
            <a:r>
              <a:rPr lang="en-US" sz="1600" dirty="0"/>
              <a:t>        &lt;span class="span-required"&gt;as </a:t>
            </a:r>
            <a:r>
              <a:rPr lang="en-US" sz="1600" dirty="0" err="1"/>
              <a:t>senhas</a:t>
            </a:r>
            <a:r>
              <a:rPr lang="en-US" sz="1600" dirty="0"/>
              <a:t> </a:t>
            </a:r>
            <a:r>
              <a:rPr lang="en-US" sz="1600" dirty="0" err="1"/>
              <a:t>devem</a:t>
            </a:r>
            <a:r>
              <a:rPr lang="en-US" sz="1600" dirty="0"/>
              <a:t> </a:t>
            </a:r>
            <a:r>
              <a:rPr lang="en-US" sz="1600" dirty="0" err="1"/>
              <a:t>ser</a:t>
            </a:r>
            <a:r>
              <a:rPr lang="en-US" sz="1600" dirty="0"/>
              <a:t> </a:t>
            </a:r>
            <a:r>
              <a:rPr lang="en-US" sz="1600" dirty="0" err="1"/>
              <a:t>iguais</a:t>
            </a:r>
            <a:r>
              <a:rPr lang="en-US" sz="1600" dirty="0"/>
              <a:t> e </a:t>
            </a:r>
            <a:r>
              <a:rPr lang="en-US" sz="1600" dirty="0" err="1"/>
              <a:t>possuir</a:t>
            </a:r>
            <a:r>
              <a:rPr lang="en-US" sz="1600" dirty="0"/>
              <a:t> </a:t>
            </a:r>
            <a:r>
              <a:rPr lang="en-US" sz="1600" dirty="0" err="1"/>
              <a:t>tamanho</a:t>
            </a:r>
            <a:r>
              <a:rPr lang="en-US" sz="1600" dirty="0"/>
              <a:t> 8&lt;/span&gt;</a:t>
            </a:r>
          </a:p>
          <a:p>
            <a:pPr algn="l"/>
            <a:r>
              <a:rPr lang="en-US" sz="1600" dirty="0"/>
              <a:t>    &lt;/div&gt;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Comparando senhas– HTML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115888"/>
            <a:ext cx="33813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3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&lt;style&gt;</a:t>
            </a:r>
          </a:p>
          <a:p>
            <a:pPr algn="l"/>
            <a:r>
              <a:rPr lang="en-US" sz="1600" dirty="0"/>
              <a:t>        .span-required{</a:t>
            </a:r>
          </a:p>
          <a:p>
            <a:pPr algn="l"/>
            <a:r>
              <a:rPr lang="en-US" sz="1600" dirty="0"/>
              <a:t>        </a:t>
            </a:r>
            <a:r>
              <a:rPr lang="en-US" sz="1600" dirty="0" err="1"/>
              <a:t>display:none</a:t>
            </a:r>
            <a:r>
              <a:rPr lang="en-US" sz="1600" dirty="0"/>
              <a:t>;</a:t>
            </a:r>
          </a:p>
          <a:p>
            <a:pPr algn="l"/>
            <a:r>
              <a:rPr lang="en-US" sz="1600" dirty="0"/>
              <a:t>        font-size: 12;</a:t>
            </a:r>
          </a:p>
          <a:p>
            <a:pPr algn="l"/>
            <a:r>
              <a:rPr lang="en-US" sz="1600" dirty="0"/>
              <a:t>        border: 12px black ;</a:t>
            </a:r>
          </a:p>
          <a:p>
            <a:pPr algn="l"/>
            <a:r>
              <a:rPr lang="en-US" sz="1600" dirty="0"/>
              <a:t>        }</a:t>
            </a:r>
          </a:p>
          <a:p>
            <a:pPr algn="l"/>
            <a:r>
              <a:rPr lang="en-US" sz="1600" dirty="0"/>
              <a:t>&lt;/style&gt;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Comparando senhas– CSS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115888"/>
            <a:ext cx="33813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4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&lt;script&gt;</a:t>
            </a:r>
          </a:p>
          <a:p>
            <a:pPr algn="l"/>
            <a:r>
              <a:rPr lang="pt-BR" sz="1400" dirty="0"/>
              <a:t>        </a:t>
            </a:r>
            <a:r>
              <a:rPr lang="pt-BR" sz="1400" dirty="0" err="1"/>
              <a:t>const</a:t>
            </a:r>
            <a:r>
              <a:rPr lang="pt-BR" sz="1400" dirty="0"/>
              <a:t> inputs = </a:t>
            </a:r>
            <a:r>
              <a:rPr lang="pt-BR" sz="1400" dirty="0" err="1"/>
              <a:t>document.querySelectorAll</a:t>
            </a:r>
            <a:r>
              <a:rPr lang="pt-BR" sz="1400" dirty="0"/>
              <a:t>('.</a:t>
            </a:r>
            <a:r>
              <a:rPr lang="pt-BR" sz="1400" dirty="0" err="1"/>
              <a:t>required</a:t>
            </a:r>
            <a:r>
              <a:rPr lang="pt-BR" sz="1400" dirty="0"/>
              <a:t>');</a:t>
            </a:r>
          </a:p>
          <a:p>
            <a:pPr algn="l"/>
            <a:r>
              <a:rPr lang="pt-BR" sz="1400" dirty="0"/>
              <a:t>        </a:t>
            </a:r>
            <a:r>
              <a:rPr lang="pt-BR" sz="1400" dirty="0" err="1"/>
              <a:t>const</a:t>
            </a:r>
            <a:r>
              <a:rPr lang="pt-BR" sz="1400" dirty="0"/>
              <a:t> spans = </a:t>
            </a:r>
            <a:r>
              <a:rPr lang="pt-BR" sz="1400" dirty="0" err="1"/>
              <a:t>document.querySelectorAll</a:t>
            </a:r>
            <a:r>
              <a:rPr lang="pt-BR" sz="1400" dirty="0"/>
              <a:t>('.</a:t>
            </a:r>
            <a:r>
              <a:rPr lang="pt-BR" sz="1400" dirty="0" err="1"/>
              <a:t>span-required</a:t>
            </a:r>
            <a:r>
              <a:rPr lang="pt-BR" sz="1400" dirty="0"/>
              <a:t>');</a:t>
            </a:r>
          </a:p>
          <a:p>
            <a:pPr algn="l"/>
            <a:r>
              <a:rPr lang="pt-BR" sz="1400" dirty="0"/>
              <a:t>        </a:t>
            </a:r>
            <a:r>
              <a:rPr lang="pt-BR" sz="1400" dirty="0" err="1"/>
              <a:t>function</a:t>
            </a:r>
            <a:r>
              <a:rPr lang="pt-BR" sz="1400" dirty="0"/>
              <a:t> passwordValidate1(){</a:t>
            </a:r>
          </a:p>
          <a:p>
            <a:pPr algn="l"/>
            <a:r>
              <a:rPr lang="pt-BR" sz="1400" dirty="0"/>
              <a:t>        	</a:t>
            </a:r>
            <a:r>
              <a:rPr lang="pt-BR" sz="1400" dirty="0" err="1"/>
              <a:t>if</a:t>
            </a:r>
            <a:r>
              <a:rPr lang="pt-BR" sz="1400" dirty="0"/>
              <a:t> (inputs[0].</a:t>
            </a:r>
            <a:r>
              <a:rPr lang="pt-BR" sz="1400" dirty="0" err="1"/>
              <a:t>value.length</a:t>
            </a:r>
            <a:r>
              <a:rPr lang="pt-BR" sz="1400" dirty="0"/>
              <a:t>&lt;8) {</a:t>
            </a:r>
          </a:p>
          <a:p>
            <a:pPr algn="l"/>
            <a:r>
              <a:rPr lang="pt-BR" sz="1400" dirty="0"/>
              <a:t>	      </a:t>
            </a:r>
            <a:r>
              <a:rPr lang="pt-BR" sz="1400" dirty="0" err="1"/>
              <a:t>setError</a:t>
            </a:r>
            <a:r>
              <a:rPr lang="pt-BR" sz="1400" dirty="0"/>
              <a:t>(0); }</a:t>
            </a:r>
          </a:p>
          <a:p>
            <a:pPr algn="l"/>
            <a:r>
              <a:rPr lang="pt-BR" sz="1400" dirty="0"/>
              <a:t>	else{</a:t>
            </a:r>
          </a:p>
          <a:p>
            <a:pPr algn="l"/>
            <a:r>
              <a:rPr lang="pt-BR" sz="1400" dirty="0"/>
              <a:t>	      </a:t>
            </a:r>
            <a:r>
              <a:rPr lang="pt-BR" sz="1400" dirty="0" err="1"/>
              <a:t>removeError</a:t>
            </a:r>
            <a:r>
              <a:rPr lang="pt-BR" sz="1400" dirty="0"/>
              <a:t>(0);  }}</a:t>
            </a:r>
          </a:p>
          <a:p>
            <a:pPr algn="l"/>
            <a:r>
              <a:rPr lang="pt-BR" sz="1400" dirty="0"/>
              <a:t>       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Comparando senhas– CSS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115888"/>
            <a:ext cx="33813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68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/>
              <a:t>        </a:t>
            </a:r>
            <a:r>
              <a:rPr lang="pt-BR" sz="1400" dirty="0" err="1"/>
              <a:t>function</a:t>
            </a:r>
            <a:r>
              <a:rPr lang="pt-BR" sz="1400" dirty="0"/>
              <a:t> passwordValidate2(){</a:t>
            </a:r>
          </a:p>
          <a:p>
            <a:pPr algn="l"/>
            <a:r>
              <a:rPr lang="pt-BR" sz="1400" dirty="0"/>
              <a:t>	</a:t>
            </a:r>
            <a:r>
              <a:rPr lang="pt-BR" sz="1400" dirty="0" err="1"/>
              <a:t>if</a:t>
            </a:r>
            <a:r>
              <a:rPr lang="pt-BR" sz="1400" dirty="0"/>
              <a:t> (inputs[1].</a:t>
            </a:r>
            <a:r>
              <a:rPr lang="pt-BR" sz="1400" dirty="0" err="1"/>
              <a:t>value.length</a:t>
            </a:r>
            <a:r>
              <a:rPr lang="pt-BR" sz="1400" dirty="0"/>
              <a:t>&gt;=8 &amp;&amp; inputs[0].</a:t>
            </a:r>
            <a:r>
              <a:rPr lang="pt-BR" sz="1400" dirty="0" err="1"/>
              <a:t>value</a:t>
            </a:r>
            <a:r>
              <a:rPr lang="pt-BR" sz="1400" dirty="0"/>
              <a:t> == inputs[1].</a:t>
            </a:r>
            <a:r>
              <a:rPr lang="pt-BR" sz="1400" dirty="0" err="1"/>
              <a:t>value</a:t>
            </a:r>
            <a:r>
              <a:rPr lang="pt-BR" sz="1400" dirty="0"/>
              <a:t>) {</a:t>
            </a:r>
          </a:p>
          <a:p>
            <a:pPr algn="l"/>
            <a:r>
              <a:rPr lang="pt-BR" sz="1400" dirty="0"/>
              <a:t>	        </a:t>
            </a:r>
            <a:r>
              <a:rPr lang="pt-BR" sz="1400" dirty="0" err="1"/>
              <a:t>removeError</a:t>
            </a:r>
            <a:r>
              <a:rPr lang="pt-BR" sz="1400" dirty="0"/>
              <a:t>(1); }</a:t>
            </a:r>
          </a:p>
          <a:p>
            <a:pPr algn="l"/>
            <a:r>
              <a:rPr lang="pt-BR" sz="1400" dirty="0"/>
              <a:t>	else{</a:t>
            </a:r>
          </a:p>
          <a:p>
            <a:pPr algn="l"/>
            <a:r>
              <a:rPr lang="pt-BR" sz="1400" dirty="0"/>
              <a:t>	       </a:t>
            </a:r>
            <a:r>
              <a:rPr lang="pt-BR" sz="1400" dirty="0" err="1"/>
              <a:t>setError</a:t>
            </a:r>
            <a:r>
              <a:rPr lang="pt-BR" sz="1400" dirty="0"/>
              <a:t>(1);  }}</a:t>
            </a:r>
          </a:p>
          <a:p>
            <a:pPr algn="l"/>
            <a:br>
              <a:rPr lang="pt-BR" sz="1400" dirty="0"/>
            </a:br>
            <a:r>
              <a:rPr lang="pt-BR" sz="1400" dirty="0"/>
              <a:t>        </a:t>
            </a:r>
            <a:r>
              <a:rPr lang="pt-BR" sz="1400" dirty="0" err="1"/>
              <a:t>function</a:t>
            </a:r>
            <a:r>
              <a:rPr lang="pt-BR" sz="1400" dirty="0"/>
              <a:t> </a:t>
            </a:r>
            <a:r>
              <a:rPr lang="pt-BR" sz="1400" dirty="0" err="1"/>
              <a:t>setError</a:t>
            </a:r>
            <a:r>
              <a:rPr lang="pt-BR" sz="1400" dirty="0"/>
              <a:t>(index){</a:t>
            </a:r>
          </a:p>
          <a:p>
            <a:pPr algn="l"/>
            <a:r>
              <a:rPr lang="pt-BR" sz="1400" dirty="0"/>
              <a:t>	spans[index].</a:t>
            </a:r>
            <a:r>
              <a:rPr lang="pt-BR" sz="1400" dirty="0" err="1"/>
              <a:t>style.display</a:t>
            </a:r>
            <a:r>
              <a:rPr lang="pt-BR" sz="1400" dirty="0"/>
              <a:t> = '</a:t>
            </a:r>
            <a:r>
              <a:rPr lang="pt-BR" sz="1400" dirty="0" err="1"/>
              <a:t>block</a:t>
            </a:r>
            <a:r>
              <a:rPr lang="pt-BR" sz="1400" dirty="0"/>
              <a:t>';</a:t>
            </a:r>
          </a:p>
          <a:p>
            <a:pPr algn="l"/>
            <a:r>
              <a:rPr lang="pt-BR" sz="1400" dirty="0"/>
              <a:t>	spans[index].</a:t>
            </a:r>
            <a:r>
              <a:rPr lang="pt-BR" sz="1400" dirty="0" err="1"/>
              <a:t>style.color</a:t>
            </a:r>
            <a:r>
              <a:rPr lang="pt-BR" sz="1400" dirty="0"/>
              <a:t> = '</a:t>
            </a:r>
            <a:r>
              <a:rPr lang="pt-BR" sz="1400" dirty="0" err="1"/>
              <a:t>red</a:t>
            </a:r>
            <a:r>
              <a:rPr lang="pt-BR" sz="1400" dirty="0"/>
              <a:t>'; }</a:t>
            </a:r>
          </a:p>
          <a:p>
            <a:pPr algn="l"/>
            <a:r>
              <a:rPr lang="pt-BR" sz="1400" dirty="0"/>
              <a:t>        </a:t>
            </a:r>
            <a:r>
              <a:rPr lang="pt-BR" sz="1400" dirty="0" err="1"/>
              <a:t>function</a:t>
            </a:r>
            <a:r>
              <a:rPr lang="pt-BR" sz="1400" dirty="0"/>
              <a:t> </a:t>
            </a:r>
            <a:r>
              <a:rPr lang="pt-BR" sz="1400" dirty="0" err="1"/>
              <a:t>removeError</a:t>
            </a:r>
            <a:r>
              <a:rPr lang="pt-BR" sz="1400" dirty="0"/>
              <a:t>(index){</a:t>
            </a:r>
          </a:p>
          <a:p>
            <a:pPr algn="l"/>
            <a:r>
              <a:rPr lang="pt-BR" sz="1400" dirty="0"/>
              <a:t>	spans[index].</a:t>
            </a:r>
            <a:r>
              <a:rPr lang="pt-BR" sz="1400" dirty="0" err="1"/>
              <a:t>style.display</a:t>
            </a:r>
            <a:r>
              <a:rPr lang="pt-BR" sz="1400" dirty="0"/>
              <a:t> = '</a:t>
            </a:r>
            <a:r>
              <a:rPr lang="pt-BR" sz="1400" dirty="0" err="1"/>
              <a:t>none</a:t>
            </a:r>
            <a:r>
              <a:rPr lang="pt-BR" sz="1400" dirty="0"/>
              <a:t>'; }</a:t>
            </a:r>
          </a:p>
          <a:p>
            <a:pPr algn="l"/>
            <a:r>
              <a:rPr lang="pt-BR" sz="1400" dirty="0"/>
              <a:t>    &lt;/script&gt;</a:t>
            </a:r>
          </a:p>
          <a:p>
            <a:pPr algn="l"/>
            <a:r>
              <a:rPr lang="pt-BR" sz="1400" dirty="0"/>
              <a:t>   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Comparando senhas– CSS</a:t>
            </a:r>
            <a:endParaRPr lang="pt-BR" sz="1800" dirty="0">
              <a:solidFill>
                <a:srgbClr val="35983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5" y="115888"/>
            <a:ext cx="338137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9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THANKS!</a:t>
            </a:r>
            <a:endParaRPr sz="6000" dirty="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700" dirty="0"/>
              <a:t>A validação de formulário nos ajuda a garantir que os usuários preencham os campos no formato correto, garantindo que os dados enviados funcionem com êxito em nossos aplicativos.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700" dirty="0"/>
              <a:t>"Sua senha precisa ter entre 8 e 30 caracteres e conter uma letra maiúscula, um símbolo e um número“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700" dirty="0"/>
              <a:t>“Digite seu número de telefone no formato (</a:t>
            </a:r>
            <a:r>
              <a:rPr lang="pt-BR" sz="1700" dirty="0" err="1"/>
              <a:t>xx</a:t>
            </a:r>
            <a:r>
              <a:rPr lang="pt-BR" sz="1700" dirty="0"/>
              <a:t>) </a:t>
            </a:r>
            <a:r>
              <a:rPr lang="pt-BR" sz="1700" dirty="0" err="1"/>
              <a:t>xxxx-xxxx</a:t>
            </a:r>
            <a:r>
              <a:rPr lang="pt-BR" sz="1700" dirty="0"/>
              <a:t>“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700" dirty="0"/>
              <a:t>"Por favor insira um endereço de email válido" (se a sua entrada não estiver no formato "</a:t>
            </a:r>
            <a:r>
              <a:rPr lang="pt-BR" sz="1700" u="sng" dirty="0">
                <a:hlinkClick r:id="rId2"/>
              </a:rPr>
              <a:t>email@email.com</a:t>
            </a:r>
            <a:r>
              <a:rPr lang="pt-BR" sz="1700" dirty="0"/>
              <a:t>")</a:t>
            </a:r>
          </a:p>
          <a:p>
            <a:pPr algn="l"/>
            <a:endParaRPr lang="pt-BR" sz="1700" i="1" dirty="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Validação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2" descr="Master JavaScript Form Validation by Building a Form from Scra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241" y="1464910"/>
            <a:ext cx="1663472" cy="23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52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/>
              <a:t>Validação do lado do cliente</a:t>
            </a:r>
            <a:r>
              <a:rPr lang="pt-BR" sz="1600" dirty="0"/>
              <a:t> é a validação que ocorre no navegador antes que os dados sejam enviados ao servidor.</a:t>
            </a:r>
          </a:p>
          <a:p>
            <a:pPr algn="l"/>
            <a:r>
              <a:rPr lang="pt-BR" sz="1600" dirty="0"/>
              <a:t>A validação </a:t>
            </a:r>
            <a:r>
              <a:rPr lang="pt-BR" sz="1600" b="1" dirty="0" err="1"/>
              <a:t>JavaScript</a:t>
            </a:r>
            <a:r>
              <a:rPr lang="pt-BR" sz="1600" dirty="0"/>
              <a:t> é completamente </a:t>
            </a:r>
            <a:r>
              <a:rPr lang="pt-BR" sz="1600" dirty="0" err="1"/>
              <a:t>customizável</a:t>
            </a:r>
            <a:r>
              <a:rPr lang="pt-BR" sz="1600" dirty="0"/>
              <a:t>. </a:t>
            </a:r>
          </a:p>
          <a:p>
            <a:pPr algn="l"/>
            <a:r>
              <a:rPr lang="pt-BR" sz="1600" b="1" dirty="0"/>
              <a:t>Validação de formulário integrada</a:t>
            </a:r>
            <a:r>
              <a:rPr lang="pt-BR" sz="1600" dirty="0"/>
              <a:t> usando recursos de validação de formulário HTML5. Isso geralmente não requer </a:t>
            </a:r>
            <a:r>
              <a:rPr lang="pt-BR" sz="1600" dirty="0" err="1"/>
              <a:t>JavaScript</a:t>
            </a:r>
            <a:r>
              <a:rPr lang="pt-BR" sz="1600" dirty="0"/>
              <a:t>. A validação de formulário integrada tem melhor desempenho, mas não é tão personalizável quanto o </a:t>
            </a:r>
            <a:r>
              <a:rPr lang="pt-BR" sz="1600" dirty="0" err="1"/>
              <a:t>JavaScript</a:t>
            </a:r>
            <a:r>
              <a:rPr lang="pt-BR" sz="1600" dirty="0"/>
              <a:t>.</a:t>
            </a:r>
          </a:p>
          <a:p>
            <a:pPr algn="l"/>
            <a:r>
              <a:rPr lang="pt-BR" sz="1600" dirty="0"/>
              <a:t>#Incompatibilidade de navegadores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Validação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2" descr="Master JavaScript Form Validation by Building a Form from Scr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241" y="1464910"/>
            <a:ext cx="1663472" cy="23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87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b="1" dirty="0"/>
              <a:t>Validação do lado do servidor</a:t>
            </a:r>
            <a:r>
              <a:rPr lang="pt-BR" sz="1600" dirty="0"/>
              <a:t> é a validação que ocorre no servidor após o envio dos dados. O código do lado do servidor é usado para validar os dados antes de serem salvos no banco de dados. </a:t>
            </a:r>
          </a:p>
          <a:p>
            <a:pPr algn="l"/>
            <a:r>
              <a:rPr lang="pt-BR" sz="1600" dirty="0"/>
              <a:t>Se os dados falharem na autenticação, uma resposta será enviada de volta ao cliente para informar ao usuário quais correções devem ser feitas.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Validação</a:t>
            </a:r>
            <a:endParaRPr lang="pt-BR" sz="1800" dirty="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2" descr="Master JavaScript Form Validation by Building a Form from Scrat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241" y="1464910"/>
            <a:ext cx="1663472" cy="23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45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 err="1"/>
              <a:t>onchange</a:t>
            </a:r>
            <a:r>
              <a:rPr lang="pt-BR" sz="1600" dirty="0"/>
              <a:t> - Dispara o momento em que o valor do elemento é alterado</a:t>
            </a:r>
          </a:p>
          <a:p>
            <a:pPr algn="l"/>
            <a:r>
              <a:rPr lang="pt-BR" sz="1600" dirty="0" err="1"/>
              <a:t>onfocus</a:t>
            </a:r>
            <a:r>
              <a:rPr lang="pt-BR" sz="1600" dirty="0"/>
              <a:t> - Dispara o momento em que o elemento recebe foco</a:t>
            </a:r>
          </a:p>
          <a:p>
            <a:pPr algn="l"/>
            <a:r>
              <a:rPr lang="pt-BR" sz="1600" dirty="0" err="1"/>
              <a:t>oninput</a:t>
            </a:r>
            <a:r>
              <a:rPr lang="pt-BR" sz="1600" dirty="0"/>
              <a:t> - Script a ser executado quando um elemento recebe entrada do usuário</a:t>
            </a:r>
          </a:p>
          <a:p>
            <a:pPr algn="l"/>
            <a:r>
              <a:rPr lang="pt-BR" sz="1600" dirty="0" err="1"/>
              <a:t>onreset</a:t>
            </a:r>
            <a:r>
              <a:rPr lang="pt-BR" sz="1600" dirty="0"/>
              <a:t> - é acionado quando o botão Redefinir em um formulário é clicado</a:t>
            </a:r>
          </a:p>
          <a:p>
            <a:pPr algn="l"/>
            <a:r>
              <a:rPr lang="pt-BR" sz="1600" dirty="0" err="1"/>
              <a:t>onsearch</a:t>
            </a:r>
            <a:r>
              <a:rPr lang="pt-BR" sz="1600" dirty="0"/>
              <a:t> - É acionado quando o usuário escreve algo em um campo de pesquisa (para &lt;input="</a:t>
            </a:r>
            <a:r>
              <a:rPr lang="pt-BR" sz="1600" dirty="0" err="1"/>
              <a:t>search</a:t>
            </a:r>
            <a:r>
              <a:rPr lang="pt-BR" sz="1600" dirty="0"/>
              <a:t>"&gt;)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Events</a:t>
            </a: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HTML Forms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3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 dirty="0"/>
              <a:t>&lt;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    &lt;input </a:t>
            </a:r>
            <a:r>
              <a:rPr lang="pt-BR" sz="1600" dirty="0" err="1"/>
              <a:t>type</a:t>
            </a:r>
            <a:r>
              <a:rPr lang="pt-BR" sz="1600" dirty="0"/>
              <a:t>="</a:t>
            </a:r>
            <a:r>
              <a:rPr lang="pt-BR" sz="1600" dirty="0" err="1"/>
              <a:t>text</a:t>
            </a:r>
            <a:r>
              <a:rPr lang="pt-BR" sz="1600" dirty="0"/>
              <a:t>" </a:t>
            </a:r>
            <a:r>
              <a:rPr lang="pt-BR" sz="1600" dirty="0" err="1"/>
              <a:t>placeholder</a:t>
            </a:r>
            <a:r>
              <a:rPr lang="pt-BR" sz="1600" dirty="0"/>
              <a:t>="Digite seu nome" </a:t>
            </a:r>
            <a:r>
              <a:rPr lang="pt-BR" sz="1600" dirty="0" err="1"/>
              <a:t>class</a:t>
            </a:r>
            <a:r>
              <a:rPr lang="pt-BR" sz="1600" dirty="0"/>
              <a:t>="input </a:t>
            </a:r>
            <a:r>
              <a:rPr lang="pt-BR" sz="1600" dirty="0" err="1"/>
              <a:t>required</a:t>
            </a:r>
            <a:r>
              <a:rPr lang="pt-BR" sz="1600" dirty="0"/>
              <a:t>" </a:t>
            </a:r>
            <a:r>
              <a:rPr lang="pt-BR" sz="1600" dirty="0" err="1"/>
              <a:t>oninput</a:t>
            </a:r>
            <a:r>
              <a:rPr lang="pt-BR" sz="1600" dirty="0"/>
              <a:t> = "</a:t>
            </a:r>
            <a:r>
              <a:rPr lang="pt-BR" sz="1600" dirty="0" err="1"/>
              <a:t>nameValidate</a:t>
            </a:r>
            <a:r>
              <a:rPr lang="pt-BR" sz="1600" dirty="0"/>
              <a:t>()"&gt;</a:t>
            </a:r>
          </a:p>
          <a:p>
            <a:pPr algn="l"/>
            <a:r>
              <a:rPr lang="pt-BR" sz="1600" dirty="0"/>
              <a:t>     &lt;</a:t>
            </a:r>
            <a:r>
              <a:rPr lang="pt-BR" sz="1600" dirty="0" err="1"/>
              <a:t>span</a:t>
            </a:r>
            <a:r>
              <a:rPr lang="pt-BR" sz="1600" dirty="0"/>
              <a:t> </a:t>
            </a:r>
            <a:r>
              <a:rPr lang="pt-BR" sz="1600" dirty="0" err="1"/>
              <a:t>class</a:t>
            </a:r>
            <a:r>
              <a:rPr lang="pt-BR" sz="1600" dirty="0"/>
              <a:t>="</a:t>
            </a:r>
            <a:r>
              <a:rPr lang="pt-BR" sz="1600" dirty="0" err="1"/>
              <a:t>span-required</a:t>
            </a:r>
            <a:r>
              <a:rPr lang="pt-BR" sz="1600" dirty="0"/>
              <a:t>"&gt;O nome deve ter 3 caracteres&lt;/</a:t>
            </a:r>
            <a:r>
              <a:rPr lang="pt-BR" sz="1600" dirty="0" err="1"/>
              <a:t>span</a:t>
            </a:r>
            <a:r>
              <a:rPr lang="pt-BR" sz="1600" dirty="0"/>
              <a:t>&gt;</a:t>
            </a:r>
          </a:p>
          <a:p>
            <a:pPr algn="l"/>
            <a:r>
              <a:rPr lang="pt-BR" sz="1600" dirty="0"/>
              <a:t>&lt;/</a:t>
            </a:r>
            <a:r>
              <a:rPr lang="pt-BR" sz="1600" dirty="0" err="1"/>
              <a:t>div</a:t>
            </a:r>
            <a:r>
              <a:rPr lang="pt-BR" sz="1600" dirty="0"/>
              <a:t>&gt;</a:t>
            </a:r>
          </a:p>
          <a:p>
            <a:pPr algn="l"/>
            <a:endParaRPr lang="pt-BR" sz="1600" dirty="0"/>
          </a:p>
          <a:p>
            <a:pPr algn="l"/>
            <a:endParaRPr lang="pt-BR" sz="1600" dirty="0"/>
          </a:p>
          <a:p>
            <a:pPr algn="l"/>
            <a:endParaRPr lang="pt-BR" sz="1600" dirty="0"/>
          </a:p>
          <a:p>
            <a:pPr algn="l"/>
            <a:r>
              <a:rPr lang="pt-BR" sz="1600" dirty="0"/>
              <a:t>#Evento para iniciar validação assim que o usuário começar a digitar</a:t>
            </a:r>
          </a:p>
          <a:p>
            <a:pPr algn="l"/>
            <a:r>
              <a:rPr lang="pt-BR" sz="1600" dirty="0"/>
              <a:t>#Executar a validação JS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Validando tamanho de INPUT - HTML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3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&lt;style&gt;</a:t>
            </a:r>
          </a:p>
          <a:p>
            <a:pPr algn="l"/>
            <a:r>
              <a:rPr lang="en-US" sz="1800" dirty="0"/>
              <a:t>        .span-required{</a:t>
            </a:r>
          </a:p>
          <a:p>
            <a:pPr algn="l"/>
            <a:r>
              <a:rPr lang="en-US" sz="1800" dirty="0"/>
              <a:t>            </a:t>
            </a:r>
            <a:r>
              <a:rPr lang="en-US" sz="1800" dirty="0" err="1"/>
              <a:t>display:none</a:t>
            </a:r>
            <a:r>
              <a:rPr lang="en-US" sz="1800" dirty="0"/>
              <a:t>;</a:t>
            </a:r>
          </a:p>
          <a:p>
            <a:pPr algn="l"/>
            <a:r>
              <a:rPr lang="en-US" sz="1800" dirty="0"/>
              <a:t>            font-size: 12;</a:t>
            </a:r>
          </a:p>
          <a:p>
            <a:pPr algn="l"/>
            <a:r>
              <a:rPr lang="en-US" sz="1800" dirty="0"/>
              <a:t>            border: 12px black ;</a:t>
            </a:r>
          </a:p>
          <a:p>
            <a:pPr algn="l"/>
            <a:r>
              <a:rPr lang="en-US" sz="1800" dirty="0"/>
              <a:t>        }</a:t>
            </a:r>
          </a:p>
          <a:p>
            <a:pPr algn="l"/>
            <a:r>
              <a:rPr lang="en-US" sz="1800" dirty="0"/>
              <a:t>    &lt;/style&gt;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#</a:t>
            </a:r>
            <a:r>
              <a:rPr lang="en-US" sz="1800" dirty="0" err="1"/>
              <a:t>Iniciando</a:t>
            </a:r>
            <a:r>
              <a:rPr lang="en-US" sz="1800" dirty="0"/>
              <a:t> </a:t>
            </a:r>
            <a:r>
              <a:rPr lang="en-US" sz="1800" dirty="0" err="1"/>
              <a:t>escondido</a:t>
            </a:r>
            <a:endParaRPr lang="en-US" sz="1800" dirty="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Validando tamanho de INPUT - CSS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94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550" dirty="0"/>
              <a:t>&lt;script&gt;</a:t>
            </a:r>
          </a:p>
          <a:p>
            <a:pPr algn="l"/>
            <a:r>
              <a:rPr lang="pt-BR" sz="1550" dirty="0"/>
              <a:t>        </a:t>
            </a:r>
            <a:r>
              <a:rPr lang="pt-BR" sz="1550" dirty="0" err="1"/>
              <a:t>const</a:t>
            </a:r>
            <a:r>
              <a:rPr lang="pt-BR" sz="1550" dirty="0"/>
              <a:t> inputs = </a:t>
            </a:r>
            <a:r>
              <a:rPr lang="pt-BR" sz="1550" dirty="0" err="1"/>
              <a:t>document.querySelectorAll</a:t>
            </a:r>
            <a:r>
              <a:rPr lang="pt-BR" sz="1550" dirty="0"/>
              <a:t>('.</a:t>
            </a:r>
            <a:r>
              <a:rPr lang="pt-BR" sz="1550" dirty="0" err="1"/>
              <a:t>required</a:t>
            </a:r>
            <a:r>
              <a:rPr lang="pt-BR" sz="1550" dirty="0"/>
              <a:t>');</a:t>
            </a:r>
          </a:p>
          <a:p>
            <a:pPr algn="l"/>
            <a:r>
              <a:rPr lang="pt-BR" sz="1550" dirty="0"/>
              <a:t>        </a:t>
            </a:r>
            <a:r>
              <a:rPr lang="pt-BR" sz="1550" dirty="0" err="1"/>
              <a:t>function</a:t>
            </a:r>
            <a:r>
              <a:rPr lang="pt-BR" sz="1550" dirty="0"/>
              <a:t> </a:t>
            </a:r>
            <a:r>
              <a:rPr lang="pt-BR" sz="1550" dirty="0" err="1"/>
              <a:t>nameValidate</a:t>
            </a:r>
            <a:r>
              <a:rPr lang="pt-BR" sz="1550" dirty="0"/>
              <a:t>(){</a:t>
            </a:r>
          </a:p>
          <a:p>
            <a:pPr algn="l"/>
            <a:r>
              <a:rPr lang="pt-BR" sz="1550" dirty="0"/>
              <a:t>            </a:t>
            </a:r>
            <a:r>
              <a:rPr lang="pt-BR" sz="1550" dirty="0" err="1"/>
              <a:t>if</a:t>
            </a:r>
            <a:r>
              <a:rPr lang="pt-BR" sz="1550" dirty="0"/>
              <a:t> (inputs[0].</a:t>
            </a:r>
            <a:r>
              <a:rPr lang="pt-BR" sz="1550" dirty="0" err="1"/>
              <a:t>value.length</a:t>
            </a:r>
            <a:r>
              <a:rPr lang="pt-BR" sz="1550" dirty="0"/>
              <a:t>&lt;3) {</a:t>
            </a:r>
          </a:p>
          <a:p>
            <a:pPr algn="l"/>
            <a:r>
              <a:rPr lang="pt-BR" sz="1550" dirty="0"/>
              <a:t>                console.log('Nome deve ter 3 caracteres');   }</a:t>
            </a:r>
          </a:p>
          <a:p>
            <a:pPr algn="l"/>
            <a:r>
              <a:rPr lang="pt-BR" sz="1550" dirty="0"/>
              <a:t>            else{</a:t>
            </a:r>
          </a:p>
          <a:p>
            <a:pPr algn="l"/>
            <a:r>
              <a:rPr lang="pt-BR" sz="1550" dirty="0"/>
              <a:t>                console.log('Validado com sucesso');  }</a:t>
            </a:r>
          </a:p>
          <a:p>
            <a:pPr algn="l"/>
            <a:r>
              <a:rPr lang="pt-BR" sz="1550" dirty="0"/>
              <a:t>        }</a:t>
            </a:r>
            <a:br>
              <a:rPr lang="pt-BR" sz="1550" dirty="0"/>
            </a:br>
            <a:r>
              <a:rPr lang="pt-BR" sz="1550" dirty="0"/>
              <a:t>    &lt;/script&gt;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Validando tamanho de INPUT - JS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92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8712968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500" dirty="0"/>
              <a:t>&lt;script&gt;</a:t>
            </a:r>
          </a:p>
          <a:p>
            <a:pPr algn="l"/>
            <a:r>
              <a:rPr lang="pt-BR" sz="1500" dirty="0"/>
              <a:t>        </a:t>
            </a:r>
            <a:r>
              <a:rPr lang="pt-BR" sz="1500" dirty="0" err="1"/>
              <a:t>const</a:t>
            </a:r>
            <a:r>
              <a:rPr lang="pt-BR" sz="1500" dirty="0"/>
              <a:t> inputs = </a:t>
            </a:r>
            <a:r>
              <a:rPr lang="pt-BR" sz="1500" dirty="0" err="1"/>
              <a:t>document.querySelectorAll</a:t>
            </a:r>
            <a:r>
              <a:rPr lang="pt-BR" sz="1500" dirty="0"/>
              <a:t>('.</a:t>
            </a:r>
            <a:r>
              <a:rPr lang="pt-BR" sz="1500" dirty="0" err="1"/>
              <a:t>required</a:t>
            </a:r>
            <a:r>
              <a:rPr lang="pt-BR" sz="1500" dirty="0"/>
              <a:t>');</a:t>
            </a:r>
          </a:p>
          <a:p>
            <a:pPr algn="l"/>
            <a:r>
              <a:rPr lang="pt-BR" sz="1500" dirty="0"/>
              <a:t>        </a:t>
            </a:r>
            <a:r>
              <a:rPr lang="pt-BR" sz="1500" dirty="0" err="1"/>
              <a:t>const</a:t>
            </a:r>
            <a:r>
              <a:rPr lang="pt-BR" sz="1500" dirty="0"/>
              <a:t> spans = </a:t>
            </a:r>
            <a:r>
              <a:rPr lang="pt-BR" sz="1500" dirty="0" err="1"/>
              <a:t>document.querySelectorAll</a:t>
            </a:r>
            <a:r>
              <a:rPr lang="pt-BR" sz="1500" dirty="0"/>
              <a:t>('.</a:t>
            </a:r>
            <a:r>
              <a:rPr lang="pt-BR" sz="1500" dirty="0" err="1"/>
              <a:t>span-required</a:t>
            </a:r>
            <a:r>
              <a:rPr lang="pt-BR" sz="1500" dirty="0"/>
              <a:t>');</a:t>
            </a:r>
          </a:p>
          <a:p>
            <a:pPr algn="l"/>
            <a:r>
              <a:rPr lang="pt-BR" sz="1500" dirty="0"/>
              <a:t>        </a:t>
            </a:r>
            <a:r>
              <a:rPr lang="pt-BR" sz="1500" dirty="0" err="1"/>
              <a:t>function</a:t>
            </a:r>
            <a:r>
              <a:rPr lang="pt-BR" sz="1500" dirty="0"/>
              <a:t> </a:t>
            </a:r>
            <a:r>
              <a:rPr lang="pt-BR" sz="1500" dirty="0" err="1"/>
              <a:t>nameValidate</a:t>
            </a:r>
            <a:r>
              <a:rPr lang="pt-BR" sz="1500" dirty="0"/>
              <a:t>(){</a:t>
            </a:r>
          </a:p>
          <a:p>
            <a:pPr algn="l"/>
            <a:r>
              <a:rPr lang="pt-BR" sz="1500" dirty="0"/>
              <a:t>            </a:t>
            </a:r>
            <a:r>
              <a:rPr lang="pt-BR" sz="1500" dirty="0" err="1"/>
              <a:t>if</a:t>
            </a:r>
            <a:r>
              <a:rPr lang="pt-BR" sz="1500" dirty="0"/>
              <a:t> (inputs[0].</a:t>
            </a:r>
            <a:r>
              <a:rPr lang="pt-BR" sz="1500" dirty="0" err="1"/>
              <a:t>value.length</a:t>
            </a:r>
            <a:r>
              <a:rPr lang="pt-BR" sz="1500" dirty="0"/>
              <a:t>&lt;3) {</a:t>
            </a:r>
          </a:p>
          <a:p>
            <a:pPr algn="l"/>
            <a:r>
              <a:rPr lang="pt-BR" sz="1500" dirty="0"/>
              <a:t>	</a:t>
            </a:r>
            <a:r>
              <a:rPr lang="pt-BR" sz="1500" dirty="0" err="1"/>
              <a:t>setError</a:t>
            </a:r>
            <a:r>
              <a:rPr lang="pt-BR" sz="1500" dirty="0"/>
              <a:t>(0); }</a:t>
            </a:r>
          </a:p>
          <a:p>
            <a:pPr algn="l"/>
            <a:r>
              <a:rPr lang="pt-BR" sz="1500" dirty="0"/>
              <a:t>            else{</a:t>
            </a:r>
          </a:p>
          <a:p>
            <a:pPr algn="l"/>
            <a:r>
              <a:rPr lang="pt-BR" sz="1500" dirty="0"/>
              <a:t>                console.log('Validado com sucesso');  }</a:t>
            </a:r>
          </a:p>
          <a:p>
            <a:pPr algn="l"/>
            <a:r>
              <a:rPr lang="pt-BR" sz="1500" dirty="0"/>
              <a:t>        </a:t>
            </a:r>
            <a:r>
              <a:rPr lang="pt-BR" sz="1500" dirty="0" err="1"/>
              <a:t>function</a:t>
            </a:r>
            <a:r>
              <a:rPr lang="pt-BR" sz="1500" dirty="0"/>
              <a:t> </a:t>
            </a:r>
            <a:r>
              <a:rPr lang="pt-BR" sz="1500" dirty="0" err="1"/>
              <a:t>setError</a:t>
            </a:r>
            <a:r>
              <a:rPr lang="pt-BR" sz="1500" dirty="0"/>
              <a:t>(index){</a:t>
            </a:r>
          </a:p>
          <a:p>
            <a:pPr algn="l"/>
            <a:r>
              <a:rPr lang="pt-BR" sz="1500" dirty="0">
                <a:solidFill>
                  <a:srgbClr val="FF0000"/>
                </a:solidFill>
              </a:rPr>
              <a:t>            spans[index].</a:t>
            </a:r>
            <a:r>
              <a:rPr lang="pt-BR" sz="1500" dirty="0" err="1">
                <a:solidFill>
                  <a:srgbClr val="FF0000"/>
                </a:solidFill>
              </a:rPr>
              <a:t>style.display</a:t>
            </a:r>
            <a:r>
              <a:rPr lang="pt-BR" sz="1500" dirty="0">
                <a:solidFill>
                  <a:srgbClr val="FF0000"/>
                </a:solidFill>
              </a:rPr>
              <a:t> = '</a:t>
            </a:r>
            <a:r>
              <a:rPr lang="pt-BR" sz="1500" dirty="0" err="1">
                <a:solidFill>
                  <a:srgbClr val="FF0000"/>
                </a:solidFill>
              </a:rPr>
              <a:t>block</a:t>
            </a:r>
            <a:r>
              <a:rPr lang="pt-BR" sz="1500" dirty="0">
                <a:solidFill>
                  <a:srgbClr val="FF0000"/>
                </a:solidFill>
              </a:rPr>
              <a:t>';</a:t>
            </a:r>
          </a:p>
          <a:p>
            <a:pPr algn="l"/>
            <a:r>
              <a:rPr lang="pt-BR" sz="1500" dirty="0">
                <a:solidFill>
                  <a:srgbClr val="FF0000"/>
                </a:solidFill>
              </a:rPr>
              <a:t>            spans[index].</a:t>
            </a:r>
            <a:r>
              <a:rPr lang="pt-BR" sz="1500" dirty="0" err="1">
                <a:solidFill>
                  <a:srgbClr val="FF0000"/>
                </a:solidFill>
              </a:rPr>
              <a:t>style.color</a:t>
            </a:r>
            <a:r>
              <a:rPr lang="pt-BR" sz="1500" dirty="0">
                <a:solidFill>
                  <a:srgbClr val="FF0000"/>
                </a:solidFill>
              </a:rPr>
              <a:t> = '</a:t>
            </a:r>
            <a:r>
              <a:rPr lang="pt-BR" sz="1500" dirty="0" err="1">
                <a:solidFill>
                  <a:srgbClr val="FF0000"/>
                </a:solidFill>
              </a:rPr>
              <a:t>red</a:t>
            </a:r>
            <a:r>
              <a:rPr lang="pt-BR" sz="1500" dirty="0"/>
              <a:t>';</a:t>
            </a:r>
          </a:p>
          <a:p>
            <a:pPr algn="l"/>
            <a:r>
              <a:rPr lang="pt-BR" sz="1500" dirty="0"/>
              <a:t>        } </a:t>
            </a:r>
          </a:p>
          <a:p>
            <a:pPr algn="l"/>
            <a:r>
              <a:rPr lang="pt-BR" sz="1500" dirty="0"/>
              <a:t>&lt;/script&gt;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 dirty="0">
                <a:solidFill>
                  <a:srgbClr val="359830"/>
                </a:solidFill>
              </a:rPr>
              <a:t>Desenvolvimento Web</a:t>
            </a:r>
            <a:br>
              <a:rPr lang="pt-BR" sz="2700" b="1" dirty="0">
                <a:solidFill>
                  <a:srgbClr val="359830"/>
                </a:solidFill>
              </a:rPr>
            </a:br>
            <a:r>
              <a:rPr lang="pt-BR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 – Validando tamanho de INPUT – JS – Adicionando o alerta</a:t>
            </a:r>
            <a:endParaRPr lang="pt-BR" sz="1800" dirty="0">
              <a:solidFill>
                <a:srgbClr val="35983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851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6E2573-70FE-4883-A70A-64B82C4AD3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7D8E9B-544C-4F68-A306-737FB1DB6A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B4033E7-EC53-4A0F-96E0-4710BEFEB8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3a2372-294c-4902-9fc2-f7174318b8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11691</TotalTime>
  <Words>174</Words>
  <Application>Microsoft Office PowerPoint</Application>
  <PresentationFormat>On-screen Show (16:9)</PresentationFormat>
  <Paragraphs>122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Tema1</vt:lpstr>
      <vt:lpstr>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369</cp:revision>
  <dcterms:modified xsi:type="dcterms:W3CDTF">2024-12-06T18:45:10Z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