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0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77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78" r:id="rId28"/>
  </p:sldIdLst>
  <p:sldSz cx="9144000" cy="5143500" type="screen16x9"/>
  <p:notesSz cx="6858000" cy="9144000"/>
  <p:embeddedFontLst>
    <p:embeddedFont>
      <p:font typeface="Dosis" charset="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Sniglet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pt-br/windows/criar-m%C3%ADdia-de-instala%C3%A7%C3%A3o-para-o-windows-99a58364-8c02-206f-aa6f-40c3b507420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Criação de VM (Virtual Machine)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tamanho da memória que será utilizada na máquina virtual (Essa memória será utilizada da memória real do equipamento)</a:t>
            </a:r>
          </a:p>
          <a:p>
            <a:r>
              <a:rPr lang="pt-BR" sz="1800" dirty="0" smtClean="0"/>
              <a:t>Caso a máquina real tenha 8Gb de memória, e você crie uma máquina virtual com 4Gb, sua máquina real contará apenas com 4Gb de memória, isso ocorrerá apenas quando a VM estiver ligada, ao desligar, a memória é retornada a máquina real.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0" y="2044319"/>
            <a:ext cx="2660560" cy="2307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38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Agora é a hora de definir o Disco Rígido (HD) da VM, você pode não acrescentar um disco por hora na máquina; acrescentar um disco já existente, copiado de uma outra VM, ou criar um disco novo (criaremos um disco novo, tendo em vista que estamos criando uma máquina nova e a instalação também será nova).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0" y="2044322"/>
            <a:ext cx="2660560" cy="2307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7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 opção do tipo de disco é importante caso você queira exportar futuramente o disco para outros softwares de virtualização.</a:t>
            </a:r>
          </a:p>
          <a:p>
            <a:r>
              <a:rPr lang="pt-BR" sz="1800" dirty="0" smtClean="0"/>
              <a:t>Como o objetivo do tutorial é o virtual box, selecione VDI.</a:t>
            </a:r>
            <a:endParaRPr lang="pt-BR" sz="1800" dirty="0" smtClean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4" y="2044322"/>
            <a:ext cx="2414491" cy="2307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55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Nesta opção definimos como será o tipo de armazenamento no disco:</a:t>
            </a:r>
          </a:p>
          <a:p>
            <a:r>
              <a:rPr lang="pt-BR" sz="1800" dirty="0" smtClean="0"/>
              <a:t>Dinamicamente alocado: Após definirmos o tamanho do HD ele irá utilizar o espaço do disco real a medida em que o mesmo vai sendo utilizado;</a:t>
            </a:r>
          </a:p>
          <a:p>
            <a:r>
              <a:rPr lang="pt-BR" sz="1800" dirty="0" smtClean="0"/>
              <a:t>Tamanho Fixo: Já utiliza o tamanho selecionado, retirando esse espaço do disco real.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4" y="2044322"/>
            <a:ext cx="2414491" cy="230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tamanho do HD, dimensionando a necessidade futura.</a:t>
            </a:r>
          </a:p>
          <a:p>
            <a:r>
              <a:rPr lang="pt-BR" sz="1800" dirty="0" smtClean="0"/>
              <a:t>Você também pode alterar a localização padrão, onde o HD virtual será armazenado.</a:t>
            </a:r>
          </a:p>
          <a:p>
            <a:r>
              <a:rPr lang="pt-BR" sz="1800" dirty="0" smtClean="0"/>
              <a:t>Após selecionar as definições, clique em criar.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4" y="2044322"/>
            <a:ext cx="2414490" cy="230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25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Pronto! A máquina está criada, porém ainda não possui sistema operacional.</a:t>
            </a:r>
          </a:p>
          <a:p>
            <a:r>
              <a:rPr lang="pt-BR" sz="1800" dirty="0" smtClean="0"/>
              <a:t>Dê um duplo clique na máquina para iniciar a máquina virtual, e solicitar o arquivo de imagem (.</a:t>
            </a:r>
            <a:r>
              <a:rPr lang="pt-BR" sz="1800" dirty="0" err="1" smtClean="0"/>
              <a:t>iso</a:t>
            </a:r>
            <a:r>
              <a:rPr lang="pt-BR" sz="1800" dirty="0" smtClean="0"/>
              <a:t>) que conterá o instalador do Sistema Operacional (SO). Esse arquivo pode ser qualquer SO compatível com PC.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96" y="2586400"/>
            <a:ext cx="2916967" cy="1223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836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Pronto! A máquina está criada, porém ainda não possui sistema operacional.</a:t>
            </a:r>
          </a:p>
          <a:p>
            <a:r>
              <a:rPr lang="pt-BR" sz="1800" dirty="0" smtClean="0"/>
              <a:t>Dê um duplo clique na máquina para iniciar a máquina virtual, e solicitar o arquivo de imagem (.</a:t>
            </a:r>
            <a:r>
              <a:rPr lang="pt-BR" sz="1800" dirty="0" err="1" smtClean="0"/>
              <a:t>iso</a:t>
            </a:r>
            <a:r>
              <a:rPr lang="pt-BR" sz="1800" dirty="0" smtClean="0"/>
              <a:t>) que conterá o instalador do Sistema Operacional (SO). Esse arquivo pode ser qualquer SO compatível com PC.</a:t>
            </a:r>
          </a:p>
          <a:p>
            <a:r>
              <a:rPr lang="pt-BR" sz="1800" dirty="0" smtClean="0"/>
              <a:t>Selecione a pasta amarela para procurar o arquivo.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5" y="2053068"/>
            <a:ext cx="2635628" cy="2290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8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Acrescentar e localize o arquivo .</a:t>
            </a:r>
            <a:r>
              <a:rPr lang="pt-BR" sz="1800" dirty="0" err="1" smtClean="0"/>
              <a:t>iso</a:t>
            </a:r>
            <a:r>
              <a:rPr lang="pt-BR" sz="1800" dirty="0" smtClean="0"/>
              <a:t> contendo o sistema.</a:t>
            </a:r>
          </a:p>
          <a:p>
            <a:r>
              <a:rPr lang="pt-BR" sz="1800" dirty="0" smtClean="0"/>
              <a:t>Após selecionar, marque o sistema de boot e clique em escolher para iniciar o processo de instalação.</a:t>
            </a:r>
          </a:p>
          <a:p>
            <a:r>
              <a:rPr lang="pt-BR" sz="1800" dirty="0" smtClean="0"/>
              <a:t>No tutorial iremos instalar o SO Windows 10, mas o procedimento poderia ser feito com outros sistemas como: Linux Ubuntu.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13" y="2213711"/>
            <a:ext cx="2952890" cy="18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 instalação do Sistema operacional Windows 10 segue o mesmo padrão de instalação em uma máquina real.</a:t>
            </a:r>
          </a:p>
          <a:p>
            <a:pPr marL="69850" indent="0">
              <a:buNone/>
            </a:pP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support.microsoft.com/pt-br/windows/criar-m%C3%ADdia-de-instala%C3%A7%C3%A3o-para-o-windows-99a58364-8c02-206f-aa6f-40c3b507420d</a:t>
            </a:r>
            <a:endParaRPr lang="pt-BR" sz="1800" dirty="0" smtClean="0"/>
          </a:p>
          <a:p>
            <a:pPr marL="69850" indent="0">
              <a:buNone/>
            </a:pPr>
            <a:r>
              <a:rPr lang="pt-BR" sz="1800" dirty="0"/>
              <a:t>https://social.technet.microsoft.com/wiki/pt-br/contents/articles/31943.windows-10-passo-a-passo-instalacao.aspx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13" y="2213711"/>
            <a:ext cx="2952890" cy="18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idioma, o formato de data e idioma;</a:t>
            </a:r>
          </a:p>
          <a:p>
            <a:r>
              <a:rPr lang="pt-BR" sz="1800" dirty="0" smtClean="0"/>
              <a:t>Posteriormente clique em avançar, na nova tela que surgir selecione Instalar;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444" y="2106087"/>
            <a:ext cx="2919227" cy="207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Virtual Machine (VM)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Uma máquina virtual (VM) é um ambiente virtual que funciona como um sistema de computação com sua própria CPU, memória, interface de rede e </a:t>
            </a:r>
            <a:r>
              <a:rPr lang="pt-BR" sz="1800" dirty="0" smtClean="0"/>
              <a:t>armazenamento</a:t>
            </a:r>
            <a:r>
              <a:rPr lang="pt-BR" sz="1800" dirty="0"/>
              <a:t>. </a:t>
            </a:r>
            <a:endParaRPr lang="pt-BR" sz="1800" dirty="0" smtClean="0"/>
          </a:p>
          <a:p>
            <a:r>
              <a:rPr lang="pt-BR" sz="1800" dirty="0" smtClean="0"/>
              <a:t>Esse </a:t>
            </a:r>
            <a:r>
              <a:rPr lang="pt-BR" sz="1800" dirty="0"/>
              <a:t>sistema virtual é criado a partir de um sistema de hardware </a:t>
            </a:r>
            <a:r>
              <a:rPr lang="pt-BR" sz="1800" dirty="0" smtClean="0"/>
              <a:t>físico. </a:t>
            </a:r>
            <a:r>
              <a:rPr lang="pt-BR" sz="1800" dirty="0"/>
              <a:t>Um </a:t>
            </a:r>
            <a:r>
              <a:rPr lang="pt-BR" sz="1800" dirty="0" smtClean="0"/>
              <a:t>software chamado  </a:t>
            </a:r>
            <a:r>
              <a:rPr lang="pt-BR" sz="1800" dirty="0" err="1" smtClean="0"/>
              <a:t>hipervisor</a:t>
            </a:r>
            <a:r>
              <a:rPr lang="pt-BR" sz="1800" dirty="0" smtClean="0"/>
              <a:t> separa </a:t>
            </a:r>
            <a:r>
              <a:rPr lang="pt-BR" sz="1800" dirty="0"/>
              <a:t>do hardware os recursos utilizados pela máquina virtual e os provisiona adequadamente. 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0" y="2320039"/>
            <a:ext cx="2966161" cy="16046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Insira a chave do </a:t>
            </a:r>
            <a:r>
              <a:rPr lang="pt-BR" sz="1800" dirty="0"/>
              <a:t>W</a:t>
            </a:r>
            <a:r>
              <a:rPr lang="pt-BR" sz="1800" dirty="0" smtClean="0"/>
              <a:t>indows, ou clique em não tenho a chave do produto para inserir a chave posteriormente;</a:t>
            </a:r>
          </a:p>
          <a:p>
            <a:r>
              <a:rPr lang="pt-BR" sz="1800" dirty="0" smtClean="0"/>
              <a:t>Selecione a versão do Windows 10 desejada e clique em próximo.</a:t>
            </a:r>
          </a:p>
          <a:p>
            <a:r>
              <a:rPr lang="pt-BR" sz="1800" dirty="0" smtClean="0"/>
              <a:t>Aceite os termos do Windows e clique em próximo.</a:t>
            </a:r>
          </a:p>
          <a:p>
            <a:r>
              <a:rPr lang="pt-BR" sz="1800" dirty="0" smtClean="0"/>
              <a:t>No tipo de instalação selecione </a:t>
            </a:r>
            <a:r>
              <a:rPr lang="pt-BR" sz="1800" b="1" dirty="0" smtClean="0"/>
              <a:t>personalizado.</a:t>
            </a:r>
            <a:endParaRPr lang="pt-BR" sz="1800" b="1" dirty="0" smtClean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444" y="2113345"/>
            <a:ext cx="2919227" cy="206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</a:t>
            </a:r>
            <a:r>
              <a:rPr lang="pt-BR" sz="1800" dirty="0" err="1" smtClean="0"/>
              <a:t>Hd</a:t>
            </a:r>
            <a:r>
              <a:rPr lang="pt-BR" sz="1800" dirty="0" smtClean="0"/>
              <a:t> onde será instalado o SO, caso a instalação seja instalada totalmente no HD selecione avançar, você poderá particionar o HD caso queira (dividir o </a:t>
            </a:r>
            <a:r>
              <a:rPr lang="pt-BR" sz="1800" dirty="0" err="1" smtClean="0"/>
              <a:t>hd</a:t>
            </a:r>
            <a:r>
              <a:rPr lang="pt-BR" sz="1800" dirty="0" smtClean="0"/>
              <a:t> em partes);</a:t>
            </a:r>
          </a:p>
          <a:p>
            <a:r>
              <a:rPr lang="pt-BR" sz="1800" dirty="0" smtClean="0"/>
              <a:t>O processo de instalação será iniciado e a transferência de arquivos será feita para o HD.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803" y="2113345"/>
            <a:ext cx="2896509" cy="206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4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Após transferir os arquivos, será iniciada as configurações básicas;</a:t>
            </a:r>
          </a:p>
          <a:p>
            <a:r>
              <a:rPr lang="pt-BR" sz="1800" dirty="0" smtClean="0"/>
              <a:t>Selecione a região;</a:t>
            </a:r>
          </a:p>
          <a:p>
            <a:r>
              <a:rPr lang="pt-BR" sz="1800" dirty="0" smtClean="0"/>
              <a:t>Posteriormente será solicitado o layout do teclado, o padrão brasileiro com “ç” é Brasil </a:t>
            </a:r>
            <a:r>
              <a:rPr lang="pt-BR" sz="1800" dirty="0" err="1" smtClean="0"/>
              <a:t>Abnt</a:t>
            </a:r>
            <a:r>
              <a:rPr lang="pt-BR" sz="1800" dirty="0" smtClean="0"/>
              <a:t>, posteriormente será solicitado a inserção de um segundo layout, você poderá pular.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858" y="2113345"/>
            <a:ext cx="2878399" cy="206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As próximas telas irão solicitar configurações básicas do Windows, como:</a:t>
            </a:r>
          </a:p>
          <a:p>
            <a:r>
              <a:rPr lang="pt-BR" sz="1800" dirty="0" smtClean="0"/>
              <a:t>Definir uma conta Off-line, para não ser preciso inserir um e-mail Microsoft.</a:t>
            </a:r>
          </a:p>
          <a:p>
            <a:r>
              <a:rPr lang="pt-BR" sz="1800" dirty="0" smtClean="0"/>
              <a:t>Para isso selecione Usar conta Off-Line e na tela posterior selecione experiência limitada.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858" y="2120981"/>
            <a:ext cx="2878399" cy="204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Defina um nome de usuário e uma senha;</a:t>
            </a:r>
          </a:p>
          <a:p>
            <a:r>
              <a:rPr lang="pt-BR" sz="1800" dirty="0" smtClean="0"/>
              <a:t>As telas seguintes solicitarão algumas configurações de localização,  enviar erros a Microsoft, Diagnóstico e Anúncios para permitir ou não;</a:t>
            </a:r>
          </a:p>
          <a:p>
            <a:r>
              <a:rPr lang="pt-BR" sz="1800" dirty="0" smtClean="0"/>
              <a:t>Você poderá aceitar o uso da </a:t>
            </a:r>
            <a:r>
              <a:rPr lang="pt-BR" sz="1800" dirty="0" err="1" smtClean="0"/>
              <a:t>Cortana</a:t>
            </a:r>
            <a:r>
              <a:rPr lang="pt-BR" sz="1800" dirty="0" smtClean="0"/>
              <a:t>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998" y="2120981"/>
            <a:ext cx="2876118" cy="204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Após as configurações o Windows estará pronto para uso.</a:t>
            </a:r>
          </a:p>
          <a:p>
            <a:r>
              <a:rPr lang="pt-BR" sz="1800" dirty="0" smtClean="0"/>
              <a:t>A configuração de rede padrão será a NAT.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998" y="2378946"/>
            <a:ext cx="2876118" cy="153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Configurando a Rede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Você poderá configurar a rede de várias formas, as principais são:</a:t>
            </a:r>
          </a:p>
          <a:p>
            <a:r>
              <a:rPr lang="pt-BR" sz="1800" dirty="0" smtClean="0"/>
              <a:t>Nat – A rede da máquina real é transformada em uma nova rede de endereçamento diferente da máquina real.</a:t>
            </a:r>
          </a:p>
          <a:p>
            <a:r>
              <a:rPr lang="pt-BR" sz="1800" dirty="0" err="1" smtClean="0"/>
              <a:t>Brdge</a:t>
            </a:r>
            <a:r>
              <a:rPr lang="pt-BR" sz="1800" dirty="0" smtClean="0"/>
              <a:t> – Efetua uma ponte entre a máquina real e a virtual, ou seja a máquina virtual recebe um IP na mesma faixa da real.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998" y="2371598"/>
            <a:ext cx="2876118" cy="154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Oracle VM </a:t>
            </a:r>
            <a:r>
              <a:rPr lang="pt-BR" sz="1800" b="1" dirty="0" err="1"/>
              <a:t>VirtualBox</a:t>
            </a:r>
            <a:r>
              <a:rPr lang="pt-BR" sz="1800" dirty="0"/>
              <a:t>, software de virtualização de plataforma cruzada de código aberto mais popular do mundo, permite que os desenvolvedores forneçam código mais rápido executando vários sistemas operacionais em um único dispositivo. </a:t>
            </a:r>
            <a:endParaRPr lang="pt-BR" sz="1800" dirty="0" smtClean="0"/>
          </a:p>
          <a:p>
            <a:r>
              <a:rPr lang="pt-BR" sz="1800" dirty="0" smtClean="0"/>
              <a:t>Equipes </a:t>
            </a:r>
            <a:r>
              <a:rPr lang="pt-BR" sz="1800" dirty="0"/>
              <a:t>de TI e provedores de soluções usam o </a:t>
            </a:r>
            <a:r>
              <a:rPr lang="pt-BR" sz="1800" dirty="0" err="1"/>
              <a:t>VirtualBox</a:t>
            </a:r>
            <a:r>
              <a:rPr lang="pt-BR" sz="1800" dirty="0"/>
              <a:t> para reduzir custos operacionais e encurtar o tempo necessário para implementar </a:t>
            </a:r>
            <a:r>
              <a:rPr lang="pt-BR" sz="1800" dirty="0" smtClean="0"/>
              <a:t>aplicativos.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5" y="2209243"/>
            <a:ext cx="2930230" cy="1826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6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Este tutorial irá demonstrar a instalação do Virtual box, e criação de uma VM no sistema operacional Microsoft.</a:t>
            </a:r>
          </a:p>
          <a:p>
            <a:r>
              <a:rPr lang="pt-BR" sz="1800" dirty="0" smtClean="0"/>
              <a:t>O primeiro passo é efetuar </a:t>
            </a:r>
            <a:r>
              <a:rPr lang="pt-BR" sz="1800" dirty="0"/>
              <a:t>o download no site </a:t>
            </a:r>
            <a:r>
              <a:rPr lang="pt-BR" sz="1800" dirty="0">
                <a:hlinkClick r:id="rId3"/>
              </a:rPr>
              <a:t>https://www.virtualbox.org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r>
              <a:rPr lang="pt-BR" sz="1800" dirty="0" smtClean="0"/>
              <a:t>Selecione </a:t>
            </a:r>
            <a:r>
              <a:rPr lang="pt-BR" sz="1800" b="1" dirty="0" smtClean="0"/>
              <a:t>Download Virtual Box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Na página seguinte selecione </a:t>
            </a:r>
            <a:r>
              <a:rPr lang="pt-BR" sz="1800" b="1" dirty="0" smtClean="0"/>
              <a:t>Windows hosts.</a:t>
            </a:r>
            <a:endParaRPr lang="pt-BR" sz="1800" b="1" dirty="0"/>
          </a:p>
          <a:p>
            <a:endParaRPr lang="pt-BR" sz="1800" dirty="0" smtClean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5" y="2444210"/>
            <a:ext cx="2930230" cy="1356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94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22" y="1760745"/>
            <a:ext cx="3292967" cy="257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1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0142" y="1759784"/>
            <a:ext cx="3292964" cy="260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523" y="1759785"/>
            <a:ext cx="3292964" cy="26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9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523" y="1769347"/>
            <a:ext cx="3292964" cy="259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Após instalado, será necessário criar uma máquina virtual, com a especificação de hardware desejada.</a:t>
            </a:r>
          </a:p>
          <a:p>
            <a:r>
              <a:rPr lang="pt-BR" sz="1800" dirty="0" smtClean="0"/>
              <a:t>Selecione a Opção </a:t>
            </a:r>
            <a:r>
              <a:rPr lang="pt-BR" sz="1800" b="1" dirty="0" smtClean="0"/>
              <a:t>Novo.</a:t>
            </a:r>
          </a:p>
          <a:p>
            <a:r>
              <a:rPr lang="pt-BR" sz="1800" dirty="0" smtClean="0"/>
              <a:t>Posteriormente nomeie sua VM, e selecione o tipo e versão do Sistema Operacional.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5" y="2467965"/>
            <a:ext cx="2930230" cy="1308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7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0" ma:contentTypeDescription="Create a new document." ma:contentTypeScope="" ma:versionID="0d0ada89ae3c1eb10a6638878b2473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6FF89-14B3-40B5-A4D6-00C3A6DE26C1}"/>
</file>

<file path=customXml/itemProps2.xml><?xml version="1.0" encoding="utf-8"?>
<ds:datastoreItem xmlns:ds="http://schemas.openxmlformats.org/officeDocument/2006/customXml" ds:itemID="{952103C5-8752-4F64-8283-47FED2F7DD26}"/>
</file>

<file path=customXml/itemProps3.xml><?xml version="1.0" encoding="utf-8"?>
<ds:datastoreItem xmlns:ds="http://schemas.openxmlformats.org/officeDocument/2006/customXml" ds:itemID="{78D02266-5233-4E8C-86ED-9F4B126CFD51}"/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1395</Words>
  <Application>Microsoft Office PowerPoint</Application>
  <PresentationFormat>Apresentação na tela (16:9)</PresentationFormat>
  <Paragraphs>136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Dosis</vt:lpstr>
      <vt:lpstr>Calibri</vt:lpstr>
      <vt:lpstr>Sniglet</vt:lpstr>
      <vt:lpstr>Friar template</vt:lpstr>
      <vt:lpstr>Criação de VM (Virtual Machine)</vt:lpstr>
      <vt:lpstr>Máquina Virtual – Virtual Machine (VM)</vt:lpstr>
      <vt:lpstr>Máquina Virtual – Instalando Virtual Box</vt:lpstr>
      <vt:lpstr>Máquina Virtual – Instalando Virtual Box</vt:lpstr>
      <vt:lpstr>Máquina Virtual – Instalando Virtual Box</vt:lpstr>
      <vt:lpstr>Máquina Virtual – Instalando Virtual Box</vt:lpstr>
      <vt:lpstr>Máquina Virtual – Instalando Virtual Box</vt:lpstr>
      <vt:lpstr>Máquina Virtual – Instalando Virtual Box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Configurando a Rede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40</cp:revision>
  <dcterms:modified xsi:type="dcterms:W3CDTF">2022-03-23T03:50:16Z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