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22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17" r:id="rId3"/>
    <p:sldId id="318" r:id="rId4"/>
    <p:sldId id="343" r:id="rId5"/>
    <p:sldId id="319" r:id="rId6"/>
    <p:sldId id="344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27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osis" pitchFamily="2" charset="0"/>
      <p:regular r:id="rId37"/>
      <p:bold r:id="rId38"/>
    </p:embeddedFont>
    <p:embeddedFont>
      <p:font typeface="Sniglet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2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24:12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2790 4269 0,'7'-5'0,"8"-6"0,-15 11 0,17-5 0,-1 4 0,-2 4 0,-14-3 0,12 3 0,-3-1 0,-4 0 0,0-1 15,-1 1-15,-2-2 16,2 1-16,3 5 16,4 2-16,2-1 15,6 2 1,6 0-16,4 0 0,4-2 15,6-2 1,3-5-16,0-10 16,0-3-16,-3-6 15,-5-6-15,1 1 16,-3-3-16,-2-2 16,-1-2-16,-1-5 15,-2-4-15,-5 1 16,-3 0-1,-2 4-15,-2 2 0,-4 4 16,-3 5 0,-3 5-16,-2 8 15,-1 4-15,-2 4 16,0 3-16,1 1 16,1 1-16,5-1 15,3 1-15,6-5 16,6-2-16,6 0 15,4-4 1,2-1-16,0 2 16,3-2-16,-3 1 15,-2 3-15,-6 4 16,-7 0-16,-5 5 16,-4 5-16,-3 7 15,-4 9-15,-2 10 16,-1 11-1,1 7-15,3 5 16,4 3-16,2-11 16,3-11-16,-1-12 15,-1-11-15,2-8 16,0-8-16,2-10 16,-7 5-16</inkml:trace>
  <inkml:trace contextRef="#ctx0" brushRef="#br0" timeOffset="904.72">4439 3784 0,'0'-2'0,"0"-2"0,-3 4 0,-8 5 0,-6 4 0,0 2 0,-4 4 0,-3 9 16,-1 10-16,2 12 16,8 9-16,8 4 15,12 2-15,14-13 16,10-16-16,5-11 16,3-8-16,0-5 15,2-3-15,-1-7 16,-3-9-16,-3-8 15,-4-8-15,-5-8 16,-9-7 0,-8-4-16,-9-5 15,-5-4-15,-8 0 16,-4 5-16,-5 11 16,-9 12-16,-10 11 15,-5 15-15,-6 12 16,1 17-16,4 16 15,6 13-15,12 8 16,16-3 0,21-4-16,24-19 15,13-10-15,11-14 16,1-12-16,1-10 16,-1-11-16,1-8 15,1-9-15,1-6 16,0-8-16,-2-2 15,0 2-15,-6 4 16,-5 17-16,-10 9 16,-8 9-1,-16 3-15,-10 4 16,-7 0-16,-1 2 16,1 2-16,0 1 15,-3 4-15,-4 3 16,-2 8-1,1 12-15,1 10 0,2 8 16,8 6-16,8-1 16,18 0-1,11-16-15,10-12 16,6-7-16,5-8 16,-1-12-16,1-11 15,-4-13-15,-5-11 16,-8-5-16,-13-3 15,-12-4 1,-12-2-16,-12 3 0,-9 8 16,-10 12-16,-8 17 15,-7 16 1,-5 14-16,-4 10 16,0 10-16,7 8 15,12 4-15,18-5 16,18-11-16,17-15 15,12-18 1,17-14-16,-20-2 16</inkml:trace>
  <inkml:trace contextRef="#ctx0" brushRef="#br0" timeOffset="1237.31">5968 3436 0,'2'7'16,"4"9"-16,-2-3 0,-3-3 0,-5 2 0,-5 8 0,-4 13 0,-7 16 0,-4 19 0,-6 12 15,-4 25-15,-1 0 16,11-14-16,7-16 16,6-15-1,7-19-15,1-22 16,5-12-16,0-7 16,1-11-16,0-9 15,-3-8-15,-3-7 16,0 13-16</inkml:trace>
  <inkml:trace contextRef="#ctx0" brushRef="#br0" timeOffset="1454.02">5749 3763 0,'8'0'0,"11"3"0,-1-2 0,2-2 0,9-4 15,-29 5-15,47-5 0,20-1 0,18-1 16,14 1 0,9 2-16,-22-1 15,-48 6-15</inkml:trace>
  <inkml:trace contextRef="#ctx0" brushRef="#br0" timeOffset="2631.52">6634 4008 0,'9'-3'0,"14"-4"0,6 1 0,8 0 0,-37 6 0,51-2 0,12 2 0,9 0 16,7 2-16,3 2 0,-2-1 16,-8 3-1,-8-1-15,-9-2 16,-6 1-16,-9-1 15,-6-1-15,-10-2 16,-8-1-16,-8-2 16,-4-1-1,-4 1-15,-1-1 16,1 0-16,2-4 16,1-6-16,0-1 15,0-3-15,4-1 16,-1 2-16,1 1 15,1 2-15,-3 4 16,0 3-16,-1 3 16,-2 2-16,-4 6 15,-2 4 1,-3 4-16,-9 15 16,-8 6-16,-6 9 15,-5 1-15,4 2 16,0 2-16,19-18 15,9-14-15,6-3 16,0-3-16,5-2 16,9-4-16,10-7 15,6-4 1,13-6-16,7-5 16,5-8-16,5-10 15,-18 1-15,-4-1 16,-12 1-16,-17 3 15,-7 4-15,-9 3 16,-12 7-16,-15 6 16,-10 4-16,-7 7 15,-4 3 1,-4 9-16,5 2 16,18 1-16,13 1 15,13 3-15,16-12 16</inkml:trace>
  <inkml:trace contextRef="#ctx0" brushRef="#br0" timeOffset="3465.08">8458 4007 0,'5'4'0,"7"5"0,0-1 0,8-1 0,11 0 0,-31-7 0,40 9 0,4 0 16,5-2-1,5-5-15,0-5 16,-3-7-16,-5-6 15,-7-1-15,-11 0 16,-13-2-16,-11-1 16,-10-3-1,-8-1-15,-10-1 0,-10 2 16,-9 6-16,-8 10 16,-8 10-1,-7 12-15,-1 9 16,7 6-16,14 2 15,17-5-15,19-5 16,22-7-16,17-2 16,11-3-16,2-1 15,0-1-15,1-5 16,0 0-16,0-2 16,-2-5-16,3 0 15,-2 3 1,0 0-16,-4 3 15,-2-1-15,2 2 16,4 3-16,2-2 16,-5-1-16,0-2 15,-2 2 1,0-4-16,-3-2 16,3-4-16,2-2 0,8-8 15,2-6 1,-3-3-16,-3-5 15,-8-1-15,-6-5 16,-12-1-16,-6 0 16,-7 1-16,-8 5 15,-12 6 1,-11 5-16,-14 10 16,-12 10-16,-7 10 15,-11 16-15,-2 20 16,4 16-16,14 12 15,24 1-15,33-29 16,10-17-16,28-26 16,13-13-16,4-6 15,-3 0-15,-27 5 16</inkml:trace>
  <inkml:trace contextRef="#ctx0" brushRef="#br0" timeOffset="4540.1">10027 3489 0,'-6'8'0,"-9"15"0,-13 2 0,-3 1 0,31-26 0,-38 29 0,-4 8 0,-5 11 16,3 9-16,1 7 15,4 0-15,23-16 16,20-17-16,8-13 16,7-5-16,4-5 15,3-4-15,1-2 16,-2-6-16,1-4 16,2-7-1,-1-3-15,6-8 16,3-5-16,3-4 15,7-2-15,0 4 16,0 5-16,-3 11 16,-7 12-16,-7 8 15,-6 7-15,-5 5 16,-4 5-16,-7 3 16,-7 4-1,-7 6-15,-8 1 16,-1 3-16,-5-3 15,0-3-15,10-11 16,3-9-16,4-6 16,7-6-16,3-5 15,5-7-15,8-8 16,8-11-16,10-8 16,8-6-16,3-1 15,7 0 1,-17 22-16,-9 19 15,-10 15-15,-1 7 16,-1 6-16,-8 3 16,-5 4-16,-7 3 15,-8 1-15,-5-5 16,-3-1-16,-3-5 16,5-6-16,5-7 15,9-7 1,3-4-16,4-4 15,7-7-15,12-11 16,11-10-16,12-11 16,9-6-16,7-4 15,11-4-15,-23 29 16,-18 20-16,-14 14 16,-7 6-16,-3 4 15,-1 1-15,-3 4 16,-4 2-1,-4 4-15,3-4 16,-1 0-16,2 0 16,3-2-16,0 0 15,5-3-15,8-4 16,5-3-16,4-1 16,4-1-1,6 0-15,4-3 0,5-4 16,3-4-16,1-3 15,-1-4 1,2-8-16,-14 2 16,-9 2-16,-8 2 15,-7 5-15,-12 5 16,-8 9-16,-3 1 16,-13 10-16,-7 6 15,-10 8 1,-1 3-16,2-2 0,7-8 15,14-14 1,10-14-16,13-15 16,7-2-16</inkml:trace>
  <inkml:trace contextRef="#ctx0" brushRef="#br0" timeOffset="4715.33">11745 3543 0,'0'0'0,"0"0"0</inkml:trace>
  <inkml:trace contextRef="#ctx0" brushRef="#br0" timeOffset="16425.59">11731 4013 0,'0'-3'0,"2"-2"0,0 2 0,0 0 0,1 1 0,3-5 0,10-7 0,7-8 0,9-5 0,5-3 16,8-2-16,4 2 16,3 2-16,-4 11 15,-4 7-15,-6 4 16,-6 9-1,-13 3-15,-12 4 16,-10 4-16,-6 6 0,-7 4 16,-5 4-16,-3-1 15,3-1 1,3-3-16,8-9 16,4-7-16,7-5 15,3-5-15,3-5 16,8-2-16,11-6 15,6-4 1,8-3-16,2-1 16,3-1-16,-3 5 15,-3 4-15,-20 12 16,-5 5-16,-7 3 16,-1 5-16,0 2 15,-5 3-15,0 4 16,1 1-16,3-1 15,5-1-15,2-4 16,7-6 0,6-4-16,5-6 15,1-7-15,2-4 16,3-6-16,-6 0 16,-8 3-16,-4 5 15,-8 3-15,-8 6 16,-8 6-16,-8 8 15,-9 5-15,-2 4 16,0-1 0,8-5-16,1-6 15,5-9-15,22-11 16</inkml:trace>
  <inkml:trace contextRef="#ctx0" brushRef="#br0" timeOffset="16618.74">12984 3555 0,'0'0'0,"0"7"0,-1-3 0,1-2 0,-2 2 0,-3 1 0,-4 4 16,-24 22-16,21-17 0</inkml:trace>
  <inkml:trace contextRef="#ctx0" brushRef="#br0" timeOffset="17007.68">12931 3908 0,'14'3'0,"18"4"0,-6-3 0,-10-3 0,-16-1 0,10-4 0,5-6 0,5-10 0,3-9 0,4-6 16,3-3-16,0 1 16,-1 6-1,-15 14-15,-7 10 16,-3 4-16,1 3 16,0 1-16,0 1 15,3 5-15,6 1 16,4 5-16,3 4 15,-1 5-15,-3 3 16,-3 1-16,-2-1 16,-7 1-16,-3-5 15,-4-1 1,-5-5-16,-6-3 16,-2-1-16,-5-4 15,-1-5-15,3-8 16,6-7-16,9-6 15,11-9 1,6 10-16</inkml:trace>
  <inkml:trace contextRef="#ctx0" brushRef="#br0" timeOffset="18988.5">14000 3357 0,'12'-2'0,"-7"0"0,-1 5 0,-2 4 0,-3 7 0,-7 10 15,-9 13-15,-11 16 0,-15 14 16,-5 12-16,-13 15 15,9-12-15,21-25 16,10-16 0,18-22-16,6-12 15,5-5-15,7-8 16,7-6-16,12-8 16,5-4-16,7-12 15,4-4-15,2-8 16,0 0-16,-7 10 15,-7 11-15,-4 13 16,-6 10 0,-7 8-16,-4 7 15,-4 6-15,-5 4 16,-2 2-16,-6 4 16,3 1-16,-3 1 15,3 1-15,6-1 16,9-5-16,8-5 15,10-7-15,5-5 16,6-9-16,1-6 16,-1-6-1,-3-3-15,2-5 16,-5-4-16,-7-1 16,-7 1-16,-6 0 0,-8 2 15,-11 1 1,-8 1-16,-9 3 15,-11 2-15,-9 7 16,-10 5-16,-2 7 16,-2 10-1,4 5-15,11 6 16,11 2-16,9 0 16,10-3-16,11-4 15,5-2-15,5-1 16,5-3-16,5-6 15,1-1-15,3-2 16,-1-4-16,2 0 16,-2 0-16,2-2 15,-2 3 1,-1-1-16,-3 2 16,1 2-16,0-2 15,1-2-15,2-1 16,1-1-16,0-1 15,-1-2-15,2-1 16,1-3-16,3-2 16,1-2-16,0-3 15,-1-5 1,-3-4-16,-7 1 16,-9-1-16,-7-2 15,-6-1-15,-8 1 16,-6 3-16,-6 4 15,-8 4-15,-11 7 16,-11 13-16,-9 14 16,-4 19-16,-2 15 15,10 6 1,15-1-16,18-10 16,23-21-16,17-14 15,15-11-15,12-13 16,6-8-16,2-9 15,6-8-15,7-10 16,6-11-16,6-6 16,7-12-16,-12 8 15,-13 12-15,-17 16 16,-13 13 0,-19 21-16,-11 7 15,-4 4-15,-6 3 16,-9 4-16,-6 8 15,-6 9-15,-6 9 16,-7 11-16,-4 16 16,-2 11-1,1 10-15,10-12 0,22-18 16,14-21-16,12-13 16,8-5-1,3-4-15,5-2 16,8-7-16,7-4 15,8-12-15,6-8 16,5-13-16,-2-7 16,-1-3-16,-9-3 15,-11 6 1,-17 7-16,-15 9 16,-13 9-16,-8 5 15,-7 6-15,-6 2 16,-6 4-16,-5 5 15,-8 9-15,-5 8 16,-8 11-16,0 10 16,12 3-16,16-5 15,17-6-15,18-8 16,12-7 0,9-7-16,5-6 0,7-5 15,0-6 1,7-6-16,-1-8 15,-1-7-15,-7-6 16,-6-7-16,-9-9 16,-5-3-16,-9 2 15,-7 8-15,-12 11 16,-11 12 0,-10 11-16,-6 7 15,-4 4-15,-2 4 0,4-1 16,6 3-1,11-1-15,10 0 16,12-2-16,11 0 16,10-2-16,13-1 15,15-1 1,4 3-16,9 0 16,6 1-16,4 6 15,1 2-15,-5 2 16,-12 4-16,-17 1 15,-19 0-15,-14 0 16,-8-2-16,-2 2 16,-5-1-16,-3-3 15,4-7-15,-7-8 16,-2-6 0,-3-7-16,7-2 15</inkml:trace>
  <inkml:trace contextRef="#ctx0" brushRef="#br0" timeOffset="19304.12">13953 3485 0,'-4'2'0,"-4"2"0,2-2 16,3-2-16,6-4 0,9-5 0,16-3 0,22-7 0,25-2 0,21 0 16,29 1-16,8 8 15,-73 11-15</inkml:trace>
  <inkml:trace contextRef="#ctx0" brushRef="#br0" timeOffset="24410.11">4970 6166 0,'0'0'0,"0"0"0,3 2 0,-3-2 0,1-1 0,4-1 0,2 1 0,5 0 0,54 16 16,-33-2-16,3 3 15,4 4-15,-1 2 16,2 1-16,2 3 16,-3-4-16,-1 1 15,-1-3 1,0 0-16,-1-2 16,-2-1-16,-5-3 0,-3-2 15,-5-2-15,-6-2 16,-5-2-1,-1-1-15,-4-1 16,-1-1-16,-2-1 16,-1-1-16,-1 0 15,-1-1-15,-1-1 16,1 1 0,-1-1-16,-1 0 15,-1-2-15,-1 1 16,1-3-16,0-2 15,0-4-15,0-2 16,-4-3-16,0-5 16,3 7-16</inkml:trace>
  <inkml:trace contextRef="#ctx0" brushRef="#br0" timeOffset="24762.26">5584 6101 0,'0'4'0,"0"5"0,-5-2 0,-1-3 0,-3-3 0,1 1 0,-2 3 0,-5 4 0,-6 4 0,-8 7 16,-5 4-16,-6 3 16,-7 2-16,-6 4 15,-7 1-15,0 0 16,-3 1-16,-2 1 16,3-4-1,2-9-15,3-10 16,33-11-16</inkml:trace>
  <inkml:trace contextRef="#ctx0" brushRef="#br0" timeOffset="32071.25">2958 5831 0,'2'1'0,"3"-2"0,-9-3 0,-4-4 0,-4-1 0,2 1 0,-1-1 0,-1-2 0,-3 0 15,-1 3-15,-1 2 16,-4 1-16,-3 3 16,-3 2-16,-7 1 15,-5 0-15,-6 5 16,-6 6-1,-6 2-15,-8 9 0,-6 2 16,-2 6-16,-4 2 16,1 1-1,6 0-15,10-6 16,16-14-16,26-15 16</inkml:trace>
  <inkml:trace contextRef="#ctx0" brushRef="#br0" timeOffset="42027.37">1187 8831 0,'0'0'0,"0"0"16,0 0-16,0 0 16,0 0-16,0 0 15,0 0 1,0 0-16,0 0 15,0 0-15,4 6 0,-3 5 0,-1-2 0,0-4 0,-1-2 0,0-2 0,-55-127 0,35 94 16,-2 2-16,-9-3 16,5-3-16,-3 6 15,1-7-15,0-2 16,0-3-16,0-1 16,16 23-16,-26-61 31,11 22-31,4-4 0,-3-7 15,2 1-15,1-4 16,0 1-16,1-1 16,-2-4-16,1-2 15,-1-1-15,1 2 16,2 0-16,1 3 16,-1-7-16,1 0 15,0 0 1,2 1-16,4 3 15,-2-5-15,-2-4 16,2-2-16,0 0 16,-1-1-16,3 7 15,2-1-15,0 1 16,3 2 0,3-2-16,3-1 0,2-1 15,6-7-15,2-8 16,3 11-1,0 4-15,5 0 16,-1-1-16,4 5 16,0 3-16,1 2 15,4-1-15,4-3 16,6 2-16,1-9 16,5 9-1,5-2-15,0 1 0,0 1 16,2 3-16,1 2 15,-2 3 1,3 1-16,6 3 16,1 3-16,1 5 15,1 4-15,1-1 16,-2-5-16,1 7 16,7 3-1,0 0-15,-4 0 16,5 6-16,-2-1 0,5 3 15,-1 7 1,5 1-16,-3 0 16,1 3-16,-2-4 15,1 4-15,4 5 16,-3-1-16,4 4 16,3 0-1,0 3-15,1 8 16,-6 8-16,-2-6 15,0 0-15,2 6 16,2 5-16,-5 4 16,-2 2-16,-8 1 15,-5 3-15,-5-1 16,-4 6-16,-7 1 16,-7-2-16,-7 2 15,-5-2 1,-8-2-16,-4-4 15,-5-5-15,-1-1 16,-2-4-16,1-1 16,1-1-16,2-6 15,1-2-15,0 0 16,2 0-16,-2 0 16,-2 7-16,0 2 15,0 3 1,-3 0-16,-5 0 15,-4 2-15,-7 4 16,-7-1-16,-6 1 16,-6 0-16,-3 2 15,-2 2-15,1-3 16,6 5-16,7-2 16,11 0-16,11 2 15,7 0-15,13 1 16,8-5-1,5 0-15,1-1 16,2-1-16,0 1 16,-1-1-16,-3 0 15,-3 1-15,-5 0 16,1 1-16,-2 1 16,0-2-16,-1-3 15,1-2-15,0-1 16,2-2-1,1-3-15,1-1 16,-1-1-16,-5-1 16,-2-3-16,-3-3 15,-4-2-15,-9-3 16,-7-3-16,-11-7 16,-12-4-16,-12 2 15,-8 2-15,-8 6 16,9 11-16,15 7 15,21 4 1,15 1-16,11-4 16</inkml:trace>
  <inkml:trace contextRef="#ctx0" brushRef="#br0" timeOffset="52871.9">7024 9287 0,'0'2'0,"0"3"0,-3 0 0,0-1 0,-3-3 0,-4-2 0,-3-2 0,-4-1 0,-6-1 15,-9 0-15,-9 0 16,-9-2-16,-7 0 16,-7-1-16,-8 1 15,-2 1-15,-4 0 16,-6 4-1,-4 1-15,-6 4 16,1 0-16,-5 7 16,-4 1-16,-4 3 0,-9 1 15,-5 1 1,-7 4-16,-10 0 16,-5 5-16,1 2 15,6-1-15,19 1 16,19-6-1,57-10-15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53:47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6842 5448 0,'0'0'0,"0"0"15,0 0-15,-5-1 0,-3-2 0,4 2 0,6 1 0,5 1 0,5 1 0,70 12 16,-54-6-16,0 1 16,4 1-16,3 1 15,1-1-15,5 1 16,3 2-16,5-3 15,0 0-15,6 1 16,2 0-16,3-2 16,2 0-16,4-1 15,3 0 1,-1 0-16,-1 0 16,-2 3-16,-7 0 15,-2 0-15,-1-1 16,2-1-16,-3-3 15,-3-3-15,-3-4 16,-7-5-16,-2-4 16,-1-4-1,0-3-15,-1-2 16,-5-2-16,-5-4 16,-7-4-16,-3-2 15,-2 0-15,2-3 16,-2-4-16,-2-1 15,-1 0-15,-2-2 16,-2 3-16,-7 4 16,-1 5-16,-4 3 15,0 1 1,-3 1-16,0 1 16,1 0-16,3 14 15,-18-24 1,5 12-16,-4 1 0,-6 2 15,1 1-15,-4 2 16,0-2-16,0 2 16,0-1-16,-4 0 15,-6 4-15,-3-1 16,-7 2 0,-5 1-16,-2 1 15,3-1-15,2 4 16,-1 4-16,5-3 15,4-2-15,1-3 16,1 1-16,-1-1 16,1 1-1,-3 3-15,-1 2 0,2-1 16,-3 2 0,3 6-16,1 3 15,-1 3-15,0 5 16,1 3-16,1 3 15,6-2-15,5 1 16,4 5-16,2 7 16,5 9-16,2 9 15,1 11 1,-1-1-16,14-27 0</inkml:trace>
  <inkml:trace contextRef="#ctx0" brushRef="#br0" timeOffset="6110.65">4619 7721 0,'0'0'0,"-7"-1"0,3-3 0,-2 2 0,-2 4 0,-1 0 15,1 0-15,-8 2 0,11-1 0,1-1 16,3 2-16,1 0 15,0 3-15,1 4 16,-2 2-16,-1 2 16,2 4-16,0 0 15,0 0-15,2-1 16,0 1 0,4-3-16,1-2 15,1-4-15,3-3 16,4-1-16,1-8 15,3 2-15,2-3 16,0-1-16,2 1 16,2 1-1,3 0-15,3-2 0,0 0 16,5-2 0,3 0-16,0 1 15,2-4-15,2 2 16,0-3-16,2 3 15,-1 0-15,1 3 16,2-2-16,0 2 16,2 0-1,2 0-15,0 0 0,1 2 16,-2 1 0,2 0-16,1 4 15,2 1-15,0 4 16,1 2-16,0-1 15,1 1-15,-1-1 16,-1 0-16,0 4 16,-3 0-16,0 1 15,-1 0 1,-2-4-16,-4-6 0,-4-3 16,-2-6-1,-2-4-15,-3-5 16,-3-1-16,-1-2 15,-1 0-15,-5-3 16,-1 0-16,-3-1 16,0 1-1,0-1-15,2 0 16,-1 1-16,1 2 16,2-2-16,-1 4 15,-1 2-15,-2 4 16,-3 4-16,-2 8 15,-5 5-15,0 3 16,-3 4-16,-3 2 16,-2 0-16,0-2 15,2-2 1,2-2-16,0-3 16,5-2-16,1 0 15,2-2-15,-2 1 16,5-1-16,0 0 15,2-1-15,2-3 16,0-2-16,-3-1 16,-3-1-16,-1-4 15,-6-2-15,-6 1 16,-2 0 0,-4 1-16,-3 2 15,-4 0-15,-5 0 16,-5 1-16,0 2 15,-3 2-15,0-1 16,0 2-16,-3 3 16,2 3-16,-4-1 15,2 2-15,14 0 16</inkml:trace>
  <inkml:trace contextRef="#ctx0" brushRef="#br0" timeOffset="7991.73">11482 3622 0,'-10'11'0,"-17"18"0,-1 2 0,0 7 0,28-38 0,-32 45 0,-6 10 15,-5 8-15,-3 11 0,-7 7 16,0 6 0,7 4-16,-5 0 15,8-9-15,10-16 16,18-40-16</inkml:trace>
  <inkml:trace contextRef="#ctx0" brushRef="#br0" timeOffset="8678.34">11587 4307 0,'3'4'0,"3"8"0,-2-6 0,1-2 0,2-2 0,2 2 0,4 0 0,9-2 16,11-5-16,9-7 0,8-7 15,2-9-15,0-6 16,-2-12-16,-12 1 16,-6 1-16,-8-2 15,-7 2-15,-8 2 16,-12 7-16,-11 9 15,-11 12 1,-4 13-16,-3 14 16,-1 15-16,1 16 15,5 13-15,5 12 16,6 6-16,10 1 16,18-10-16,13-15 15,11-19-15,1-24 16,1-21-16,-7-19 15,-13 3-15</inkml:trace>
  <inkml:trace contextRef="#ctx0" brushRef="#br0" timeOffset="8928.01">12552 3560 0,'-6'15'0,"-13"25"0,-6 5 0,-2 15 0,27-60 0,-29 83 16,3 18-16,10 27 16,9-11-16,13-14 15,5-23-15,-4-28 16,-7-13-16,-9-31 15,2-15-15</inkml:trace>
  <inkml:trace contextRef="#ctx0" brushRef="#br0" timeOffset="9144.86">12277 4065 0,'6'2'0,"9"0"0,3-5 0,3-1 0,11-4 0,-32 8 0,48-9 16,11-3-16,5 1 16,3 1-16,-7 1 15,-36 6-15</inkml:trace>
  <inkml:trace contextRef="#ctx0" brushRef="#br0" timeOffset="9793.85">13184 3890 0,'-5'6'0,"-5"4"0,-4 0 0,-2-2 0,-2-2 0,18-6 0,-16 4 0,-2-1 0,-2-1 16,0 0-16,0 1 15,0 3-15,-4 2 16,-3 8-16,-4 9 15,-1 11-15,1 11 16,0 9-16,9 4 16,16-7-1,17-10-15,13-13 16,11-13-16,12-12 16,8-12-16,3-10 15,-5-8-15,-4-7 16,-30 13-16</inkml:trace>
  <inkml:trace contextRef="#ctx0" brushRef="#br0" timeOffset="10126.37">13825 3470 0,'1'13'0,"-1"19"0,-5 0 0,-9 0 0,14-32 0,-27 39 0,-5 10 0,-1 12 16,1 13-16,1 12 15,3 10-15,4 0 16,-1 3 0,8-6-16,2-12 0,0-15 15,-1-13-15,-1-29 16,7-17 0</inkml:trace>
  <inkml:trace contextRef="#ctx0" brushRef="#br0" timeOffset="10628.66">14346 3619 0,'0'0'15,"0"0"-15,0 0 0,12-7 0,-3 2 0,-3 2 0,-6 2 0,-6 3 0,-3 2 0,-91 67 16,56-35-16,-8 8 15,0 6-15,-6 10 16,9 0-16,8 2 16,9 1-1,13-6-15,13-6 16,12-4-16,12-5 16,8-7-16,2-5 15,1-5-15,-1-8 16,1-5-16,-2-6 15,-3-5-15,-4-5 16,-2-5-16,-4-7 16,-3-4-16,-9 6 15</inkml:trace>
  <inkml:trace contextRef="#ctx0" brushRef="#br0" timeOffset="10781.13">14134 4163 0</inkml:trace>
  <inkml:trace contextRef="#ctx0" brushRef="#br0" timeOffset="12228.52">14423 3615 0,'-6'0'0,"-8"0"0,-2-2 0,-4 1 0,-6 1 0,26 0 0,-28 4 0,-1 4 0,0 10 15,-2 11 1,-3 12-16,-1 13 16,-2 16-16,-2 8 15,3 7-15,14 3 16,8-3-16,6-17 16,11-18-1,6-18-15,11-16 16,7-12-16,8-12 15,3-10-15,1-8 16,2-11-16,1-7 16,-6-7-16,2-8 15,-3-6-15,-4-2 16,-7 2-16,0 2 16,-10 11-1,-7 11-15,-5 10 16,-5 13-16,-4 9 15,-2 10-15,1 5 16,3 8-16,2 12 16,1 13-16,-3 14 15,0 14-15,-2 12 16,-5 16-16,1 2 16,7 0-1,-4 6-15,-5-4 16,-2-2-16,-6 0 15,2-8-15,-2-8 16,-7-6-16,-1-12 16,-4-13-16,2-10 15,6-17-15,1-14 16,-1-11-16,8-12 16,12-10-16,0-8 15,3-5 1,-4-10-16,5-3 15,12-2-15,6 5 16,21 2-16,2 5 16,-5 5-16,-10 0 15,-17 16-15</inkml:trace>
  <inkml:trace contextRef="#ctx0" brushRef="#br0" timeOffset="12568.94">14694 3988 0,'8'-7'0,"10"-14"0,-4-3 0,-2-5 0,-12 29 0,11-29 0,1 2 16,4 9-16,2 8 16,1 10-16,1 9 15,0 16-15,1 10 16,-2 9-16,-3 2 16,-3 1-1,-1-5-15,0-9 0,-10-23 16</inkml:trace>
  <inkml:trace contextRef="#ctx0" brushRef="#br0" timeOffset="13863.99">15309 3643 0,'-9'5'0,"-10"5"0,-1 0 0,-4 4 0,-4 7 0,-2 7 0,2 10 15,1 10-15,4 11 16,12 8-16,12-5 16,10-7-16,10-14 15,9-14 1,6-15-16,3-12 15,2-11-15,-2-9 0,-2-8 16,-4-5 0,-8-6-16,-4-3 15,-5-2-15,-3-4 16,-8-3-16,-7 1 16,-5 5-16,-8 10 15,-8 13 1,-4 12-16,-3 16 15,-4 12-15,-1 12 16,-2 11-16,6 10 16,11 3-16,12 2 15,15-6-15,11-9 16,12-15-16,5-13 16,6-11-16,4-9 15,0-8 1,-2-6-16,-3-2 15,-4-5-15,-5-2 16,-4-3-16,-3-2 16,-5 4-16,-7 5 15,-6 7-15,-7 7 16,-2 7-16,-1 8 16,-3 11-16,-2 11 15,0 8-15,0 8 16,3 2-1,6 0-15,6-7 16,5-4-16,11-23 16,6-11-16,4-12 15,3-9-15,3-9 16,-3-9-16,1-2 16,-4-3-16,-7 3 15,-5 8-15,-9 14 16,-8 13-1,-8 14-15,-4 13 16,-6 18-16,1 10 16,2 3-16,5-2 15,9-6-15,8-11 16,11-19-16,3-11 16,6-15-16,3-13 15,1-9-15,0-10 16,-3-8-1,-1-5-15,-2 0 16,0 5-16,-3 10 16,-7 15-16,-9 16 15,-5 11-15,-4 8 16,-2 10-16,-5 11 16,-2 14-16,-3 11 15,6 8-15,-2 10 16,-2 7-16,4-5 15,1-5-15,-2-5 16,2-4 0,-1-4-16,-6-9 15,-6-7-15,3-13 16,2-12-16,4-11 16,5-8-16,2-11 15,4-11-15,5-10 16,5-10-16,1-10 15,1-9 1,4-8-16,4-3 16,0-2-16,2 9 15,3 9-15,-2 10 16,-4 13-16,-2 10 16,-1 6-16,0 6 15,-2 6-15,3 4 16,-2 4-16,0 8 15,-2 12-15,-1 13 16,-3 7 0,-1 6-16,-6 4 15,-2-5-15,-4-25 16</inkml:trace>
  <inkml:trace contextRef="#ctx0" brushRef="#br0" timeOffset="14898.56">17136 1993 0,'-14'4'0,"-20"7"0,-5 5 0,-4 10 0,43-26 0,-52 42 0,-10 14 16,-10 12-16,-3 12 15,-6 10-15,0-2 16,1 8 0,-8 6-16,-1 2 15,11-2-15,3-8 16,7-13-16,8-12 16,11-18-16,12-14 15,16-22-15,12-11 16,11-11-16,3-6 15,3-9-15,3-7 16,-3-5 0,-2 3-16,-5 9 15,-1 6-15,-1 9 16,-1 5-16,0 6 16,2 8-16,-1 7 15,-1 11-15,4 8 16,3 5-16,-1 2 15,0 0-15,-1-3 16,-1-6-16,0-10 16,-7-5-1,-4-3-15,-8-2 16,-5-4-16,-7-5 16,-4-4-16,-5-5 15,1-7-15,1-4 16,4-4-1,12 0-15,10-2 0,12-2 16,5 0-16,8-3 16,3-2-16,8 1 15,2-2 1,-1 2-16,-2 4 16,-7 4-16,-8 11 15,-14 7-15</inkml:trace>
  <inkml:trace contextRef="#ctx0" brushRef="#br0" timeOffset="18807.07">7587 4367 0,'0'0'0,"-10"15"0,2-6 0,5-8 0,8-9 0,6-7 0,8-10 0,38-65 0,-16 27 16,6-10-1,5-7-15,5 2 16,10 8-16,-5 8 16,-2 8-16,3 9 15,-8 14-15,-6 3 16,-2 5-16,-8 8 16,-12 5-16,-9 5 15,0 3-15,-1-1 16,-3 3-1,-5 4-15,-5 3 16,-5-2-16,-9 7 16,-9 0-16,-10 6 15,-5 3-15,-9 4 16,-7 5-16,0-2 16,0 3-16,7-2 15,5 2-15,7-2 16,5 1-16,-2 4 15,1 9 1,2 5-16,4 0 16,7 4-16,5-1 15,16-10-15,13-15 16,10-14-16,6-14 16,9-13-1,3-11-15,7-8 0,5-8 16,4-4-16,1-1 15,-4 9 1,-14 14-16,-8 15 16,-2 8-16,-2 4 15,-2 4-15,-1 2 16,-1-2-16,-3-5 16,-5-3-16,-10 0 15,-6 0 1,-11-2-16,-8 1 0,-9-1 15,-3 0 1,-4-1-16,-3 4 16,-3 0-16,3 3 15,3 4-15,2 6 16,0 6-16,6 2 16,-3 8-16,2 2 15,6-8 1,9-4-16,14-4 15,9-8-15,9-10 0,15-11 16,1-1 0,2-5-16,-5-1 15,2 0-15,-3-1 16,-2 10-16,-4 5 16,-4 1-16,-10 5 15,-7 1-15</inkml:trace>
  <inkml:trace contextRef="#ctx0" brushRef="#br0" timeOffset="19108.25">9203 3363 0,'-9'17'0,"-14"23"0,-6 2 0,-7 6 0,36-48 0,-44 58 0,1 14 16,4 11-16,1 11 15,12-2-15,5-5 16,2-3-16,8-12 15,6-11 1,-2-18-16,2-33 16</inkml:trace>
  <inkml:trace contextRef="#ctx0" brushRef="#br0" timeOffset="19270.49">8776 3882 0,'4'-3'0,"9"-4"0,7 0 0,11-3 0,16 0 0,-47 10 0,54-5 0,0 7 0,-1 7 15,-31 6-15</inkml:trace>
  <inkml:trace contextRef="#ctx0" brushRef="#br0" timeOffset="31278.62">4160 11067 0,'0'0'0,"0"0"16,0 0-16,1 6 0,6-2 0,-1-3 0,-3-2 0,1-3 0,2 0 0,27-5 16,-22 9-16,1 2 15,2 1-15,3-1 0,-1 1 16,2-1 0,2 0-16,1 1 15,2 0-15,1-1 16,2 1-16,-3-1 15,3 0-15,2 0 16,-1 0 0,2 1-16,3 1 15,0 0-15,3 2 16,2 1-16,4 2 16,5 0-16,4 2 15,4-2-15,0-1 16,0-2-16,-2-5 15,-2-5-15,2-4 16,3-1-16,3-1 16,5 0-1,3 2-15,-2 1 16,-1-3-16,-36 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57:1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8412 0,'0'0'0,"0"0"16,0 0-16,-2 3 0,0-3 0,0 0 0,0-2 0,-2 0 0,-2 2 0,-59 11 0,38-8 0,-7 1 16,-1-2-1,-4 1-15,-4 0 16,-3-1-16,0-2 15,-3 1-15,-2 0 16,-2 0-16,-3-1 16,-1 0-16,-4 1 15,-2-2-15,0-1 16,-2 0 0,-1-1-16,0-1 15,-1 1-15,0 1 16,0 1-16,0 4 15,-1 1-15,1 2 16,0-1-16,1 1 16,-1 0-16,0-2 15,1-1 1,1 0-16,1-1 16,1 0-16,1 1 15,1 1-15,2-1 16,4 0-16,-1 0 15,0 1-15,-1-2 16,2 1-16,-1 0 16,1 1-16,1-1 15,0-1 1,2-1-16,-1-1 16,2 0-16,-1 1 15,1 2-15,2 0 16,3-2-16,2-1 15,5 0-15,2-3 16,2-2-16,1 4 16,1 1-16,3 3 15,2 0-15,2-1 16,2-2 0,4-2-16,2-1 15,3 0-15,2-1 16,3 2-16,2 1 15,2 1-15,2 1 16,2-1-16,1 1 16,1 0-16,0 0 15,1 0-15,0-1 16,0 0-16,0 0 16,-1 1-1,0-1-15,0-1 16,0 0-16,0 1 15,-1 0-15,1 0 16,0 0-16,-1 1 16,1-1-16,1 0 15,-1 0-15,0-1 16,0 1-16,0 0 16,0 0-1,0 0-15,0 0 16,0 0-16,0 0 15,0 0-15,0 0 16,0 0-16,0-1 16,-1 1-16,1 0 15,0 0-15,0 0 16,0-1-16,0 1 16,0 0-1,0 0-15,0 0 16,0 0-16,0 0 15,-1 0-15,1 0 16,0 0-16,0 0 16,0 0-16,0 0 15,0 0 1,0 0-16,0-1 0,0 1 16,0 0-16,0 0 15,0 0 1,0 1-16,0-1 15,0 0-15,0 0 16,0 0-16,0 0 16,-1 0-16,2-1 15,-2 2-15,1-2 16,0 1 0,0 0-16,0 0 0,0 0 15,0 0 1,0 0-16,0 0 15,0 0-15,0 0 16,0 0-16,0 0 16,0 0-16,0 0 15,0 0-15,0 0 16,0 0-16,0 0 16,0 0-1,0 0-15,0 0 0,0 0 16,0 0-1,0 0-15,0 0 16,0 0-16,0 0 16,-1 0-16,0 0 15,1 0-15,-1 0 16,1-1 0,-1 1-16,0-1 15,1 1-15,0 0 16,-1 0-16,1 0 15,1 0-15,-1 1 16,0-1-16,0 0 16,0-1-16,0 1 15,0 0-15,0 0 16,0 0-16,0 0 16,-1 0-1,1 0-15,0 0 16,0 0-16,0 0 15,0 0-15,0 0 16,0 0-16,0 0 16,0 0-16,0 0 15,0 0-15,0 0 16,0 0-16,0 0 16,1 0-1,-1 0-15,0 0 16,0 0-16,0 0 15,0 0-15,0 0 16,1 0-16,-1 0 16,0 0-16,0 0 15,0 0-15,-1 0 16,1 0-16,0 0 16,0 0-16,-1 0 15,1 0 1,0 0-16,0 0 15,0 0-15,0 0 16,0 0-16,0 0 16,0 0-16,0 0 15,1 0-15,-1 0 16,-1 0-16,1 0 16,0 0-16,0 0 15,0 0 1,0 0-16,0 0 15,1 0-15,-1 0 16,0 0-16,0 0 16,0 0-16,0 0 15,0 0-15,0 0 16,0 0-16,0 0 16,0 0-16,0 0 15,0 0-15,0 0 16,-1 0-1,2 0-15,-1 0 16,0 0-16,1 0 16,0 0-16,0 0 15,0 1-15,-1-1 16,-1 0-16,2 0 16,-1 1-16,1-1 15,-1 0-15,0 0 16,0 0-1,0 0-15,0 0 16,0 0-16,0 0 16,0 0-16,0 0 15,0 0-15,0 0 16,0 0-16,0 0 16,0 0-16,0 0 15,0 0-15,0 0 16,0 0-16,0 0 15,0 0 1,0 0-16,0 0 16,0 0-16,0 0 15,0-1-15,-1 1 16,1 0-16,0 0 16,0 0-16,0 0 15,1 1-15,-1-1 16,0 0-16,0 0 15,0 0 1,0 0-16,0 0 16,1 0-16,-1 0 15,0 0-15,0 0 16,0 0-16,0 0 16,1 0-16,1 0 15,1-1 1,0 0-16,1 0 0,6-5 15,1 1-15,-4 1 16</inkml:trace>
  <inkml:trace contextRef="#ctx0" brushRef="#br0" timeOffset="5817.34">7836 8358 0,'0'0'0,"0"0"16,0 0-16,-3 6 0,-1 0 0,0-2 0,1-1 0,1-2 0,0 0 0,-19 34 0,13-17 15,0 4-15,2 0 16,4 0-1,6 2-15,7-4 0,5-2 16,6-3 0,7-8-16,3-6 15,1-4-15,-2-6 16,-2-4-16,-2-5 16,-2-3-16,-5-3 15,-2 1 1,-1-1-16,-4 0 15,-3 2-15,-2 4 16,-5 5-16,1 3 16,-4 6-16,-3 3 15,-1 3-15,0 1 16,-7 0-16,-3 0 16,8-3-16</inkml:trace>
  <inkml:trace contextRef="#ctx0" brushRef="#br0" timeOffset="6681.07">8121 8528 0,'10'9'0,"11"9"0,-3-5 0,-2-3 0,-16-10 0,12 4 0,1-2 0,-1-2 0,0-2 0,2-3 16,1-4-16,2-3 15,2-3 1,-1-2-16,0-3 16,1 1-16,-1 0 15,-1 2-15,-5 5 16,-3 5-16,-2 3 16,-1 3-16,-1 3 15,0 4-15,0 5 16,1 2-16,-1 3 15,2 1 1,-2 0-16,-4 0 16,-5-1-16,-1-3 15,-3-2-15,1-2 16,0-1-16,1-4 16,5 0-16,5-3 15,2-1-15,2-3 16,8-1-16,4-2 15,6-3-15,6 1 16,-1-5 0,-4-2-16,-2-2 15,-7-1-15,-5 3 16,-8 1-16,-4 5 16,-5 3-16,0 3 15,-1 3-15,-1 1 16,-1 3-16,-5 3 15,-1 3-15,1 5 16,6-1 0,-2 2-16,7 1 15,2-2-15,4 0 16,1-4-16,2-3 16,5-4-16,3-1 15,5-4-15,-2-3 16,2-3-16,-1-5 15,0-1-15,-4-2 16,2 1-16,1-1 16,-2 2-1,-1 1-15,-2 2 16,-2 3-16,-1 2 16,-1 0-16,0 1 15,-2 2-15,-2 0 16,-1 2-16,2 2 15,-1 2-15,2 1 16,2 3-16,-2 4 16,-3 3-16,0 4 15,-3 3 1,-2 2-16,0 0 16,0-4-16,0-4 15,-1-6-15,5-12 16</inkml:trace>
  <inkml:trace contextRef="#ctx0" brushRef="#br0" timeOffset="25469.82">6730 7801 0,'0'0'16,"0"0"-16,0 0 16,0 0-16,-2 5 0,0-3 0,2-2 0,2-1 0,5-1 0,-1-1 0,63-23 0,-45 19 15,2 1-15,4 0 16,3 0-16,2 1 16,1 0-1,3 1-15,2 1 16,0 2-16,3-2 15,-1 1-15,-1 0 16,1 0-16,-1 1 16,1 0-16,0 1 15,1-1-15,0 2 16,0-1-16,1-2 16,-1 2-1,3 0-15,0 0 16,2 1-16,0 0 15,-3-3-15,1 1 16,-3 0-16,-2 1 16,0 2-16,1 0 15,0 1-15,1 1 16,-2 0-16,2-1 16,-1 0-16,1 0 15,-2-1 1,-3 1-16,-1 0 15,-3-1-15,-2-3 16,1 3-16,0-1 16,-2 0-16,1-1 15,-1 1-15,0 3 16,-2 0-16,-2 2 16,-2-2-16,-3 0 15,-3-2 1,-3 1-16,1 0 15,-2-3-15,0-4 16,-4 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58:2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5102 4822 0,'0'0'16,"0"0"-16,-4 10 0,0-2 0,2-3 0,4-4 0,6-4 0,5-4 0,52-55 0,-30 23 15,0-7-15,0-8 16,-4-6-16,-7 5 16,-7 5-16,-2 7 15,-3 9-15,-6 5 16,-5 8-1,-1 9-15,-3 6 16,1 6-16,0 1 16,7 5-16,5 2 15,5 2-15,6 3 16,4 2-16,5 3 16,3 2-1,2 1-15,0 3 0,-3 3 16,-3 1-1,-3 2-15,-8 1 16,-5 3-16,-7 0 16,-6-1-16,-6-1 15,-4-4-15,-4-4 16,-3-5-16,3-8 16,3-6-1,3-9-15,4-4 16,4-2-16,2-1 0,2 1 15,3 1 1,1-4-16,5-2 16,4-3-16,5-5 15,1-5-15,1-2 16,2-6-16,-1 1 16,-2-3-16,-7 8 15,-3 6 1,-4 10-16,-4 6 15,-3 5-15,-4 4 0,-1 5 16,-3 5-16,1 4 16,-2 6-1,2 7-15,3 6 16,5 3-16,5-2 16,5-1-16,5-5 15,2-7 1,6-9-16,-3-8 15,0-7-15,-2-6 16,-1-7-16,-2-5 16,1-8-16,0-4 15,-3-5-15,-1-5 16,-3-3-16,-3 2 16,-3 7-16,-2 11 15,-2 11-15,-1 10 16,-3 5-1,1 6-15,-2 6 16,2 7-16,0 6 16,2 1-16,1 1 15,2 1-15,3-1 16,2-3-16,4-5 16,-1-5-16,4-9 15,0-5-15,0-4 16,0-6-1,-5 3-15,-1 1 16,-2 4-16,1 3 16,2 5-16,-1 1 15,4 4-15,-2-1 16,5 0-16,1-2 16,7-3-16,2-4 15,0-6-15,1-8 16,-3-2-16,-1-7 15,-4-2 1,-2-2-16,-4-1 16,-5-1-16,-5-2 15,-2 2-15,-3 2 16,-6 2-16,-4 5 16,-4 6-16,-4 7 15,-3 10-15,-3 7 16,-2 12-16,-2 10 15,1 7 1,5 6-16,8 1 16,10-6-16,13-8 15,11-9-15,10-11 16,5-12-16,-15-7 16</inkml:trace>
  <inkml:trace contextRef="#ctx0" brushRef="#br0" timeOffset="665.7">6934 4051 0,'1'1'0,"-4"5"0,-13 8 0,-6 7 0,-7 17 0,-3 16 0,0 11 16,3 7-1,4-2-15,-2-1 16,13-21-16,-2-7 16,3-7-16,6-8 15,1-4-15,2-5 16,1-7-16,2-5 15,4-6-15,2-4 16,4 0-16,3 2 16,3 3-1,1 3-15,4 3 16,2 4-16,0 1 16,2 0-16,4 0 15,-1-6-15,4-3 16,-2-10-16,3-5 15,1-5 1,-1-4-16,-2-5 0,-3 0 16,-5 0-16,-5 1 15,-8-1 1,-5 4-16,-8 1 16,-4 6-16,-8 4 15,-8 6-15,-3 5 16,-7 6-16,-7 7 15,0 5-15,1 5 16,6 3 0,13 1-16,15-2 0,11-4 15,10-2 1,15-7-16,10-6 16,-17-6-16</inkml:trace>
  <inkml:trace contextRef="#ctx0" brushRef="#br0" timeOffset="2352.69">8018 4691 0,'0'-1'0,"4"-3"0,2-2 0,4-6 0,6-7 15,5-6-15,4-4 0,3-2 0,0-6 16,-3-3-16,-1 0 15,-8 1-15,-2 4 16,-4 6-16,-2 9 16,-4 9-16,-3 9 15,-7 10 1,-3 12-16,-2 14 16,-3 10-16,0 7 15,6 3-15,8-5 16,13-11-16,6-11 15,7-9-15,5-12 16,4-8-16,-3-7 16,-2-8-16,-1-6 15,-1-5 1,1-6-16,0-1 16,-2 4-16,-4 7 15,-7 8-15,-10 9 16,-9 8-16,-2 2 15,1 1-15,0 9 16,2 4-16,1 6 16,0 4-16,4 0 15,4-1-15,4-4 16,2-8 0,5-10-16,3-11 15,-2-6-15,3-10 16,-4 3-16,1-3 15,-4-1-15,-2-4 16,0 0-16,0 1 16,-1 5-1,-3 4-15,2 8 0,-1 12 16,5 7-16,-4 11 16,2 6-1,2 3-15,-4 4 16,-3-2-16,-6-3 15,-7-1-15,-2-6 16,0-4 0,8-6-16,1-5 15,3 2-15,1 1 16,7-4-16,11-6 16,4-6-16,4-4 15,-2-9-15,6-10 16,0-8-16,-2-9 15,-9 5-15,-6 4 16,-3 9-16,-10 12 16,-5 11-1,-8 4-15,-6 4 16,-4 6-16,-1 6 16,-3 7-16,4 6 15,3 5-15,7 0 16,5 0-16,10-5 15,7-7-15,9-4 16,1-12-16,3-7 16,-4 2-16,0-4 15,0 0 1,0-4-16,-5 1 16,-7 0-16,1-4 15,-1 0-15,-1-2 16,1-1-16,-1-1 15,2-2-15,0 0 16,1-1-16,1 3 16,0 2-16,-2 5 15,-1 0-15,0 2 16,-3 2 0,1 5-16,-3 5 15,-3 5-15,0 5 16,-4 9-16,1 5 15,-4 4-15,-3 5 16,1-4-16,1-5 16,0-9-16,4-13 15,4-14-15</inkml:trace>
  <inkml:trace contextRef="#ctx0" brushRef="#br0" timeOffset="3290.85">9709 4574 0,'5'0'0,"9"-1"0,-4 0 0,-3-1 0,-1-2 0,-1-7 0,-1-6 0,5-7 0,5-6 0,4-1 15,8-1 1,7 0-16,5 4 15,2 3-15,-1 18 16,-10 5-16,-7 10 16,-4 11-16,-8 9 15,-9 8-15,-6 4 16,-2-1 0,-5-2-16,0-4 15,-1-9-15,3-6 16,2-9-16,6-5 15,2-6-15,5-7 16,5-10-16,-1-6 16,1-6-16,3-8 15,1-5 1,3-1-16,3 4 16,3 7-16,6 16 15,2 10-15,2 12 16,-3 9-16,-5 8 15,-6 7-15,-8 5 16,-9 2-16,-4-1 16,-7-3-16,-3-5 15,3-12-15,0-3 16,2-6 0,4-6-16,6-5 15,3-5-15,1-7 16,5-8-16,8-8 15,5-2-15,3-1 16,2 5-16,1 9 16,1 8-16,-7 23 15,-10 10-15,-11 12 16,-1 8 0,-3 8-16,-5 3 15,-5-1-15,1-8 16,1-12-16,5-24 15</inkml:trace>
  <inkml:trace contextRef="#ctx0" brushRef="#br0" timeOffset="3765.01">10751 4319 0,'-1'3'0,"-1"4"0,-1-3 0,0 1 0,-2-1 0,-1 0 0,-4 2 0,-6 8 0,-3 10 0,2 11 0,-1 11 15,2 5 1,9 0-16,8 3 15,15-21-15,5-11 16,7-12-16,6-10 16,4-11-16,3-9 15,-6-8-15,-7-4 16,-4-3-16,-7-5 16,-11-1-16,-6-2 15,-7-2 1,-7 1-16,-13 8 15,-8 12-15,-6 15 16,0 12-16,-1 15 16,-2 13-16,5 10 15,12 6-15,12-1 16,13-10-16,17-14 16,-6-20-16</inkml:trace>
  <inkml:trace contextRef="#ctx0" brushRef="#br0" timeOffset="5595.93">11189 4591 0,'0'0'16,"0"0"-16,3 5 0,-3-3 0,0-2 0,1 1 0,6 0 0,6-4 0,47-28 0,-38 11 0,0-5 16,-4-3-1,-2-3-15,-6 0 16,-2 1-16,-8 3 16,-3 5-16,-4 5 15,-7 5-15,-7 5 16,-3 6-16,-7 6 15,-5 7 1,-1 8-16,-1 8 16,2 8-16,6 3 15,6 7-15,9-1 16,9-3-16,9-6 16,12-11-16,13-15 15,9-14-15,2-15 16,3-13-16,3-12 15,4-12 1,-23 23-16</inkml:trace>
  <inkml:trace contextRef="#ctx0" brushRef="#br0" timeOffset="5818.39">11615 3872 0,'14'-9'0,"17"-10"0,-10 4 0,-10 6 0,-11 9 0,-2-1 0,-6 6 0,8-5 0,-15 14 15,-7 8-15,-5 11 0,-2 13 0,-5 13 16,1 12-16,-2 19 16,3 7-16,1 6 15,11-1-15,-1-16 16,7-19-16,0-18 15,13-36-15</inkml:trace>
  <inkml:trace contextRef="#ctx0" brushRef="#br0" timeOffset="8736.61">12356 4358 0,'11'0'0,"16"1"0,-6-2 0,-1 1 0,-20 0 0,17 0 0,3 0 0,-20 0 0,23 0 0,8 1 16,8 1-1,1 0-15,0 0 16,0 0-16,-8 0 16,-7-3-16,-16-2 15,-14-6-15,-7 1 16</inkml:trace>
  <inkml:trace contextRef="#ctx0" brushRef="#br0" timeOffset="9268.16">13748 3838 0,'-3'4'0,"-5"5"0,-3-2 0,-1-3 0,-3-1 0,-5 0 0,-3 1 15,-4 2-15,-5 4 0,-5 7 16,-4 6-16,-3 7 16,-4 7-16,0 7 15,4 3-15,8 1 16,6 0-16,10 2 16,10-2-16,12-3 15,8-4 1,12-7-16,12-7 15,9-9-15,3-8 16,1-8-16,-5-7 16,-11-3-16,-11-2 15,-10-2-15,-14 7 16</inkml:trace>
  <inkml:trace contextRef="#ctx0" brushRef="#br0" timeOffset="9571.5">13459 4165 0,'4'-6'0,"8"-5"0,3 3 0,-1 3 0,3 3 0,-17 2 0,15-1 0,1-1 0,0-1 15,-2 3-15,0 4 16,-2 2-16,-1 6 16,-4 7-16,-6 9 15,-4 10-15,-4 10 16,-3 6-16,-1 5 16,-1 4-16,9-8 15,5-7-15,5-9 16,0-13-1,1-13-15,-2-14 16,-7-7-16</inkml:trace>
  <inkml:trace contextRef="#ctx0" brushRef="#br0" timeOffset="28338.36">15427 3802 0,'4'5'15,"-2"-2"-15,-5 1 0,-6 3 0,1 4 0,2 6 0,-5 9 0,0 12 0,0 9 16,2 9-16,-2 6 16,1 8-1,0-8-15,3-10 0,-3-9 16,1-11 0,1-11-16,2-10 15,1-10-15,1-5 16,1-12-16,-1-12 15,0-13-15,1-10 16,2-12-16,1-8 16,3-11-1,7 5-15,7 4 16,3 12-16,10 13 16,-1 14-16,6 8 15,3 6-15,4 4 16,0 6-16,-2 6 15,-3 7-15,-7 3 16,-8 0-16,-5-1 16,-15-4-1</inkml:trace>
  <inkml:trace contextRef="#ctx0" brushRef="#br0" timeOffset="28555.79">15228 3996 0,'6'-2'16,"5"-2"-16,4-2 0,10-2 0,14-4 0,-39 12 0,48-10 0,2 3 0,0 3 15,-27 7-15</inkml:trace>
  <inkml:trace contextRef="#ctx0" brushRef="#br0" timeOffset="28871.02">15748 4162 0,'2'-5'0,"4"-8"0,-1 1 0,1 0 0,1-4 0,1-2 0,2-1 0,-2 3 16,2 7-16,-1 9 16,-1 14-1,-3 12-15,-3 8 16,-3 9-16,-5 5 15,-1 3-15,-2-10 16,0-16-16,5-14 16,5-17-16</inkml:trace>
  <inkml:trace contextRef="#ctx0" brushRef="#br0" timeOffset="29008.87">15979 3699 0,'2'1'0,"-1"2"0,3 3 0,3 3 0,4-1 0,-1 0 0</inkml:trace>
  <inkml:trace contextRef="#ctx0" brushRef="#br0" timeOffset="30070.15">16105 4196 0,'1'2'0,"3"-1"0,-1 0 0,2-5 0,1-7 0,1-9 0,7-6 0,8-7 0,5-2 16,3 2-16,3 7 15,-1 9 1,-3 10-16,-6 17 0,-8 7 16,-5 7-16,-8 5 15,-5 0 1,-2 0-16,-3-3 15,0-4-15,-1-7 16,5-8-16,7-6 16,5-9-16,3-9 15,4-7-15,7-5 16,3 1 0,1 3-16,0 7 0,0 10 15,-2 10-15,-4 7 16,-1 7-1,-3 6-15,0-2 16,0-4-16,4-8 16,1-7-16,2-7 15,0-6-15,-2-7 16,-3-4-16,-3-3 16,-2-4-1,-7 0-15,-5 2 0,-8 5 16,-2 4-1,-7 7-15,-5 8 16,-4 11-16,-1 8 16,-4 14-16,1 7 15,1 7-15,8-1 16,7 0 0,11-13-16,9-7 15,12-14-15,9-11 16,2-11-16,2-4 15,-1-5-15,-2-3 16,-5-3-16,-1 2 16,-3 3-16,-5 9 15,3 8-15,-2 5 16,-3 8-16,-1 6 16,-4 7-1,-4 1-15,-1 6 16,-6 0-16,0-3 15,-4-2-15,0-6 16,1-4-16,2-6 16,4-6-16,4-6 15,4-8-15,5-9 16,3-9-16,5-5 16,3-1-1,2 2-15,3 6 16,-3 6-16,0 19 15,-5 11-15,-3 10 16,-7 7-16,-7 6 16,-4 3-16,-5 2 15,-1-1-15,2-3 16,2-8-16,1-8 16,1-7-16,2-8 15,4-12 1,-4 4-16</inkml:trace>
  <inkml:trace contextRef="#ctx0" brushRef="#br0" timeOffset="31423.67">17452 3838 0,'0'0'0,"0"0"16,0 0-16,0 0 15,0 0-15,-1 4 0,0-3 0,1-1 0,-2-1 0,0 1 0,-2 0 0,-46 39 0,36-17 16,-5 7-16,4 4 16,-1 3-16,4 2 15,4-3-15,1 5 16,17-21-16,-1-3 15,5-4 1,3-8-16,2-3 16,3-5-16,0 0 15,1-3-15,-1 0 16,-1 0-16,-2-2 16,-2 0-16,-3-3 15,-3 1 1,0-1-16,-2 2 0,-1-1 15,1 1 1,0 0-16,0 2 16,-2 2-16,0 2 15,-1 1-15,-2 0 16,-1 2-16,-2 0 16,0 0-16,-1 1 15,-1 0 1,2-1-16,3-5 15,-2 2-15,1 1 16,-2 0-16,1 0 16,0 1-16,-1 1 15,0-1-15,-1 2 16,1 0-16,-1 1 16,-1 1-16,0-2 15,0 0-15,1 0 16,-1-1-1,2-1-15,0-1 16,0-1-16,-1-1 16,0 1-16,1-1 15,0-5-15,-3 0 16,-3-3-16,1-1 16,-1 2-16,1 1 15,0 3-15,1 1 16,0 4-1,1 1-15,-4 5 16,0 6-16,-1 6 16,-4 8-16,-3 4 15,3 4-15,-1-1 16,2 1-16,6-6 16,8-4-16,8-7 15,7-7-15,5-9 16,4 0-1,2-5-15,-2-2 16,-3-5-16,-2-3 16,0-3-16,-2-1 15,-3 1-15,-4 2 16,-3 0-16,-2 1 16,-5 3-16,-2 2 15,-2 5-15,1 4 16,0 4-16,-3 6 15,0 7 1,-2 8-16,-2 6 16,2 5-16,-4 1 15,-1-3-15,-1-5 16,3-7-16,5-8 16,4-11-16,7-7 15</inkml:trace>
  <inkml:trace contextRef="#ctx0" brushRef="#br0" timeOffset="31574.94">17943 3631 0,'2'5'0,"3"4"0,-1-1 0,-2-1 0,-1-1 0,-3 3 0,0 3 0,0 2 0,2 1 0,3-6 16</inkml:trace>
  <inkml:trace contextRef="#ctx0" brushRef="#br0" timeOffset="32264.47">17943 4053 0,'5'0'0,"5"0"0,-2-1 0,-3-2 0,-1-11 0,3-4 16,8-1-16,6-1 0,4 2 0,2-1 16,-2 5-16,-7 5 15,-5 7-15,-5 15 16,-5 8-1,-1 7-15,-10 4 0,5-2 16,2-1-16,5-4 16,5-9-1,4-7-15,2-5 16,-1 0-16,0 6 16,0-1-16,2-4 15,1 0-15,0-8 16,0-3-1,0-3-15,1-2 16,0-2-16,-2-7 0,-2-5 16,-2 0-16,-1 2 15,-2 1 1,2 2-16,-1 2 16,-5 4-16,-8 4 15,-3 3-15,-4 3 16,-3 1-16,-5 0 15,1-1 1,0 1-16,3 4 16,-3 3-16,2 7 15,1 7-15,2 7 16,5 5-16,6 4 16,6 0-16,8-5 15,6-7-15,6-16 16,3-10-16,-4-21 15,-7-5 1,-3-1-16,-7-3 16,2 6-16,-1 5 15,-1 11-15,-3 11 16</inkml:trace>
  <inkml:trace contextRef="#ctx0" brushRef="#br0" timeOffset="32592.86">18670 4031 0,'5'9'0,"2"14"0,-8 4 0,-9 9 0,10-36 0,-21 43 0,1 1 0,5-4 15,0-5-15,6-11 16,-2-8-16,-4-9 16,8-10-1</inkml:trace>
  <inkml:trace contextRef="#ctx0" brushRef="#br0" timeOffset="33650.94">18994 3855 0,'0'0'0,"-1"7"0,0 2 0,1 1 0,0 3 0,0 9 0,-1 7 0,-3 7 0,2 7 16,-3 1-1,-2-2-15,0 1 16,-1-17-16,4-10 16,1-9-16,0-9 15,2-6-15,1-8 16,1-7-16,4-9 15,4-12-15,4-8 16,1-10-16,4-5 16,8-5-1,2 14-15,3 12 16,5 21-16,-1 10 16,-6 10-16,-5 8 15,-4 5-15,-8 5 16,-5 4-16,-8 2 15,-6 6-15,-9 0 16,-6 1-16,0-1 16,0-1-16,0-1 15,2-2 1,3 1-16,7 2 16,6-1-16,4 6 15,3 0-15,7-1 16,7-4-16,5-4 15,6-7-15,-1-6 16,3-10-16,-1-7 16,0-7-16,0-2 15,-7-3 1,-13 10-16</inkml:trace>
  <inkml:trace contextRef="#ctx0" brushRef="#br0" timeOffset="33985.15">19740 3633 0,'0'-3'0,"0"-3"0,5 4 0,1 2 0,-2 4 0,-5 6 0,1-10 0,-6 20 0,-2 8 0,0 10 0,-1 10 15,0 10-15,1 4 16,4 5-16,-2-12 16,1-11-16,2-17 15,0-17-15,0-12 16</inkml:trace>
  <inkml:trace contextRef="#ctx0" brushRef="#br0" timeOffset="34227.58">19889 3702 0,'-1'15'0,"-4"23"0,-4 3 0,2 5 0,7-46 0,-6 54 0,5 0 15,5-5-15,0-8 16,-2-12-16,-4-8 16,-2-6-16,0-12 15</inkml:trace>
  <inkml:trace contextRef="#ctx0" brushRef="#br0" timeOffset="34411.33">19694 3880 0,'6'3'0,"10"6"0,-2 1 0,1-1 0,6 0 0,-21-9 0,29 9 0,6-5 0,5-6 0,-2-5 15,-2-6-15,-22 2 16</inkml:trace>
  <inkml:trace contextRef="#ctx0" brushRef="#br0" timeOffset="36359.33">21802 4034 0,'7'1'0,"10"1"0,-4-2 0,-1-5 0,-2-3 0,-10 8 0,10-12 0,1-8 0,1-7 0,3-10 15,2-4-15,-1-2 16,-1 5-16,-4 12 16,-4 12-16,-10 21 15,-8 21-15,-3 8 16,-2 6-16,2 2 16,3-5-1,5-3-15,9-12 16,7-3-16,10-14 15,4-9-15,4-11 16,2-8-16,0-5 16,0-6-16,-6-4 15,-3 3-15,-8 3 16,0 7-16,-5 8 16,-4 8-16,-5 8 15,-2 13 1,-5 12-16,-1 9 15,-2 11-15,-1 8 16,0 7-16,-1 3 16,2-7-16,-1-1 15,0-7-15,1-4 16,1-9-16,3-10 16,1-13-16,4-9 15,3-9-15,2-9 16,4-9-1,1-12-15,3-12 16,3-6-16,2-7 16,2-3-16,3-1 15,4 9-15,2 8 16,-3 10-16,-3 10 16,0 7-16,-2 5 15,-1 5-15,-2 3 16,2 1-1,-1 1-15,-2 3 16,1 5-16,-1 4 16,-3 6-16,-4 6 15,-4 5-15,-5 4 16,-4 2-16,-4 2 16,0-2-16,-2-2 15,3-6-15,1-5 16,0-8-16,4-12 15,5-9 1,6-11-16,-2 3 16</inkml:trace>
  <inkml:trace contextRef="#ctx0" brushRef="#br0" timeOffset="37147.25">22625 3733 0,'0'0'16,"0"0"-16,6-1 0,-2 0 0,-5 0 0,-3 2 0,-3 2 0,-3 5 0,-31 77 0,29-38 16,4 2-16,6 0 15,5-2-15,12-23 16,2-12-16,7-11 15,4-9 1,1-9-16,0-9 16,-1-4-16,-1-3 15,-6-2-15,-4 1 16,-7 1-16,-7 0 16,-6 6-16,-8 4 15,-5 4-15,-5 6 16,-5 8-16,-3 9 15,1 11-15,-1 9 16,2 4 0,8 5-16,8-2 15,6-3-15,10-4 16,5-7-16,9-11 16,6-8-16,2-10 15,1-5-15,-1-3 16,-2 1-1,-3-1-15,-2 1 0,-3 3 16,-2 3 0,-5 4-16,-3 3 15,2 1-15,-3 2 16,0 0-16,1 0 16,-3 1-16,2-3 15,0 4-15,-2-1 16,5-2-1,0 0-15,-1 0 16,2 1-16,-1 1 0,0 1 16,-1 1-1,1-1-15,0 1 16,-2 1-16,-1 2 16,1 4-16,-3 5 15,-1 6-15,-2 8 16,-3 4-1,-4 6-15,1 3 16,-5-4-16,-2-4 16,0-11-16,1-9 0,3-11 15,4-13 1,4 4-16</inkml:trace>
  <inkml:trace contextRef="#ctx0" brushRef="#br0" timeOffset="37645.18">23305 3359 0,'5'-4'0,"1"6"0,-3 5 0,-3 4 0,-1 2 0,-5 7 0,-6 12 0,-5 14 15,-3 15 1,-1 7-16,-1 18 16,7-6-16,6-14 15,7-16-15,7-15 16,5-10-16,8-9 16,5-7-16,5-9 15,1-6-15,2-7 16,-1-3-16,-1-5 15,-5-7 1,-2 0-16,-4-3 16,-5-1-16,-5 0 15,-5 5-15,-4 2 16,-7 7-16,-3 6 16,-3 10-16,1 13 15,0 12-15,0 12 16,4 10-16,5 11 15,4-1-15,3-3 16,2-21 0,0-9-16,-3-13 15,-3-10-15,-3-13 16,-1 4-16</inkml:trace>
  <inkml:trace contextRef="#ctx0" brushRef="#br0" timeOffset="37837.65">23181 3506 0,'0'4'0,"1"5"0,2-3 0,4-1 0,10-4 0,14 2 0,13-1 0,6-3 0,8-4 15,-27-2-15</inkml:trace>
  <inkml:trace contextRef="#ctx0" brushRef="#br0" timeOffset="113427.85">21829 3589 0,'5'-2'0,"5"-3"0,-8 2 0,-7 3 0,-9 2 0,-4-2 0,-3-2 0,0 2 0,-3 2 16,0 3-1,4-2-15,1 3 16,-1 5-16,0 2 15,4 3-15,3 0 16,4-2-16,6-3 16,6-5-1,5-3-15,6-2 16,4-2-16,4 2 0,-1 2 16,0 3-1,-4 1-15,-2 5 16,-6 5-16,-6 0 15,-3 3-15,-6 3 16,-5 4-16,-5 1 16,-2 2-16,-3 3 15,0-2-15,-2-1 16,5-8 0,1-7-16,6-9 0,7-12 15,3-9 1,5-6-16,4-4 15,-4 11-15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01:32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8722 6297 0,'0'0'16,"0"0"-16,-1 3 0,1-4 0,0 1 0,2 1 0,2 0 0,4 0 0,54 3 0,-34-2 15,1-1-15,3 1 16,0-2-16,1 0 15,1 0-15,1-1 16,-3-1-16,4 0 16,1 1-16,2-2 15,1 0-15,3 1 16,0-1 0,-1-1-16,1 2 15,0 1-15,-3 0 16,-2 2-16,-3 2 15,0 1-15,-4-2 16,1 3-16,-2-1 16,-5 2-16,3-2 15,0 0-15,-16-1 16</inkml:trace>
  <inkml:trace contextRef="#ctx0" brushRef="#br0" timeOffset="543.08">11037 6228 0,'5'1'0,"10"1"0,4-3 0,9-3 0,10-5 0,-38 9 0,40-6 0,-5 4 15,-1 2-15,4 1 16,4-2-16,-2 1 16,-1 0-16,6-2 15,-1 2-15,-5 3 16,1-3-16,-18-2 16</inkml:trace>
  <inkml:trace contextRef="#ctx0" brushRef="#br0" timeOffset="8480.03">15323 3523 0,'1'12'0,"-2"-4"0,2-1 0,2 0 0,1 0 0,6 1 0,4 0 0,3-1 0,3-1 16,4-2 0,3-5-16,1-5 15,3-4-15,-2-5 16,-4-3-16,-1-5 16,-4-3-16,-5-2 15,-4-2-15,-6 1 16,-5 0-16,-2 0 15,-2 1 1,-4 2-16,-5 6 16,-7 6-16,-6 8 15,-5 9-15,-10 14 16,-5 11-16,-5 15 16,2 5-16,4 1 15,8-7-15,15-11 16,17-10-16,11-8 15,12-7-15,7-4 16,8-4 0,6-2-16,0 3 15,1 1-15,-3 3 16,-5 7-16,-1 4 16,-6 10-16,-5 6 15,-1 5-15,-5 1 16,-6 1-16,-6-3 15,-6-2-15,-8-4 16,-6 2-16,-7 1 16,-6 2-1,-6 3-15,-7 2 16,-4-2-16,0-5 16,3-7-16,4-10 15,8-11-15,5-11 16,5-13-1,4-11-15,9-10 0,11-8 16,11-2-16,6 3 16,1 7-16,-8 24 15</inkml:trace>
  <inkml:trace contextRef="#ctx0" brushRef="#br0" timeOffset="8946.45">15779 3554 0,'5'6'0,"5"5"0,-5-3 0,-6-6 0,18 6 0,-8-7 0,1-2 0,4-2 0,0-1 0,3-4 15,4-3-15,4-5 16,-1-5 0,-1-2-16,0-3 15,-3-1-15,-3 0 16,-2-1-16,-7 3 15,-5 2 1,-6 3-16,-4 5 16,-1 3-16,-5 7 15,-3 5-15,-2 8 0,0 6 16,-2 13 0,1 11-16,3 12 15,4 10-15,5 6 16,11 4-16,8-14 15,6-21-15,-3-23 16</inkml:trace>
  <inkml:trace contextRef="#ctx0" brushRef="#br0" timeOffset="9299.64">16427 2916 0,'1'6'0,"4"7"0,0 3 15,-1 4-15,-7 8 0,3-28 0,-9 37 0,-4 11 0,-1 14 16,0 11-16,0 11 16,10-2-16,2-4 15,5-16 1,0-19-16,-6-19 16,3-24-16</inkml:trace>
  <inkml:trace contextRef="#ctx0" brushRef="#br0" timeOffset="9495.61">16234 3305 0,'4'1'0,"8"-1"0,0-1 0,-12 1 0,14-6 0,5-3 0,7-4 0,8 0 0,7 0 0,0 2 15,0 2 1,-23 8-16</inkml:trace>
  <inkml:trace contextRef="#ctx0" brushRef="#br0" timeOffset="10536.34">16774 3532 0,'0'0'0,"10"-1"0,-3 1 0,-1 1 0,1-1 0,1 4 0,0 0 0,13-1 0,-10-3 0,-1-1 16,-3 0-1,-2 0-15,-2-1 0,-2 2 16,-2-1-16,2 0 16,3-1-1,-1 0-15,1-2 16,0-3-16,4-4 15,-1-4-15,4-5 16,-1-4-16,0-5 16,1 0-1,-3-1-15,-3-2 16,-2 1-16,-4 4 0,-2 6 16,-3 6-1,-4 6-15,-1 5 16,0 6-16,-1 6 15,1 7-15,0 8 16,0 10-16,0 6 16,2 2-1,2 1-15,6-3 16,4-5-16,9-15 16,4-12-16,5-7 15,3-9-15,1-7 16,1-4-16,-1-4 15,-1-2-15,4 1 16,-4 1-16,0 6 16,-3 4-16,-4 6 15,-3 5-15,-4 4 16,-3 8 0,-3 5-16,-1 4 15,-2 6-15,0 2 16,0-1-16,-2 0 15,-1-3-15,0-7 16,1-5-16,3-8 16,1-8-16,2-7 15,3-8-15,3-7 16,4-5 0,6-2-16,3 1 15,-3 6-15,0 7 16,-1 9-16,-8 10 15,-1 11-15,-6 11 16,-5 14-16,-3 7 16,2 8-16,1 2 15,-1-4 1,0-5-16,0-30 16</inkml:trace>
  <inkml:trace contextRef="#ctx0" brushRef="#br0" timeOffset="10777.51">17665 2874 0,'0'6'0,"0"7"0,-1 3 0,-2 8 0,-1 14 0,4-38 0,-4 52 0,2 14 16,-1 11-16,4 8 15,2-1-15,0-16 16,-3-16-16,-3-20 16,-2-23-1</inkml:trace>
  <inkml:trace contextRef="#ctx0" brushRef="#br0" timeOffset="10998.72">17551 3168 0,'4'-1'0,"6"0"0,1-3 0,3 0 0,7 2 0,9-1 16,-30 3-16,35-1 0,4 0 0,2-1 16,-20 4-16</inkml:trace>
  <inkml:trace contextRef="#ctx0" brushRef="#br0" timeOffset="11989.69">18808 3455 0,'7'-1'0,"9"-2"0,-1 0 0,2-5 0,2-1 0,2-3 0,1-2 0,0-3 16,-1-3-16,-3-4 16,-5-3-16,-6-2 15,-7-3-15,-10 6 16,-8 0-16,-9 9 16,-8 8-1,-6 8-15,-3 13 16,0 3-16,4 4 15,8 1-15,9-5 16,15-1-16,13-2 16,12 0-16,14-2 15,8 0-15,5 3 16,2 6-16,-2 5 16,-9 4-16,-10 4 15,-6 8 1,-13 3-16,-11 8 15,-4 10-15,-7 7 16,-8 2-16,-7-7 16,3 3-16,-12-20 15,13-1-15,1-6 16,6-11-16,5-14 16,8-11-16,8-15 15,6-11 1,7-9-16,6-9 15,4-3-15,7-1 16,-4-3-16,-2-3 16,0-3-16,-4-7 15,-2-1-15,-1-1 16,-2 3-16,1 7 16,-5 2-16,1 7 15,-2 5 1,2 8-16,1 9 15,1 6-15,1 2 16,1 5-16,1 1 16,-1 3-16,3 4 15,1 4-15,2 8 16,-4 7-16,-3 5 16,-3 10-16,-3 6 15,-5 4-15,-3 1 16,-6-7-1,0-11-15,0-6 16,-4-10-16,3-12 16</inkml:trace>
  <inkml:trace contextRef="#ctx0" brushRef="#br0" timeOffset="12924.48">19523 3172 0,'9'-8'0,"10"-9"0,0 4 0,-3 5 0,-16 8 0,13-4 0,1 0 0,-6 1 0,-13 3 0,-10 2 16,-3 2-16,-2-1 16,1 4-16,1 5 15,4 11-15,2 10 16,4 7-16,13 9 15,1 7 1,4-5-16,12-15 16,1-17-16,1-13 15,3-11-15,1-9 16,0-7-16,2-2 16,-3-2-16,1 4 15,-8-9-15,-7-2 16,-7-9-16,-10-3 15,-3-2 1,-3 3-16,-4 8 16,-3 13-16,-5 11 15,-4 8-15,1 12 16,-2 11-16,2 14 16,3 9-16,1 2 15,10 3-15,7 0 16,13-4-16,13-10 15,6-13-15,6-14 16,4-12 0,-1-12-16,-2-8 15,0 2-15,-2-3 16,-4 4-16,-7-2 16,-9-6-16,-3-1 15,-7 4 1,-2 6-16,-4 11 15,-4 7-15,-2 10 0,0 10 16,0 11 0,1 6-16,3 0 15,3-2-15,2-10 16,10-5-16,7-5 16,4-8-16,5-9 15,6-8-15,1-10 16,3-7-1,-2 1-15,-5-5 16,-2-3-16,-6 12 16,-9 9-16,-8 11 15,-7 9-15,-5 11 16,-3 13-16,0 10 16,3 5-16,3-1 15,7-3-15,6-8 16,4-9-1,5-8-15,1-10 16,0-9-16,1-11 16,-3-4-16,-2-4 15,-1-4-15,-4 0 16,-1 1-16,-2 1 16,-3 18-16</inkml:trace>
  <inkml:trace contextRef="#ctx0" brushRef="#br0" timeOffset="13368.34">20443 3131 0,'4'11'0,"1"14"0,-8-1 0,-8 6 0,-9 10 0,1 13 0,0 7 16,2 3-16,2-4 15,1-12-15,2-18 16,3-15 0,5-10-16,4-8 15,4-9-15,0-8 16,4-9-16,3-8 16,0-9-16,6-8 15,4-5-15,3-8 16,5 1-16,-2 4 15,-1 10-15,-4 12 16,-5 13 0,-1 12-16,-5 7 15,-4 5-15,3 2 16,1 2-16,5 1 16,5 2-16,2 2 15,1 8-15,-1 6 16,-6 8-16,-6 8 15,-11 6 1,-9 3-16,-15 4 16,-11-8-16,-8-5 15,-7-5-15,18-17 16</inkml:trace>
  <inkml:trace contextRef="#ctx0" brushRef="#br0" timeOffset="14081.01">18793 3951 0,'3'5'16,"0"8"-16,-6 1 0,-1 5 0,-7 5 0,11-24 0,-15 29 0,1 2 0,-1-2 15,-3-1 1,-2 0-16,-2-1 16,-1-4-16,-4-6 15,3-2-15,-4-5 0,2-6 16,2-5 0,5-8-16,4-7 15,1-6-15,3-8 16,3-5-16,6-2 15,0 4-15,5-3 16,1-4 0,7 4-16,4-3 15,2-5-15,4 1 16,5 4-16,2 7 16,0 5-16,2-1 15,1 0-15,0-2 16,1-2-16,-2-2 15,-4 2-15,-3 4 16,-15 16-16</inkml:trace>
  <inkml:trace contextRef="#ctx0" brushRef="#br0" timeOffset="16101.58">21914 2771 0,'4'0'0,"5"0"0,2 1 0,-4 3 0,-7 7 0,-4 7 0,-3 14 0,1 13 16,1 14-16,1 13 15,4 13-15,3-6 16,-2-7-16,-5-15 16,0-17-16,-6-9 15,-1-10 1,1-9-16,0-8 0,0-12 16,0-14-16,0-13 15,2-15 1,1-16-16,1-12 15,7-10-15,8 3 16,14 4-16,8 12 16,6 5-16,3 10 15,1 11-15,0 9 16,0 8 0,-3 8-16,-7 5 0,-6 7 15,-5 7 1,-9 5-16,-10 4 15,-12 4-15,-1-5 16</inkml:trace>
  <inkml:trace contextRef="#ctx0" brushRef="#br0" timeOffset="16268.78">21758 3006 0,'7'-1'15,"9"-6"-15,-2 1 0,1-1 0,1-1 0,-16 8 0,24-10 0,8-5 0,5 1 0,1 4 16,-6 6-16,-5 8 16,-19 7-1</inkml:trace>
  <inkml:trace contextRef="#ctx0" brushRef="#br0" timeOffset="16570.7">22235 3226 0,'6'-2'0,"9"-5"0,-2-7 0,-1-7 0,-3-4 0,-9 25 0,9-24 15,1 6-15,-3 8 16,-3 8-16,-1 13 16,-1 12-16,2 10 15,0 10-15,1 2 16,-3 4-16,-1-11 16,-3-3-16,-7-16 15,3-19 1</inkml:trace>
  <inkml:trace contextRef="#ctx0" brushRef="#br0" timeOffset="16756.89">22475 2723 0,'5'0'0,"-4"2"0,0 3 0,-1 6 0,-1 5 0,-3 5 0,-4 7 0,3-13 15</inkml:trace>
  <inkml:trace contextRef="#ctx0" brushRef="#br0" timeOffset="18580.83">22632 3256 0,'0'-1'0,"0"-2"0,1-1 0,0-8 0,4-11 0,-1-9 0,2-2 0,2 5 15,3 2-15,6 5 16,3 7-1,1 7-15,-2 8 16,0 9-16,-2 7 16,-2 9-16,-5 1 15,-7 3-15,-3 2 16,-5-1 0,-2-4-16,-1-8 0,2-7 15,2-8-15,3-7 16,4-10-1,5-7-15,5-4 16,4-1-16,5 4 16,0 6-16,1 8 15,0 12-15,1 6 16,-1 8-16,-2 5 16,-1 0-1,-1-2-15,2-9 0,0-2 16,2-6-1,-1-5-15,1-7 16,-2-9-16,-2-5 16,-1-4-16,-6-6 15,-3-2-15,-4-1 16,-6 1-16,-3 8 16,-7 8-16,-5 10 15,-1 6 1,-5 8-16,-4 11 0,-3 12 15,-1 9-15,1 2 16,7 0 0,7-6-16,9-7 15,13-15-15,6-8 16,5-4-16,6-11 16,3-2-16,-1-3 15,-1-2 1,0-3-16,-4-3 15,-4 3-15,-2 3 16,0 5-16,-4 10 16,-4 8-16,-3 6 15,-2 5-15,-1 3 16,-1 3-16,-2-1 16,-3-2-16,1-3 15,-1-6 1,2-4-16,1-8 0,4-4 15,2-7 1,1-5-16,4-6 16,6-4-16,1 1 15,3 1-15,1 9 16,0 6-16,-2 7 16,-4 8-16,0 11 15,-4 7-15,-3 5 16,-6 6-1,-4-5-15,-3-4 16,-4-7-16,0-8 16,2-7-16,2-9 15,5-4-15,15-19 47,19-6-47,-1-3 16,-3-4-16,4-3 0,3-1 0,2 2 15,0 7-15,-4 6 0,-8 7 16,-7 8-16,-4 8 16,-7 8-16,-7 8 15,-7 2-15,-5 6 16,-3 5-16,-6 6 16,-1 4-16,-4 10 15,3 7-15,5 5 16,5 8-1,10-11-15,10-11 16,9-10-16,7-13 16,5-9-16,4-8 15,0-7-15,1-4 16,-1-5-16,-4-4 16,-1-3-16,-3-9 15,-3-1-15,-6-4 16,-4 3-16,-7 7 15,-5 11-15,-3 10 16,-2 4 0,-5 9-16,-1 6 15,-4 8-15,0 9 16,4 6-16,2 5 16,5-2-16,6 0 15,6-7-15,7-8 16,9-11-16,4-12 15,3-12 1,2-5-16,1-5 16,-1-3-16,-6-3 15,-2-1-15,-9 3 16,-2 3-16,-6 6 16,-3 5-16,-5 9 15,-6 10-15,-4 10 16,-4 9-16,-1 6 15,-2 8-15,-1 1 16,-1-3 0,2-7-16,2-14 15,8-13-15,5-14 16,8-9-16,7-14 16,8-4-16,6-27 15,4 3-15,0-7 16,-1 3-1,0 8-15,-4 10 0,-4 12 16,-8 26-16,-5 8 16,-5 2-1,-4 6-15,-1-1 16,0 2-16,-4 5 16,-2 4-16,-4 2 15,-2 5-15,-3 7 16,4-12-16</inkml:trace>
  <inkml:trace contextRef="#ctx0" brushRef="#br0" timeOffset="19089.28">24179 3183 0,'8'-2'0,"10"-4"0,-2-4 0,-4 0 0,-2-8 0,3-7 0,4-5 0,5-3 15,3 0 1,2 7-16,2 8 16,-6 10-16,-6 13 0,-9 16 15,-9 12 1,-2-2-16,-2 0 16,2-1-16,2-5 15,4-9-15,3-5 16,10-2-16,5-4 15,3-3 1,5-4-16,-1 1 16,1 0-16,-3-2 15,0-2-15,-3-2 16,-4-1-16,-2-1 16,-3-5-16,0-2 15,-1-4-15,-3-6 16,-3 1-16,-7-5 15,-4 0 1,-6 6-16,-4 4 16,-8 14-16,-4 9 15,-3 12-15,-1 14 16,3 8-16,5 4 16,8-3-16,6-9 15,9-10-15,5-8 16,4-12-16,-4-3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04:50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15961 3222 0,'2'13'0,"7"17"0,2-7 0,6-8 0,-17-15 0,22 8 0,3-5 0,7-4 16,7-5-16,7-8 16,5-7-16,5-8 15,7-12-15,3-14 16,2-11-1,1-10-15,-6-12 16,-8 1-16,-7 0 16,-2-2-16,-1-2 15,-7-1-15,-10 9 16,-14 9-16,-10 14 16,-17 19-16,-2 13 15,-3 11-15,-1 4 16,-5 11-1,-5 8-15,-5 12 16,-3 14-16,-2 15 16,-5 18-16,1 21 15,4 14-15,0 15 16,10 11-16,16-5 16,7-13-16,12-18 15,9-19-15,7-12 16,11-24-16,1-11 15,5-14-15,6-12 16,4-14 0,4-11-16,0-11 15,-2-10-15,-2-11 16,-5-6-16,-4-5 16,-1 3-16,-7 13 15,-11 19-15,-11 16 16,-8 12-16,-4 8 15,0 6 1,1 8-16,2 8 16,3 8-16,9 3 15,11 0-15,11-2 16,10-5-16,8-4 16,11-11-16,-6 0 15,-5 1-15,-7 1 16,-10 2-16,-11 2 15,-13-1-15,-9 1 16,-10 1 0,-5 3-16,-8 1 15,-9 4-15,-5-2 16,-2-3-16,1-4 16,2-7-16,8-9 15,6-4-15,3 5 16,15-3-16</inkml:trace>
  <inkml:trace contextRef="#ctx0" brushRef="#br0" timeOffset="345.88">18403 2929 0,'11'4'0,"12"5"0,-3-3 0,-3-6 0,-3-2 0,3-1 0,-17 3 0,23-1 0,7 1 16,8 0-16,7-1 15,6 1-15,7 1 16,-9-5-16,-11-4 16,-27 2-16</inkml:trace>
  <inkml:trace contextRef="#ctx0" brushRef="#br0" timeOffset="1054.1">19204 2986 0,'10'-4'0,"14"-6"0,-1-8 0,-5-6 0,-3-10 0,0-6 0,-1-4 16,1-4-16,2-4 15,2-8-15,-1-7 16,-1-5-16,1-3 16,-1 0-1,-5 13-15,1 5 16,-8 10-16,-7 8 16,-5 7-16,-4 5 15,1 7-15,-1 7 16,-2 8-16,0 5 15,-1 4-15,0 7 16,0 8-16,3 9 16,1 13-1,0 11-15,1 15 16,2 11-16,4 19 16,1 5-16,8 1 15,11-2-15,8-18 16,11-20-16,7-12 15,13-17-15,-2-17 16,-12-4-16,-10-7 16,-22-4-16</inkml:trace>
  <inkml:trace contextRef="#ctx0" brushRef="#br0" timeOffset="1465.78">19323 2938 0,'-3'9'0,"-11"9"0,-3 3 0,-6-1 0,23-20 0,-22 21 0,1-1 15,4-2-15,5-2 0,1-7 16,3-5-16,7-8 16</inkml:trace>
  <inkml:trace contextRef="#ctx0" brushRef="#br0" timeOffset="10983.89">15266 5101 0,'0'0'16,"0"0"-16,0 0 15,0 0 1,0 0-16,0 0 16,0 0-16,0 0 15,0 0-15,0 0 16,0 0-16,3 4 0,-4-3 0,-1 0 0,1-2 0,1 1 0,-1-1 0,70-2 0,-58 3 16,0 0-16,0 0 15,-5 0-15,3 0 16,0-1-16,1-1 15,-1 0-15,2 3 16,0 0-16,-2-2 16,0 1-1,0-1-15,2 1 16,1-2-16,0 0 16,1 1-16,1 2 15,-1-1-15,-1-1 16,5 1-1,-4-1-15,-1 1 0,1 0 16,0-2-16,2 4 16,0-2-1,-2 0-15,-1 1 16,2-1-16,2 0 16,-1-3-16,3 3 15,0 0-15,-2 0 16,-1 0-1,-1 0-15,-1 2 16,4 0-16,0-2 0,-1 3 16,-4-1-1,3-2-15,3 3 16,-1 0-16,-2 0 16,1-2-16,0 0 15,0 0-15,-1-1 16,0 2-16,0-4 15,-6-1 1,0-3-16,2 0 16,-2 1-16,5 0 15,0 2-15,2 3 16,-1-2-16,2 0 16,0 0-16,4 5 15,1 1-15,1 0 16,-3-1-16,0-1 15,-4 0 1,-3-2-16,1-2 16,-1 0-16,-3-3 15,2 6-15,2-1 16,3 3-16,2-1 16,-1 2-16,-5-1 15,-5 0-15,-2-2 16,-1 1-16,0-2 15,-2-1-15,-2 1 16,-4 0 0,-1 1-16,-5 1 15,1 0-15,-3 2 16,2-1-16</inkml:trace>
  <inkml:trace contextRef="#ctx0" brushRef="#br0" timeOffset="13464.93">8454 3345 0,'0'0'16,"0"0"-16,7 1 0,-7-1 0,-3 2 0,-1 1 0,-3 3 0,2 2 0,4 53 0,6-23 16,2 9-16,2 6 15,3 6 1,-4-2-16,-1-10 16,-3-6-16,-3-9 15,-1-11-15,1-12 16,-2-10-16,-3-9 15,-1-11-15,-4-6 16,0-11-16,-1-7 16,-1-9-16,2-1 15,6-5 1,0 9-16,2 6 16,3 12-16,3 6 15,-3 6-15,0 8 16,-3 6-16,0 5 15,1 4-15,1 2 16,5 3-16,5 3 16,5 0-16,4 2 15,5 3-15,1 0 16,3 0 0,0 3-16,1 2 15,0 3-15,-2 3 16,-1 3-16,-5 4 15,-4 3-15,-6 0 16,-8 0-16,-4-3 16,-2-1-16,-6-3 15,-5-3-15,-5-5 16,-3-6-16,-3-5 16,-5-3-1,-2-6-15,-6-4 16,3-3-16,-2-1 15,-2 2-15,3 0 16,4 1-16,6 0 16,6 1-16,14 1 15</inkml:trace>
  <inkml:trace contextRef="#ctx0" brushRef="#br0" timeOffset="16951.54">8473 4522 0,'0'0'0,"0"0"15,0 0-15,0 0 16,0 0-16,2-8 0,-7 2 0,-3 0 0,4 4 0,5 4 0,4 2 0,81 20 0,-63-21 15,3 0 1,3-1-16,-3-1 16,0 1-16,-1 1 15,-3 0-15,-4 0 16,-4 0-16,-4-2 16,-5 2-16,-4-1 15,-3 1-15,-1-1 16,-1 0-16,1-2 15,0 0 1,0 0-16,-4-4 16,-1-1-16,-1 0 15,-7 2-15,-7-1 16,2 0-16,-5 1 16,0 1-16,-5 0 15,4 2-15,4 0 16,-6 2-16,10-2 15,-5 1-15,14-4 16,-1-3 0,6-2-16,3-1 15,3 4-15,0 2 16,0 2-16,-3 7 16,-3 0-16,2-1 15,5-4-15,8-1 16,0 2-16,7-3 15,4 0-15,3-3 16,7 1 0,1-2-16,2 1 15,-3 5-15,-1 0 16,-4 3-16,1-4 16,-2 2-16,-5 2 15,-5 0-15,-1-6 16,-3-1-1,-3-3-15,-3 2 0,-4 2 16,-1 1-16,-2 0 16,-4 3-1,-3 2-15,-5-1 16,0-2-16,-2-4 16,-2 1-16,-6-2 15,-4 0-15,-2 1 16,-4 2-16,0-1 15,1 2 1,0-1-16,1 1 0,3-2 16,8-4-16,3 1 15,-3 5 1,-3 1-16,4 2 16,6 0-16,6 2 15,2-1-15,5-2 16,2-2-16,2 0 15,3-3-15,2-3 16,0 2 0,5 0-16,5-1 0,1 5 15,-1 3 1,3 3-16,6 2 16,2-3-16,4 1 15,1 0-15,0-2 16,-2-3-16,5-1 15,-5 2-15,-5-1 16,-8 8 0,-2-2-16,1-1 15,0-3-15,-5 1 16,-6 0-16,-5 0 16,-2-1-16,1-2 15,6 2-15,-5-2 16,-6-2-16,-2-2 15,-5-1-15,-5 0 16,-2-2 0,-3 1-16,-3 0 15,-4 4-15,0-1 16,2 1-16,3 1 16,0 1-16,5-3 15,0-2-15,3 1 16,0 5-16,-1-3 15,1 2-15,7 2 16,6 1-16,1 0 16,4-1-1,2-1-15,-1-1 16,-1-1-16,-1 0 16,0 0-16,-2 0 15,2-2-15,4-2 16,2 1-16,0 2 15,3-4-15,4 1 16,3 1-16,-4 3 16,2-1-1,-7 3-15,2 2 16,-16-1-16</inkml:trace>
  <inkml:trace contextRef="#ctx0" brushRef="#br1" timeOffset="32893.78">9537 3374 0,'0'0'0,"0"0"15,0 0-15,3-3 0,-2 2 0,-2 2 0,-2 2 0,-1 2 0,2 3 0,9 70 0,-7-45 16,-3 5-16,1 2 16,-1-1-16,-2-2 15,-4-7-15,4-9 16,0-9-16,1-7 15,2-6-15,-1-8 16,0-8-16,3-9 16,0-8-1,0-6-15,3-5 16,5-3-16,7 1 16,1 1-16,4 11 15,-1 4-15,-1 6 16,0 8-16,0 5 15,-2 5-15,-2 4 16,0 5-16,0 3 16,-1 1-1,2 4-15,-5 2 16,-7 1-16,-8 3 16,-4 0-16,2 2 15,-2 2-15,-1 2 16,-2 0-16,2 2 15,0 4-15,2-1 16,-3 1-16,4-2 16,2-4-1,1-3-15,5-3 16,8-5-16,4-4 16,2-3-16,6-3 15,2-5-15,-1-3 16,-2-1-16,-3-3 15,-16 5-15</inkml:trace>
  <inkml:trace contextRef="#ctx0" brushRef="#br1" timeOffset="33613.12">10114 3365 0,'0'0'0,"10"6"0,-11-2 0,-4 0 0,1 1 0,3 3 0,2 5 0,9 37 0,-5-15 16,-1 5 0,-2-3-16,-1-2 15,4-6-15,-1-9 16,3-13-16,3-9 15,1-4-15,2-7 16,2-6-16,2-2 16,-4-4-1,-2-3-15,-3-5 16,-2-1-16,2 2 0,-4 2 16,-3 6-1,-4 4-15,3 13 16,3 4-16,1 7 15,-1 5-15,-2 8 16,0 6-16,1 7 16,1 2-1,1 3-15,-1-2 16,5-3-16,0-6 16,3-11-16,4-7 0,6-10 15,0-8 1,-2-7-16,0-5 15,1-3-15,-6-4 16,-3-3-16,-2 2 16,-6 1-16,-3 3 15,0 10 1,-2 9-16,-4 4 16,-2 8-16,-2 2 15,-2 6-15,9-5 0</inkml:trace>
  <inkml:trace contextRef="#ctx0" brushRef="#br1" timeOffset="34328.23">10808 3315 0,'0'0'0,"0"0"16,0 0-1,0 0-15,0 0 16,0 0-16,0 0 15,0 0-15,0 0 16,0 0-16,-6-1 0,-6-4 0,2 1 0,3-1 0,3 2 0,1 1 0,99 82 0,-76-61 16,-2 3-16,-5-1 15,2 1-15,1 0 16,1-1-16,-6-3 16,0-3-1,1-1-15,0-4 16,1-2-16,0-3 15,-1 0-15,-2-3 16,-6-2-16,-2 0 16,-8-1-16,-4-4 15,-5 0-15,1 3 16</inkml:trace>
  <inkml:trace contextRef="#ctx0" brushRef="#br1" timeOffset="34629.42">10770 3604 0,'7'-2'0,"9"-2"0,-3-2 16,-2-1-16,0-6 0,-11 13 0,13-17 0,6-3 0,3-3 0,2 0 15,2-3-15,1 0 16,0 1-16,-3 1 16,-7 4-1,-12 2-15,-9 1 16,1 12-16</inkml:trace>
  <inkml:trace contextRef="#ctx0" brushRef="#br1" timeOffset="36296.96">10141 3170 0,'3'0'0,"2"-2"0,-3 0 0,-4-2 0,2-5 0,0-5 0,3-10 0,1-9 0,0-8 16,2-7-16,7-11 16,4-7-16,4-5 15,5-3-15,11-3 16,-3 1-16,2 4 16,8-6-1,-1 4-15,2 7 16,1-2-16,5 6 15,-5 3-15,1 4 16,2 8-16,1 1 16,-3 6-16,-3 7 15,-2 4-15,-7 6 16,-4 6-16,-5 5 16,-7 6-16,-6 3 15,-6 4 1,-4 0-16,-4 2 15,-1-1-15,-2 0 16,0 1-16,1-1 16,2-1-16,2-2 15,-1-1-15,-1-3 16,-1-4-16,2-5 16,4-1-16,1-1 15,1-5-15,2 2 16,0 6-1,-1 4-15,0 2 16,-4 4-16,3 8 16,-4 12-16,2 3 15,1 8-15,-5 11 16,4-5-16,3-5 16,5-9-16,3-8 15,0-10-15,1-8 16,-2-7-1,-2-5-15,2-9 16,-6 2-16,-1-5 16,-6-2-16,-5 4 15,-5 2-15,-3 4 16,0 6-16,-6 5 16,-3 10-16,-1 3 15,0 6-15,4 4 16,1-2-1,10-5-15</inkml:trace>
  <inkml:trace contextRef="#ctx0" brushRef="#br1" timeOffset="37014.49">11490 1296 0,'0'1'0,"-1"3"0,0 1 0,3 7 0,1 8 0,-1 11 0,0 8 0,0 11 15,-2 5-15,0-1 16,-2-3-16,3-19 16,4-14-16,0-10 15,-2-7-15,-1-9 16,0-8-16,0-9 15,-3-5-15,-1-9 16,-2-7 0,0-8-16,2 1 15,1-1-15,2 11 16,-3 12-16,0 12 16,4 5-16,3 4 15,0-1-15,-3 0 16,-3 3-1,2-3-15,6 5 0,4 1 16,4 3-16,2 6 16,3 5-1,3 6-15,4 9 16,2 4-16,4 3 16,0 4-16,-3-1 15,-3 4-15,-9-5 16,-8-4-1,-7 0-15,-7-3 16,-9-1-16,-5-4 16,-5 0-16,-11 0 15,-5 2-15,-4 2 16,-3-2-16,5-4 16,2-6-16,8-10 15,11-12-15,9-9 16,17-8-1,5 8-15</inkml:trace>
  <inkml:trace contextRef="#ctx0" brushRef="#br1" timeOffset="37965.97">12010 1085 0,'0'2'0,"-3"2"0,-2 2 0,-1-2 0,-3 4 0,-4 4 0,-2 9 0,-2 13 0,2 14 15,1 11-15,2 7 16,7 6-16,6-19 15,8-20 1,11-15-16,11-13 16,5-8-16,2-9 15,0-6-15,-3-5 16,-1-8-16,-7-5 16,-6-7-16,0-1 15,-7-1-15,-11-1 16,-9 4-16,-5 8 15,-3 9-15,-3 7 16,-3 4-16,-1 6 16,-3 6-1,-4 6-15,-9 7 16,2 7-16,-5 1 16,5 8-16,10 6 15,10-2-15,16-5 16,9-3-16,9-6 15,7-5-15,0-8 16,0-7-16,1-4 16,-3-10-1,0-6-15,0-4 16,1-3-16,3-5 16,1-2-16,6 7 15,-4 10-15,-2 7 16,-4 6-16,-5 8 15,-4 8-15,-5 6 16,-5 11-16,-3 6 16,-3 6-1,-2 2-15,-4 0 16,0-4-16,-1-12 16,-2-6-16,1-10 15,5-7-15,3-5 16,2-7-16,6-6 15,4-8-15,7-13 16,5-8-16,7-7 16,5-2-16,6-3 15,2 15 1,-2 16-16,-2 13 16,-7 9-16,-5 8 15,-9 7-15,-7 5 16,-8 10-16,-5 6 15,-5 5-15,-3 2 16,-6-2-16,-1-4 16,1-13-16,7-17 15,9-10 1,13-19-16,7 5 16</inkml:trace>
  <inkml:trace contextRef="#ctx0" brushRef="#br1" timeOffset="38432.25">13050 838 0,'0'0'0,"0"0"16,0 0-16,5 4 0,-3-2 0,0 1 0,1-1 0,-3 2 0,0 0 0,-45 66 0,31-35 16,8 2-1,3-1-15,9-3 0,4-5 16,14-5 0,7-21-16,2-3 15,7-13-15,5-5 16,1-7-16,2-9 15,-10-7-15,-8-1 16,-10 0-16,-14-1 16,-11 5-1,-6 11-15,-7 10 16,-8 12-16,-7 6 0,-11 7 16,-5 12-1,-6 11-15,-5 2 16,8 3-16,18-4 15,17-8-15,21-15 16,11-5-16,11-10 16,-10 4-1</inkml:trace>
  <inkml:trace contextRef="#ctx0" brushRef="#br1" timeOffset="38932.89">13651 1026 0,'-8'5'0,"-8"6"0,-4 0 0,2 0 0,-5-1 0,-1-2 0,-2-1 16,-1 2-16,-6 1 15,-3 0-15,-1-1 16,-14 3-16,-3 2 15,-1 1-15,-7 2 16,-5 5-16,-5 1 16,3 2-16,-1 1 15,-4 2 1,-3 1-16,0 2 16,-9 2-16,-4 4 15,6 5-15,-11 3 16,2-2-16,-4 13 15,-4 2-15,-4 7 16,-4 0-16,0-4 16,60-33-16</inkml:trace>
  <inkml:trace contextRef="#ctx0" brushRef="#br1" timeOffset="41632.76">9518 4336 0,'0'0'0,"0"0"15,0 0-15,0 0 0,-4-9 0,4 1 0,2 5 0,-1 2 0,-6 22 0,4-9 0,-14 15 0</inkml:trace>
  <inkml:trace contextRef="#ctx0" brushRef="#br1" timeOffset="42925.32">9578 4252 0,'0'-2'0,"-2"-3"0,-5 5 0,0 4 0,4 7 0,1 6 0,1 7 0,-3 7 0,0 7 16,1 4-16,-4 2 15,0-2-15,-2-3 16,3-13 0,0-6-16,1-8 15,1-5-15,0-4 16,2-3-16,4-4 16,0-6-16,-1-6 15,-1-9-15,2-10 16,-1-9-16,0-7 15,3-7-15,5-6 16,8 5-16,5 6 16,2 8-1,0 4-15,-3 8 16,-4 7-16,-1 6 16,2 5-16,0 6 15,2 4-15,-3 7 16,-3 5-16,-2 3 15,-2 4-15,-3 3 16,-3 3-16,-3 2 16,-5 2-1,-2 4-15,-1 2 16,-3 2-16,-3 0 16,-3 1-16,-3-2 15,5-3-15,0-4 16,0-5-16,2-7 15,3-5 1,4-2-16,4-5 0,4-1 16,4 1-16,2 1 15,0 1 1,-1 3-16,4 2 16,3 1-16,0 3 15,0 2-15,2 0 16,-1 1-16,0 0 15,-3-2-15,0-3 16,1-5 0,-3-3-16,-4-4 0</inkml:trace>
  <inkml:trace contextRef="#ctx0" brushRef="#br1" timeOffset="43537.1">10035 4149 0,'3'5'0,"1"5"0,-4 5 0,-1 6 0,-1 12 0,3 5 0,4 6 16,2-1 0,1-2-16,5-9 15,4-9-15,-5-14 16,-2-6-16,0-6 16,2-5-16,-1-7 15,-1-6-15,-2-2 16,-1-4-16,-1-6 15,-2-4-15,-1 0 16,1 0-16,1 3 16,1 3-1,3 9-15,0 8 16,-1 10-16,-1 7 16,-2 10-16,3 9 15,-1 8-15,0 5 16,1 0-16,3-1 15,2-4-15,1-10 16,1-8-16,-2-9 16,0-8-16,-1-8 15,0-4 1,-4-4-16,-2-3 16,-2-4-16,-1-2 15,1 2-15,2-1 16,-1 5-16,2 6 15,-3 5-15,0 8 16,-1 9-16</inkml:trace>
  <inkml:trace contextRef="#ctx0" brushRef="#br1" timeOffset="43773.29">10593 4021 0,'8'4'0,"11"4"0,-3 1 0,-2 1 0,-4 6 0,-10-16 0,12 23 0,2 9 16,2 5-16,2 5 15,3 4-15,4 0 16,0-4-16,-7-12 15,-6-8-15,-14-18 16</inkml:trace>
  <inkml:trace contextRef="#ctx0" brushRef="#br1" timeOffset="44023.88">10851 3988 0,'-6'4'0,"-7"6"0,-2 4 0,-5 3 0,-6 10 0,26-27 0,-29 35 0,-3 8 15,-1 10-15,3 8 16,4 5-16,2-8 15,0-11-15,12-32 16</inkml:trace>
  <inkml:trace contextRef="#ctx0" brushRef="#br2" timeOffset="49546.13">11671 3335 0,'0'0'0,"0"0"16,0 0-16,0 0 15,0 0 1,0 0-16,-1 2 0,-3 0 0,1-1 0,0-1 0,0 0 0,1-1 0,16 70 0,-13-41 16,-3 0-16,1 2 15,-2-2-15,-4-2 16,-1-4-16,1-8 15,1-7-15,2-5 16,1-6-16,2-7 16,1-8-16,0-9 15,1-10 1,1-6-16,-1-3 16,6-2-16,2 2 15,5 3-15,6 9 16,3 4-16,0 2 15,1 5-15,-1 4 16,0 8-16,-1 6 16,-2 5-16,-2 5 15,-3 4 1,-4 4-16,-6 2 16,-7 1-16,-2 1 15,-3 0-15,0 2 16,0-2-16,-2 1 15,-1 1-15,-3-1 16,1 1-16,3-1 16,0 2-16,2-1 15,3 0-15,-1 2 16,3 0 0,1-1-16,6-1 15,7-3-15,7-4 16,4-3-16,0-5 15,4-4-15,-2-4 16,-2-1-16,-6-4 16,-13 8-16</inkml:trace>
  <inkml:trace contextRef="#ctx0" brushRef="#br2" timeOffset="50365.36">12168 3211 0,'0'0'0,"0"3"0,1-2 0,-1 0 0,1 2 0,0 3 0,1 7 0,4 33 0,-2-13 16,-1 3-16,-3 0 16,3-4-16,-2-7 0,2-7 15,0-9 1,3-6-16,2-7 15,2-9-15,4-2 16,-1-3-16,-1-5 16,-1-2-16,0-3 15,-5 0-15,2-2 16,-2 5 0,-1 3-16,-1 5 15,-2 6-15,-1 6 16,0 6-16,-1 3 15,0 6-15,2 6 16,-1 6-16,-1 6 16,2 2-16,3 0 15,2-2-15,2-6 16,3-6 0,-4-5-16,2-7 15,4-7-15,2-7 16,-1-6-16,-2-5 15,-1-3-15,-2-2 16,-2-3-16,-3 2 16,-2 2-16,-2 5 15,-2 4-15,-1 6 16,0 5 0,-2 4-16,-5 0 15,-2 5-15,1-2 16</inkml:trace>
  <inkml:trace contextRef="#ctx0" brushRef="#br2" timeOffset="50660.68">12639 3131 0,'6'7'0,"7"7"0,1-2 0,-3 0 0,-6 1 0,-5-13 0,5 18 0,2 3 0,4 7 0,2 4 15,1-1-15,3 0 16,3-1-16,1-4 16,0-4-16,-9-10 15,0-3 1,-5-3-16,-6-5 15,2-8-15,1-7 16,-3 4-16</inkml:trace>
  <inkml:trace contextRef="#ctx0" brushRef="#br2" timeOffset="50878.83">12857 3125 0,'-4'5'0,"-7"10"0,-3 3 0,-4 6 0,-6 6 0,24-30 0,-29 35 0,0 4 0,1 3 16,5 1-16,8-3 16,1-5-16,0-7 15,-3-7-15,3-15 16</inkml:trace>
  <inkml:trace contextRef="#ctx0" brushRef="#br2" timeOffset="51745.91">11630 3968 0,'0'0'0,"-2"-1"0,-1 1 0,1 0 0,-1 4 0,0 8 0,0 9 0,1 46 0,4-24 0,-1 0 16,1 0 0,-2-4-16,-1-7 15,-1-18-15,-1-6 16,-1-10-16,-1-11 16,1-12-16,-1-13 15,2-9 1,3-9-16,3-7 15,9 0-15,7 3 16,2 12-16,4 10 16,0 11-16,-1 10 15,-1 7-15,-4 6 16,-2 6-16,0 5 16,-2 3-16,-1 4 15,-7 3 1,-4-1-16,-4 1 15,-4 0-15,-2 3 16,-4-1-16,-5 1 16,-3 3-16,-3-2 15,1 1-15,5 1 16,3-1-16,3-1 16,0-2-16,1-1 15,11-1-15,4-3 16,8-3-1,4-1-15,7-4 16,2 0-16,3-6 16,-2-5-16,-2-3 15,-1-4-15,-10-2 16,-8-3-16,-5 9 16</inkml:trace>
  <inkml:trace contextRef="#ctx0" brushRef="#br2" timeOffset="52137.48">12104 3868 0,'0'-4'0,"0"-6"0,3 4 0,3 4 0,0 5 0,2 3 0,3 5 0,3 6 0,4 5 0,-2 5 15,-1 3-15,-2 6 16,1 1-16,-1 0 16,-2-1-16,-6-8 15,1-7-15,-1-10 16,-2-5-16,2-9 15,-3-9 1,-1-5-16,-1-2 16,2-2-16,0 2 15,2 4-15,-1 2 16,-4 3-16,-2 2 16,-3 6-16,-5 0 15</inkml:trace>
  <inkml:trace contextRef="#ctx0" brushRef="#br2" timeOffset="52821.33">12224 3931 0,'0'0'0,"5"-1"0,1 1 0,-1 1 0,-5-1 0,3 2 0,-1 5 0,1 3 0,14 31 0,-10-14 15,-1 4-15,0 0 16,2-3-1,3-2-15,1-6 16,-2-7-16,-4-7 0,3-4 16,1-7-1,-1-6-15,-1-7 16,-3-3-16,0-8 16,-3-3-16,0-3 15,2-4-15,-1 2 16,1 0-1,-1 6-15,2 5 16,-3 9-16,-4 4 16,-2 4-16,-1 8 15,1 1-15,6 6 16,4 5-16,4 5 16,-1 6-16,2 5 15,-1 5-15,-3 2 16,-1 0-1,-3-2-15,-1-5 16,-1-7-16,4-7 16,4-8-16,6-7 15,-4-4-15,-1-6 16,-4-4-16,-2-6 16,-2-5-16,-3-3 15,1-1-15,-2-1 16,1 2-16,3 2 15,5 6 1,-3 8-16,-4 4 16,3 4-16,-3 1 15,-4 4-15,2-1 16</inkml:trace>
  <inkml:trace contextRef="#ctx0" brushRef="#br2" timeOffset="53121.16">12710 3782 0,'5'6'0,"9"6"0,-2 0 16,0 0-16,-2 2 0,-10-14 0,10 19 0,3 7 0,4 6 0,1 0 15,-1 2-15,0 0 16,2-3 0,-3-4-16,-6-11 15,-6-5-15,-8-7 16,-10-5-16,4-4 16</inkml:trace>
  <inkml:trace contextRef="#ctx0" brushRef="#br2" timeOffset="53334.83">12920 3770 0,'-2'4'0,"-1"7"0,-9 2 0,-8 6 0,-8 7 0,28-26 0,-27 32 0,-1 8 0,1 7 16,8 5-16,3 0 16,9-7-1,0-11-15,5-12 16,2-11-16,-1-13 16</inkml:trace>
  <inkml:trace contextRef="#ctx0" brushRef="#br2" timeOffset="54430.96">12282 2762 0,'-4'-3'0,"-6"-5"0,3 1 0,2-3 0,4-7 0,5-6 0,-4 23 0,5-31 15,1-4-15,3-6 16,6-3-16,5-4 15,5-4-15,7 2 16,7-3-16,5 1 16,-1 3-1,-3 4-15,1 6 16,-2 3-16,-2 2 16,1 1-16,-3 2 15,-7 5-15,-4 2 16,-1 4-16,-1 0 15,0 1-15,-3 2 16,-1 1-16,-2 2 16,-6 3-1,-2 4-15,-6 2 16,-3 3-16,-1-1 16,0 2-16,-1-1 15,1 2-15,0 2 16,2 1-16,0 2 15,-4 5-15,-1 5 16,-1 6-16,3-2 16,-2 1-1,-2 1-15,3-1 16,4-4-16,6-7 16,-6-4-16,12-5 15,1-5-15,7-13 16,1 3-16,0-1 15,2-1-15,-1-1 16,-1-1-16,-4 2 16,-2 0-16,0 2 15,-7-2-15,-6 1 16,-8 2 0,-10 4-16,-6 2 15,-9 3-15,-4 2 16,-1 7-16,3 2 15,5 0-15,8-1 16,7-6-16,8-3 16,9-6-16,-1 2 15</inkml:trace>
  <inkml:trace contextRef="#ctx0" brushRef="#br2" timeOffset="54914.35">13610 1323 0,'0'0'0,"0"0"16,0 0-16,0 0 0,7 3 0,-7 0 16,-2-1-16,-2 0 0,0 0 0,0-1 0,-57 79 0,34-34 0,0 9 15,-1 9 1,2 8-16,13-9 0,10-7 16,12-13-1,14-11-15,6-13 16,4-11-16,-1-10 15,-7-8-15,-8-5 16,-16 6-16</inkml:trace>
  <inkml:trace contextRef="#ctx0" brushRef="#br2" timeOffset="56421.29">13537 1590 0,'8'-5'0,"14"-7"0,1 0 0,0 0 0,-23 12 0,22-14 0,1 0 0,0 0 16,-1 5 0,-2 7-16,-3 8 15,-5 13-15,-5 14 0,-6 14 16,-6 11-1,-7 9-15,1-3 16,6-8-16,7-12 16,3-12-16,1-13 15,2-13 1,3-12-16,6-11 16,2-11-16,6-7 15,-12 14-15,10-41 16,-11 17-16,-5 1 15,0 1-15,1 0 16,-2 5-16,2 6 16,3 5-16,-2 6 15,1-1-15,0 4 16,-4 1 0,-4 0-16,6-3 15,2-1-15,6 0 16,3 1-16,0 6 15,-1 4-15,-3 7 16,-3 8-16,-2 5 16,0 4-16,-3 8 15,-4 1-15,1 3 16,1 0-16,1-3 16,1-5-1,1-4-15,1-5 16,3-5-16,1-5 15,2-7-15,3-5 16,1-7-16,3-5 16,1-5-16,-1-2 15,-1-3-15,-3 3 16,-4 2-16,-4 12 16,-6 9-16,-1 5 15,-4 12 1,-4 9-16,-3 9 15,2 5-15,1 1 16,5-5-16,5-3 16,5-10-16,5-7 15,5-10-15,3-8 16,2-7-16,2-6 16,2-6-1,-4-2-15,-6 0 16,0 0-16,-7 5 15,-5 7-15,-4 7 16,-2 7-16,1 9 16,-3 10-16,-2 5 15,-2 9-15,0 8 16,-1 6-16,2 6 16,-4 7-16,-1 5 15,3 1 1,4-6-16,2-9 15,3-16-15,1-15 16,3-12-16,0-9 16,0-10-16,-2-9 15,0-9-15,4-11 16,0-5 0,5-11-16,-1-3 0,6-2 15,-1 6-15,-2 13 16,-3 12-1,0 13-15,-5 7 16,-1 4-16,3 2 16,2 0-16,6 0 15,1-3-15,6 0 16,0 4-16,-1 5 16,-3 4-1,-3 9-15,-2 5 16,-7 4-16,-7 6 15,-9 6-15,-5 0 16,-5-3-16,-1-3 16,5-6-16,7-5 15,8-7-15,8-8 16,10-6 0,5-5-16,8-5 15,1-3-15,1-4 16,0-1-16,0-3 15,-1-2-15,-5 0 16,-6-2-16,-3 5 16,-7 5-16,-6 7 15,-1 3-15,-4 6 16,-6 1-16,-7 6 16,-5 4-1,-10 6-15,-9 6 16,-5 5-16,-4 5 15,-2 3-15,10 0 16,4-7-16,9-8 16,21-12-16</inkml:trace>
  <inkml:trace contextRef="#ctx0" brushRef="#br2" timeOffset="56792.76">15329 1179 0,'-6'10'0,"-10"13"0,-2-2 0,0-2 0,18-19 0,-22 19 0,-7 4 0,-10 3 16,-10 4-16,-15 7 15,-15 4-15,-15 5 16,-15 8-16,-23 11 16,-1 3-16,-5 9 15,-4 0-15,-3 2 16,-1 0-1,3 2-15,5-3 16,-3 1-16,78-42 16</inkml:trace>
  <inkml:trace contextRef="#ctx0" brushRef="#br3" timeOffset="64247.49">13354 3230 0,'0'0'0,"0"0"16,0 0-1,0 0-15,0 0 0,-1 0 0,-2-1 0,1 0 0,0 1 0,1 0 0,2 0 0,14 101 16,-16-66-16,2 2 16,-5-2-16,-2-5 15,-2-5-15,2-14 16,1-6-16,-1-5 15,1-10 1,1-8-16,1-9 0,3-11 16,6-9-16,6-7 15,1-3 1,1-2-16,10 7 16,-4 11-16,0 11 15,2 9-15,0 7 16,-4 5-16,-7 6 15,-10 6-15,-5 6 16,-3 3 0,1 3-16,4 1 0,-3 1 15,2-1 1,3 2-16,-2 0 16,-1 1-16,3 1 15,-1 4-15,-2 0 16,-1 5-16,-1 1 15,3 2-15,0-1 16,-1-4 0,6-6-16,5-6 15,6-8-15,6-6 16,11-6-16,3-6 16,-3-5-16,-6 0 15,-19 1-15,-13 7 16</inkml:trace>
  <inkml:trace contextRef="#ctx0" brushRef="#br3" timeOffset="64924">13793 3119 0,'0'4'0,"1"-2"0,1 2 0,0 6 0,-2 8 0,-1 8 0,3 8 0,-1 7 15,3 1-15,-3-3 16,1-5-16,0-6 16,4-17-16,2-9 15,4-7 1,0-9-16,-1-4 16,2-4-16,-2-3 15,0-4-15,-5-1 16,-2-3-16,-1 2 15,2 4-15,4 3 16,-2 8 0,-1 8-16,-5 10 15,-2 11-15,1 7 16,0 10-16,2 5 16,0 3-16,3-1 15,1-4-15,7-6 16,2-8-16,2-10 15,-1-12-15,4-5 16,3-11-16,-4-4 16,-1-8-16,-1-2 15,-2-1 1,-3 1-16,-2 3 16,-5 9-16,-5 3 15,-1 6-15,-5 10 16,-1 4-16,0 6 15,2 1-15</inkml:trace>
  <inkml:trace contextRef="#ctx0" brushRef="#br3" timeOffset="65173.69">14291 3075 0,'2'5'0,"1"6"0,2 0 0,3 1 0,6 6 0,4 6 0,-18-24 0,21 29 0,4 1 16,-1 0 0,0-4-16,-1-5 15,-4-2-15,-5-4 16,-10-7-16,-10-3 15,-3-4-15</inkml:trace>
  <inkml:trace contextRef="#ctx0" brushRef="#br3" timeOffset="65358.42">14503 2992 0,'-3'5'0,"-8"10"0,11-15 0,-14 18 0,-4 3 0,-7 9 0,25-30 0,-30 40 0,0 7 15,3 5 1,9 0-16,6-2 0,4-8 16,1-9-1,0-19-15</inkml:trace>
  <inkml:trace contextRef="#ctx0" brushRef="#br3" timeOffset="66170.63">13425 3803 0,'2'-1'0,"3"-3"0,-3 3 0,-9 5 0,-5 5 0,-3 5 0,-1 9 0,6 9 0,5 6 16,1 5-16,3-1 15,2 1-15,-3-11 16,-2-14-16,-3-11 16,5-8-16,1-11 15,1-11-15,-1-10 16,1-9 0,2-9-16,2-3 15,5-2-15,3 5 16,6 7-16,0 10 15,2 11-15,1 9 16,1 8-16,0 7 16,0 5-16,-6 6 15,-5 4-15,-8 2 16,-8 2-16,-4 2 16,-1-2-1,-2 0-15,-2-1 16,-1 0-16,3 1 15,1 2-15,3 3 16,2 1-16,5 3 16,5 0-16,6-1 15,7-6-15,7-7 16,1-7-16,4-11 16,0-7-1,-2-4-15,-7-7 16,-2 0-16,-6 2 15,-11 10-15</inkml:trace>
  <inkml:trace contextRef="#ctx0" brushRef="#br3" timeOffset="66795.95">13841 3699 0,'1'3'0,"3"3"0,-4 0 0,0 0 0,-2 5 0,-1 7 0,3 7 0,1 8 0,3 6 16,2 0-1,3-3-15,-2-7 16,3-5-16,-2-14 16,-1-10-16,-4-8 15,4-4-15,-1-5 16,-1-5-16,0-4 16,0-4-16,2-3 15,-2-2-15,3 0 16,-2 5-1,2 7-15,-3 8 16,-1 7-16,-1 8 16,-1 7-16,0 10 15,0 7-15,-1 8 16,2 4 0,3-1-16,0-1 15,0-6-15,-1-7 0,2-8 16,4-7-1,-1-3-15,2-9 16,0-8-16,1 0 16,-2-6-16,0-6 15,0-3-15,0-1 16,-2 2-16,-4 3 16,-2 5-1,-2 7-15,0 6 16,2 3-16,3 6 15,1 0-15</inkml:trace>
  <inkml:trace contextRef="#ctx0" brushRef="#br3" timeOffset="67037.39">14303 3612 0,'4'3'0,"6"5"0,-1-1 0,-1 2 0,0 6 0,3 7 0,3 6 0,4 4 15,4 1-15,-1 1 16,0-2-16,-1-1 16,-2-11-16,-8-1 15,-3-4 1,-4-8-16,-7-4 15</inkml:trace>
  <inkml:trace contextRef="#ctx0" brushRef="#br3" timeOffset="67245.83">14454 3604 0,'-6'4'0,"-7"7"0,-1 5 0,1 9 0,-2 12 0,15-37 0,-16 46 0,3 9 16,1 5-16,5-1 16,-1-6-16,2-12 15,0-14-15,1-20 16</inkml:trace>
  <inkml:trace contextRef="#ctx0" brushRef="#br3" timeOffset="68201.44">13969 2894 0,'0'-7'0,"-1"-11"0,3-2 0,0-2 0,1-6 0,-3 28 0,4-32 16,3-6-16,5-5 15,7-2-15,9-5 16,10-2-16,4 2 16,-3 1-16,-2 6 15,2 4 1,5 2-16,8 6 15,-1 3-15,-4 3 0,-8 4 16,-8 4 0,-5 4-16,-3 6 15,-5 3-15,-7 4 16,-6 2-16,-3 0 16,-3 0-16,-1-1 15,0 0 1,2-5-16,3-2 15,0-5-15,0-1 16,-1 0-16,-1 2 16,-1 1-16,0 3 15,0 2-15,0 2 16,3 4-16,-6 5 16,0 6-16,0 2 15,0-1-15,3-2 16,5-4-1,3-4-15,6-1 16,5-4-16,1-5 16,3-4-16,-3-4 15,1-3-15,-5-1 16,-4 0-16,-2 0 16,-10 4-16,-4 0 15,-5 3-15,-1 1 16,-7 5-1,0 5-15,-3 5 16,2 2-16,1-2 16,3-3-16,12-4 15,2-2-15,9-6 16,9 0-16</inkml:trace>
  <inkml:trace contextRef="#ctx0" brushRef="#br3" timeOffset="69118.8">15257 1657 0,'5'0'16,"-4"3"-16,-2-2 0,-1 5 0,-2 7 0,-7 9 0,-5 11 0,-4 12 0,-1 7 16,0 4-16,5-1 15,6-5-15,15-21 16,11-10-16,12-14 15,8-10 1,2-8-16,1-6 16,-1-6-16,-3-6 15,-7-3-15,-5 2 16,-3-4-16,-11-4 16,-7-2-16,-9 1 15,-3 4-15,-3 6 16,-4 10-16,-3 11 15,-2 11-15,-3 17 16,-2 5 0,-4 9-16,7 7 15,5 4-15,7 0 16,11-9-16,10-9 16,14-16-16,4-7 15,6-11-15,7-7 16,2-6-1,-1-8-15,-4 0 0,-2-6 16,-4-2-16,-7-1 16,-8 1-1,-4 6-15,-4 6 16,-5 10-16,-1 7 16,-4 6-16,0 7 15,-1 10-15,1 8 16,-2 7-16,4 6 15,0-1 1,7-3-16,6-7 0,6-10 16,7-12-1,5-11-15,5-14 16,3-9-16,-1 0 16,-9-2-16,-3-4 15,-8 1-15,-3-1 16,-3 5-16,1 9 15,-1 9 1,-8 12-16,-7 11 16,-3 15-16,-3 14 15,-4 8-15,0 5 16,2-2-16,4-6 16,8-11-16,-2-21 15,0-9-15,3-12 16</inkml:trace>
  <inkml:trace contextRef="#ctx0" brushRef="#br3" timeOffset="69384.56">16272 864 0,'-1'5'0,"-4"5"0,0 1 0,0-1 0,3 3 0,1 12 0,-1 16 0,-3 27 16,0 22-16,1 22 16,-3 7-16,-1-46 15,-5-35-15,4-8 16,10-23-16,1-12 15</inkml:trace>
  <inkml:trace contextRef="#ctx0" brushRef="#br3" timeOffset="69612.3">16124 1240 0,'6'-3'0,"8"-6"0,-5 4 0,2-5 0,4-4 0,9-6 0,9-4 0,5 2 15,0 4-15,-6 5 16,-4 5-16,-19 12 16,-4 4-16,-11 9 15,-9-5-15</inkml:trace>
  <inkml:trace contextRef="#ctx0" brushRef="#br3" timeOffset="70447.61">16429 1288 0,'6'-5'0,"8"-7"0,-1-5 0,3-7 0,3-13 0,5-7 0,6-3 16,2 5-16,2 7 15,0 13-15,-3 14 16,-8 10-16,-11 12 16,-6 10-16,-6 5 15,-6 4 1,-1 1-16,3-6 16,5-4-16,9-9 15,8-7-15,5-9 16,4-8-16,0-5 15,4-8-15,0-2 16,3-6-16,-1-4 16,-4-4-16,-1-1 15,-10 4 1,-9 7-16,-7 10 16,-4 7-16,-6 9 15,-2 1-15,-4 8 16,-6 7-16,-5 11 15,-7 11-15,-5 7 16,3 1 0,4 3-16,19-11 0,20-11 15,15-10-15,8-9 16,10-8 0,3-6-16,-2-8 15,-3-4-15,-3-5 16,-10-2-16,-5-3 15,-9-3-15,-9 1 16,-5 0-16,-4 5 16,-3 7-1,-5 5-15,-5 9 0,-4 10 16,-6 11 0,-10 8-16,-3 5 15,1-1-15,1-3 16,14-6-16,18-10 15,12-6-15,17-6 16,17-4-16,5 1 16,12-3-1,-4 1-15,1 0 16,-5 4-16,-6 0 16,-7 7-16,-3 4 15,-4 4-15,-4 4 16,-2 4-16,1 0 15,1 1-15,0-2 16,-5-2-16,-3-3 16,4-6-16,1-7 15,-8-2 1</inkml:trace>
  <inkml:trace contextRef="#ctx0" brushRef="#br3" timeOffset="71948.32">15848 3649 0,'7'3'0,"7"2"0,-4-1 0,-3-1 0,-3-4 0,-4 1 0,6 0 0,7 1 0,6 1 0,7 1 0,6 1 0,6 0 16,1 0-16,2-3 16,3-1-16,1-1 15,-3-2 1,4-2-16,0 2 15,4 0-15,0-1 16,0-3-16,4-1 16,-2-1-16,0-1 15,0 1-15,5 0 16,2 1 0,3 0-16,3 0 0,1 0 15,-1 1 1,-2 1-16,-1 1 15,0 0-15,-6 4 16,1-2-16,-2-2 16,-2-1-16,-1-1 15,-1 0-15,-3 1 16,-1 0 0,1 1-16,2-1 15,5-1-15,0 3 0,2 1 16,3 0-1,0 2-15,1-1 16,2-1-16,2-1 16,4-1-16,-3-2 15,6-1-15,3-1 16,0 1 0,1 0-16,-1 2 15,-1 3-15,-3 1 16,-2-4-16,-5 1 15,-4-2-15,0 3 16,-5-1-16,-4 3 16,-1 2-16,0 1 15,-3 4-15,0 3 16,1 4-16,-2-5 16,-2-4-1,-2-7-15,3-5 16,3 0-16,0 3 15,0 1-15,-5 1 16,-6 0-16,-6 0 16,-4-3-16,-2-4 15,-14 5-15</inkml:trace>
  <inkml:trace contextRef="#ctx0" brushRef="#br3" timeOffset="76755.77">21358 2130 0,'8'-6'0,"9"-6"0,-1 3 0,-2 1 0,-1 2 0,-3 2 0,-5 0 0,-1 2 0,-6 2 0,-6 5 16,0-1-1,-3 33 1,-4-5-16,-4 9 0,-5 7 15,-4 15-15,-1 0 16,-8 3-16,0 1 16,-2 4-16,0-9 15,-4-6-15,5 6 16,3-3-16,13-8 16,6-4-1,2-11-15,3-10 16,-3-15-16,5-14 15</inkml:trace>
  <inkml:trace contextRef="#ctx0" brushRef="#br3" timeOffset="77252.39">21377 2855 0,'-1'1'0,"-1"-5"0,-1-9 0,24 2 0,-4 6 0,7-6 0,-24 11 0,24-16 0,4-3 0,3-4 0,0-5 0,-2-2 0,-3-4 15,-9-4-15,-7 7 16,-9 4-16,-8 7 16,-8 8-16,-6 9 15,-5 11 1,2 4-16,-1 10 0,3 12 15,3 11 1,6 6-16,10 6 16,5-1-16,8-9 15,6-14-15,4-20 16,3-17 0,2-17-16,-12 0 15</inkml:trace>
  <inkml:trace contextRef="#ctx0" brushRef="#br3" timeOffset="77551.34">22006 2123 0,'7'-5'0,"9"-7"0,1 5 0,-6 6 0,-5 6 0,-6-5 0,-1 9 0,-4 5 0,-4 9 0,-4 13 0,-4 16 16,-4 15-16,-1 11 15,1 14-15,-1-3 16,7-10-16,1-8 16,4-12-16,2-14 15,-1-20 1,-3-18-16,-4-16 15,-2-10-15,7 3 16</inkml:trace>
  <inkml:trace contextRef="#ctx0" brushRef="#br3" timeOffset="77756.62">21847 2425 0,'4'-1'0,"6"-2"0,-4 2 0,-2-2 0,-2 0 0,2 1 0,7-4 0,14-7 0,10-5 0,7-2 15,5-3-15,0-1 16,-5 5-16,-5 3 16,-32 14-16</inkml:trace>
  <inkml:trace contextRef="#ctx0" brushRef="#br3" timeOffset="78087.12">22402 2340 0,'-3'5'0,"-7"5"0,-7-2 0,-6 1 0,-5-2 0,1 3 0,1 5 0,0 8 16,2 5-16,3 8 16,6 9-16,9 5 15,2-1-15,10-2 16,5-5-1,9-9-15,7-10 16,8-11-16,6-9 16,2-10-16,-2-9 15,-8-1-15,-8-1 16,-22 10-16</inkml:trace>
  <inkml:trace contextRef="#ctx0" brushRef="#br3" timeOffset="88195.27">16957 4817 0,'0'0'15,"0"0"-15,0 0 0,0 0 16,0 0-16,0 0 0,0 0 0,4 2 0,-7-2 0,0-2 0,2-1 0,2 1 0,-1 1 15,18-53-15,-16 38 0,2 0 0,3 2 0,3 0 16,0-1-16,1-1 16,2 0-16,1 3 15,7 0-15,-1 0 16,0 2-16,4-2 16,0-1-1,2-1-15,1 0 16,-2-6-16,-1-1 15,0-2-15,-1 1 16,2 1-16,5 4 16,2 5-16,6 3 15,4 3-15,-3-4 16,-3-7-16,-1 0 16,-3-3-1,1 0-15,2 1 16,6 3-16,0-3 15,3 0-15,-1 2 16,0 0-16,-3 1 16,0 0-16,6 2 15,2 4-15,4 0 16,0 0-16,2-2 16,1 4-1,-1 1-15,1-2 16,-2-3-16,-3-2 15,-1-5-15,-3-1 16,-4 0-16,1 3 16,0 1-16,2 1 15,-2 2-15,2 0 16,5 3-16,-2-2 16,-1 0-16,-2 1 15,-4-2 1,-2 2-16,0 2 15,1 1-15,-1-2 16,-4 0-16,-1-2 16,0-2-16,-5 3 15,-3 1-15,-3 0 16,-1 2-16,-5 3 16,-2-1-16,-3 1 15,-4 0 1,-3 2-16,-4-1 15,-4 1-15,-5 0 16,-4 1-16,4 2 16</inkml:trace>
  <inkml:trace contextRef="#ctx0" brushRef="#br3" timeOffset="89519.64">17570 4768 0,'0'0'16,"0"0"-16,0 0 16,0 0-16,-2 0 0,-1 2 0,1-1 0,-14 8 0,7-4 0,5-2 0,0-7 0,10 0 15,4-2 1,0-2-16,2-1 0,2 0 0,2-1 0,2-1 0,-1 1 15,2 0-15,-2 1 16,3-1-16,0 0 16,0 1-16,2 0 15,4-2-15,0-1 16,0 0-16,-1 1 16,1 0-16,2-1 15,4 0-15,3 0 16,4 0-1,3 0-15,2 0 16,0-3-16,-2-1 16,-4 1-16,3-2 15,3-2-15,5 4 16,2 0-16,-2 1 16,-2-1-16,0-2 15,0-1-15,-2 2 16,3 2-1,3 1-15,-2-1 16,0-1-16,-1-2 16,2-2-16,0 0 15,2 2-15,2 2 16,-2 1-16,0 0 16,-1 1-16,1 2 15,-2 1-15,1 0 16,2 3-16,1-1 15,1-2 1,-1-2-16,0 2 16,-2-1-16,-2-1 15,-2 0-15,2 2 16,-1 2-16,-1 0 16,-1 0-16,0 0 15,-2 2-15,-3 0 16,-4 0-16,-4-1 15,-2 0 1,2 1-16,-3 0 16,1 0-16,-5 0 15,-4 2-15,-4 3 16,-4-3-16,-6 1 16,0-1-16,-3-1 15,-2-4 1,-7-3-16,-6-2 0,-4-4 15,-2 8-15</inkml:trace>
  <inkml:trace contextRef="#ctx0" brushRef="#br3" timeOffset="90426.74">19922 3538 0,'0'2'0,"-1"0"0,-1 3 0,-5 3 0,-2 5 0,2 7 15,2 6-15,3 6 0,3 3 16,3 0-16,-1-3 16,-1-7-16,-1-6 15,0-9-15,0-8 16,-1-6-16,2-7 15,0-4 1,-1-2-16,-3-5 16,-3-3-16,1-4 15,0-1-15,0 2 16,3 0-16,3 5 16,0 3-16,-1 5 15,3 4-15,2 4 16,1 3-16,-2 2 15,1 3-15,4 2 16,1 1 0,2 0-16,-1 2 15,6 0-15,0 2 16,3-2-16,0 2 16,0 1-16,2-1 15,-4 1-15,-4 0 16,-1 2-16,-3 0 15,-6 1-15,-6 2 16,-3 3 0,-5 3-16,-4 3 15,-3 0-15,-2 1 16,-1 1-16,-1 1 16,1-5-16,2-5 15,0-9-15,5-11 16,5-10-16,6-11 15,6 6-15</inkml:trace>
  <inkml:trace contextRef="#ctx0" brushRef="#br3" timeOffset="91583.11">20252 3452 0,'5'-1'0,"2"-2"0,0 1 0,-5 3 0,-7 4 0,-5 2 0,-2 6 0,1 3 16,3 6-16,2 7 0,7 5 16,4 2-16,4-2 15,6-4-15,3-10 16,5-8-16,-1-10 15,1-11-15,0-7 16,-1-3-16,-5-3 16,-4 1-1,-3 2-15,-3-1 16,-3-1-16,-5 1 16,-3-3-16,-3 1 15,-1 1-15,-2 4 16,-1 5-16,-1 6 15,0 6-15,-2 8 16,-2 7-16,4 7 16,2 4-16,3-2 15,2 0-15,6-7 16,6-4 0,4-6-16,3-8 15,5-9-15,3-5 16,1-4-16,-1-3 15,1 1-15,-3 3 16,-1 3 0,-3 6-16,-2 3 0,-5 6 15,-1 4 1,0 5-16,0 0 16,-1 5-16,0 1 15,-3 0-15,0-2 16,-3 0-16,0-5 15,0-3-15,1-4 16,1-5 0,1-6-16,2-6 15,1-1-15,4-4 16,1 0-16,2 4 16,0 1-16,-1 6 15,-1 6-15,-5 4 16,1 3-16,-1 2 15,1 4-15,0 4 16,-1 1-16,-1-1 16,-1-3-1,0-3-15,0-4 16,0-6-16,1-4 0,2-5 16,3-3-1,1-6-15,-3 8 16,2-4 15,6 4-15,-2 0-1,1 3-15,-1 1 0,1 3 0,-2 6 0,1 6 0,1 3 16,-5 3-16,-5 3 16,-2 2-16,-2 1 15,3 2-15,1-3 16,2 0-16,6-5 15,6-4-15,1-4 16,2-9-16,2-6 16,6-8-1,-8-2-15,-6 1 16,-8 2-16,-6 1 16,-6 3-16,-5 2 15,-5 3-15,-5 2 16,-3 2-16,-4 4 15,-1 2-15,1 6 16,1 4-16,1 3 16,2 0-16,4-2 15,4-2-15,8-11 16</inkml:trace>
  <inkml:trace contextRef="#ctx0" brushRef="#br3" timeOffset="92390.99">20971 3737 0,'0'0'0,"0"0"16,0 0-16,0 0 0,1-8 0,4 5 0,-5 2 0,-2 2 0,-2-2 0,0 1 15,-59 10-15,47 0 0,-1 4 16,-1 3-16,1 4 16,1 6-16,1 4 15,-1 7-15,2 3 16,4-17-16,8 8 47,-4 13-32,13-18-15,12-9 16,4-5-16,1-2 16,3-4-16,2-4 0,1-5 0,-2-2 0,-4-1 0,-7-1 15,-3-1-15,-7 0 16,-3 0 0,-1-3-16,-3 0 0,2 2 15</inkml:trace>
  <inkml:trace contextRef="#ctx0" brushRef="#br3" timeOffset="94010.61">20954 3949 0,'1'0'0,"3"-2"0,8-5 0,-1 2 0,0 0 0,2-1 0,-1 2 0,2 1 0,1 2 0,1 4 0,-1 4 16,-2 4 0,-4 9-16,-3 5 15,-2 8-15,-1 4 16,-2 2-16,-1 2 15,2-4-15,0-7 16,6-13-16,-4-10 16,3-8-16,-1-14 15,2-7-15,2-5 16,0-2-16,-2-3 16,-2 1-1,-3 19-15,2-35 47,0 24-47,-1 2 0,1 4 0,2 7 0,2 5 0,2 2 16,-1 2-16,-1 1 15,-2 0-15,-2 1 16,0-5-16,0-5 16,1-2-16,1-5 15,6-2 1,-1-1-16,1-1 15,3-1-15,-1 4 16,3 1-16,1 6 16,-2 5-16,-1 9 15,-6 3-15,-6 10 16,-3 7-16,-1 4 16,0 3-1,1-2-15,1-5 16,3-7-16,2-6 15,2-4-15,1-6 16,2-11-16,3-6 16,1-5-16,-2-5 15,0-1-15,0-2 16,-3 3-16,-3 6 16,-3 6-16,2 4 15,-6 10 1,-3 9-16,-3 10 15,-1 5-15,2 1 16,2-3-16,3-2 16,4-5-16,3-6 15,2-6-15,0-5 16,1-9-16,4-6 16,3-4-16,-1-3 15,-2-1-15,-1 0 16,-3 3-1,-1 1-15,-1 6 16,-2 4-16,-2 6 16,-1 5-16,-1 5 15,-1 6-15,-2 9 16,-2 10 0,2 11-16,-2 7 0,0 5 15,-1 2-15,3 2 16,0-16-1,0-8-15,2-12 16,2-9-16,0-10 16,2-7-16,1-9 15,0-9-15,-1-8 16,0-7-16,0-6 16,1-5-1,1-2-15,1 1 0,2 6 16,0 9-1,2 8-15,-1 9 16,-2 7-16,-1 4 16,-1 4-16,1 1 15,-2 2-15,1 0 16,-1 3-16,1 6 16,-1 6-16,1 2 15,-1 5 1,-1 2-16,-1-1 0,-2-3 15,-2-8 1,-2-4-16,1-8 16,4-7-16,2-7 15,6-9-15,3-6 16,3-7-16,6 0 16,0 1-16,1 1 15,-1 4 1,-2 5-16,-7 12 15,-3 3-15,-7 9 16,-5 2-16,-5 4 16,-2 4-16,-3 4 15,2 7-15,3 2 16,3 1-16,5 0 16,7-3-16,5-5 15,4-6 1,2-8-16,-1-7 15,0-6-15,-4-7 16,-4-2-16,-5 0 16,-5 4-16,-5 0 15,-5 3-15,-6 1 16,-3 4-16,-3 4 16,-3 1-16,-3 2 15,2-3-15,0 0 16,11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07:36.0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20384 1249 0,'5'5'16,"9"6"-16,3 6 0,-6 2 0,-9 6 0,-2-25 0,-6 33 0,-7 9 0,-6 10 15,-3 8-15,-4 4 16,4 2 0,-1 1-16,-1 1 15,3 2-15,0 4 16,0 2-16,2 0 16,-4 4-16,-1 7 15,-2 5-15,-2 0 16,1 0-16,-1-1 15,0 2-15,-2-3 16,-10-2 0,7-4-16,3-10 15,17 4-15,1-1 16,13-7-16,-9-17 16,7-7-16,7-5 15,7-7-15,8 2 16,6-4-16,4 0 15,6-7-15,5-4 16,8-4 0,7-5-16,7-5 15,8-2-15,4-2 16,2 0-16,2-2 16,2-3-16,4-2 15,1-3-15,6 3 16,4-3-1,-1 3-15,3-5 0,5-2 16,-4-8-16,3 2 16,1-1-1,2 1-15,4 0 16,-1 2-16,1-5 16,4 0-16,-1 0 15,-3 7-15,-7 4 16,-3 1-16,-7 1 15,0 1 1,-4 3-16,-9 0 0,-4 2 16,-5-4-1,-8 2-15,-5-3 16,-6 1-16,-6 1 16,-5-6-16,-4-3 15,-6-7-15,-6-5 16,-7-6-16,-2-5 15,-4-5-15,-2-2 16,-3-4 0,-2-3-16,-3-2 0,0-5 15,-1-2 1,-1-2-16,-1-3 16,-2 0-16,-3-1 15,-1 0-15,2-2 16,-1 1-16,-1 1 15,-2 0-15,-2-1 16,0 1 0,4 0-16,2 2 15,3-1-15,2-1 0,0-1 16,1 0 0,3-1-16,4 0 15,2 1-15,3 2 16,2 3-16,0 3 15,0 7-15,0 6 16,-1 6-16,-6-1 16,-4-5-1,-3-2-15,-2 0 16,0 10-16,-3 10 16,-1 14-16,-3-6 15,4 11-15,-7-2 16,-2-6-16,-4 3 15,-2 0-15,-3 1 16,-4 0-16,-2 4 16,-4-1-1,0 1-15,4-4 16,-6 2-16,-9 6 16,-13 3-16,-3-1 15,-8 3-15,4-6 16,0-1-16,10-4 15,-5 1-15,-6 4 16,1 0-16,2-1 16,1 0-16,-2 1 15,-6 3 1,-4 1-16,-2-1 16,2 1-16,1-2 15,1 0-15,2 0 16,5-1-16,0 1 15,2-2-15,4 0 16,0 2-16,-3 1 16,1 2-1,-2 0-15,0 1 16,-2 0-16,4 0 16,4-1-16,4 1 15,4-1-15,2 2 16,1 2-16,0 1 15,0 1-15,1-2 16,0 2-16,3-3 16,2-1-16,4 0 15,5-1 1,4 2-16,4 0 16,1 3-16,2 1 15,3-1-15,0 2 16,1 1-16,-1 0 15,-2 3-15,4-1 16,-3 2-16,2 0 16,2 1-16,2 0 15,0 1 1,3 2-16,3 2 16,2 2-16,-1 6 15,1 3-15,2 6 16,-2 4-16,0 5 15,-1 8-15,-3 1 16,2 0-16,-1 1 16,1-5-16,-6-8 15,-7-13-15,2-21 16</inkml:trace>
  <inkml:trace contextRef="#ctx0" brushRef="#br0" timeOffset="1217.66">20184 324 0,'0'0'0,"0"0"0,0 0 16,0 0-1,0 0-15,0 0 16,0 0-16,0 0 15,0 0-15,0 0 16,0 0-16,0 0 16,0 0-16,0 0 15,0 0-15,0 0 0,3 0 0,-1 0 16,1-1-16,1-2 0,2 1 0,1 0 0,-59 84 0,30-46 0,-10 13 16,-3 6-1,-6 11-15,0 4 16,1-15-16,11-19 15,13-21-15,9-13 16,6-12-16,7-1 16</inkml:trace>
  <inkml:trace contextRef="#ctx0" brushRef="#br0" timeOffset="1734.84">20372 327 0,'3'-6'0,"7"-6"0,4 3 0,3 6 0,4 9 0,-21-6 0,16 8 0,-8 1 0,-11 2 16,-4 2-1,-7 5-15,-3 2 16,-1 7-16,1 6 16,1 3-16,2 2 15,7-3-15,6-4 16,1-7-16,4-6 16,3-8-1,6-10-15,-1-2 16,1-4-16,1-3 15,0-6-15,2-7 16,6-6-16,5-7 16,2-6-16,5-4 15,3-1-15,4-1 16,-7 11 0,-4 7-16,-9 8 15,-14 8-15,-11 7 16,-7 4-16,-6 4 15,2 2-15,0 4 16,4-3-16,4 1 16,5-4-16</inkml:trace>
  <inkml:trace contextRef="#ctx0" brushRef="#br0" timeOffset="2352.34">20758 576 0,'15'9'0,"-3"-2"0,-5-5 0,-1-6 0,-6 4 0,5-10 0,2-4 0,3-3 0,0-4 16,1-2-16,1-2 15,-1-1-15,-4 3 16,-8 6-16,-5 9 16,-9 6-16,-4 8 15,-5 9 1,-5 6-16,2 5 15,0 4-15,4-1 16,10-4-16,10-3 16,7-7-16,5-4 15,7-8-15,4-7 16,5-6-16,0-5 16,3-5-16,-1 1 15,-1-5-15,2 2 16,0-1-1,0 3-15,-1 4 16,-7 5-16,-1 7 16,-4 6-16,-7 7 15,-3 4-15,-3 4 16,-2 4-16,0 0 16,0 0-16,-4-5 15,2-9-15,4-6 16,2-6-1,2-7-15,1-4 16,7-3-16,2-6 16,-6 14-16</inkml:trace>
  <inkml:trace contextRef="#ctx0" brushRef="#br0" timeOffset="2689.48">21364 149 0,'2'0'0,"4"4"0,4 8 0,0 3 0,-3 2 0,-4-3 0,-6 0 0,-6 2 15,-6 3-15,-5 11 16,-7 7 0,-3 10-16,-2 1 15,6 9-15,2-16 16,5-12-16,8-12 16,8-10-16,7-7 15</inkml:trace>
  <inkml:trace contextRef="#ctx0" brushRef="#br0" timeOffset="3419.66">21464 333 0,'9'-3'0,"10"-1"0,2 0 0,-4 3 0,-1 4 0,-16-3 0,11 3 0,0 1 0,-1 2 15,-7 1-15,-6 4 16,-7 5-16,-1 4 16,-2 5-16,1 3 15,1-1-15,5 1 16,4-4-1,3-5-15,4-7 16,3-6-16,5-9 16,4-6-16,2-5 15,-1-5-15,2-7 16,1-3-16,1-1 16,-1 2-16,-2 2 15,-3 6-15,-6 8 16,-7 8-16,-2 6 15,-2 7 1,-7 7-16,-1 8 16,-1 2-16,-1 4 15,3 0-15,3-1 16,3-4-16,7-5 16,3-10-16,6-3 15,5-6-15,5-8 16,1-8-1,-1-5-15,2-3 16,2-4-16,0-2 16,-1 1-16,-2 1 15,-4 5-15,-5 9 16,-7 6-16,-5 6 16,-6 4-16,-3 5 15,0 4-15,2 6 16,-4 4-16,4 3 15,6 0-15,3-1 16,2-3 0,1-4-16,0-6 15,-1-7-15,0-5 16,3-8-16,-5-5 16,-3-3-16,-5-9 15,-4 15-15</inkml:trace>
  <inkml:trace contextRef="#ctx0" brushRef="#br0" timeOffset="3695.38">22333 180 0,'-2'4'0,"0"3"0,-4 0 0,0 0 0,-2-1 0,-3-2 0,4-4 0</inkml:trace>
  <inkml:trace contextRef="#ctx0" brushRef="#br0" timeOffset="4418.26">22190 294 0,'0'-1'0,"2"0"0,-2 5 0,5 4 0,4 4 0,-2-1 0,0-1 0,-2-3 0,0 3 15,-6 3-15,-6 1 16,-2 4-1,-1 5-15,-1 1 16,3 2-16,2-5 16,4-4-16,7-2 0,3-6 15,9-6 1,0-10-16,0-6 16,4-6-16,-4-3 15,1-3-15,0 0 16,-5 1-16,-2 2 15,-2 3 1,-1 5-16,-2 6 16,0 9-16,-7 7 15,-4 7-15,-2 5 16,1 6-16,-3 4 16,-2 2-16,2-1 15,4-4-15,2-4 16,3-7-16,7-8 15,5-7-15,2-7 16,5-5 0,-3-1-16,0-3 15,1-4-15,-2-4 16,4-4-16,2-2 16,0 2-16,-3 3 15,-3 3-15,-6 10 16,-5 5-16,-2 5 15,-4 5-15,0 1 16,-3 1 0,-4 2-16,-1-2 15,1-1-15,4-5 16,3-3-16,7-1 16</inkml:trace>
  <inkml:trace contextRef="#ctx0" brushRef="#br0" timeOffset="4906.04">22671 327 0,'1'-1'0,"5"-3"0,4 5 0,-1 3 0,0 8 0,-5 0 0,-4 1 0,-2 3 0,1 1 16,-4 5-16,-4 2 15,1 2-15,2-1 16,2-1-16,2-6 16,2-5-1,5-6-15,4-6 16,2-4-16,1-5 16,4-5-16,1-3 15,4-3-15,0-2 16,-2-2-16,-3 2 15,-3 0-15,-3 6 16,-3 7-16,-3 8 16,-3 6-16,-3 8 15,-7 8 1,0 4-16,0 2 16,2-1-16,5-6 15,7-6-15,6-5 16,6-8-16,4-4 15,2-10-15,1-6 16,-8-9-16,-3-7 16,-6 0-16,-6-6 15,-4 18 1</inkml:trace>
  <inkml:trace contextRef="#ctx0" brushRef="#br0" timeOffset="5227.79">23255 137 0,'0'1'0,"1"3"0,10-1 0,6 1 0,3 1 0,-5 5 0,-7 1 0,-5 4 16,-7 6-16,-12 7 16,-8 8-1,-9 9-15,0 6 0,-4 11 16,1 3 0,4-5-16,2-12 15,8-17-15,13-17 16,9-17-16,7-12 15,3 2-15</inkml:trace>
  <inkml:trace contextRef="#ctx0" brushRef="#br0" timeOffset="5727.37">23402 238 0,'8'-2'0,"12"0"0,0 0 0,2 0 0,-2 1 0,-20 1 0,13 0 0,-3-1 16,1 1-16,0 1 16,0 4-16,-4 6 15,-8 4-15,-8 5 16,-5 8-16,-2 2 15,0 2-15,-5 0 16,3-4-16,4-4 16,5-4-16,8-8 15,12-7 1,1-5-16,7-7 16,2-3-16,4-3 15,-2 0-15,-2 2 16,-3 1-16,-5 5 15,-4 4-15,-10 9 16,-4 9-16,-1 5 16,0 5-16,0 5 15,1 1 1,4-4-16,1-7 16,2-10-16,3-9 15,1-9-15,8-13 16,1-5-16,2-10 15,0 13-15</inkml:trace>
  <inkml:trace contextRef="#ctx0" brushRef="#br0" timeOffset="6187.56">23949 134 0,'6'6'0,"10"10"0,-2 0 0,-4-1 0,-7-1 0,-3-14 0,-5 19 0,-3 7 0,-4 8 16,-3 8 0,-3 6-16,1 12 15,2-4-15,1-6 16,2-10-16,2-16 15,4-14-15,4-11 16,2-12-16,0-8 16,-3-7-16,-3 4 15,-1 15-15,18-63 47,-15 43-31,5-2-16,1 7 0,2 7 0,2 10 0,4 4 0,3 2 15,2-1-15,2 1 16,3 0-16,4 2 16,2-2-16,1-4 15,-4 1-15,-9-2 16,-3 3-16,-13 5 16,-12 0-1</inkml:trace>
  <inkml:trace contextRef="#ctx0" brushRef="#br0" timeOffset="7044.27">24142 485 0,'8'5'0,"-3"-8"0,-1-3 0,3-5 0,4-3 0,4-2 0,4-1 0,2 0 16,1 1-16,-4 5 16,2 3-16,-3 3 15,-3 4-15,-5 5 16,-5 7 0,-1 2-16,-5 6 0,0-5 15,-8 20 1,0-7-16,0-2 15,1-4-15,4-7 16,2-6-16,2-5 16,4-9-16,5-6 15,3-7-15,7-10 16,9 0 0,-2 0-16,7-1 15,-11 12-15,2-1 47,-12 19-47,-3 1 16,1 3-16,-4 6 0,-5 6 0,-5 5 0,-4 4 0,3-5 15,-2-3-15,-2-3 16,2-5 0,2-3-16,3-4 15,6-4-15,4-3 16,5-2-16,5-6 15,6-2-15,1 2 16,0 2-16,-2 2 16,-3 1-16,-5 2 15,-5 7-15,-2 1 16,-2 2 0,0-1-16,0 0 15,3 0-15,2 0 16,2-3-16,8-6 15,-1-3-15,5-8 16,1-2-16,0-8 16,3-7-16,-2 2 15,-1-4-15,-2 0 16,-6 12-16,-5 7 16,-6 7-1,-6 9-15,6-9 47,-2 4-47,-4 1 16,-3 5-16,-1 6 0,0 2 0,-2 6 0,-1 4 0,-3 7 15,-1 18-15,2 13 16,4 1-16,-3 5 16,6-1-16,4-28 15,-4-27 1</inkml:trace>
  <inkml:trace contextRef="#ctx0" brushRef="#br0" timeOffset="8257.65">20628 2274 0,'5'-7'0,"9"-9"0,-7-3 0,-3-6 0,-3-7 0,-1 32 0,2-37 0,1 1 16,-2 1-16,2 2 16,0 2-16,1 4 15,2 2-15,-2 7 16,2 2-16,-3 4 16,1 7-16,-3 8 15,-2 9-15,0 14 16,-1 11-16,2 11 15,4 8 1,4 4-16,3-4 16,-3-17-16,-7-14 15,-7-15-15,-3-12 16,-2-6-16</inkml:trace>
  <inkml:trace contextRef="#ctx0" brushRef="#br0" timeOffset="8447.87">20740 1655 0,'0'0'0,"0"0"16</inkml:trace>
  <inkml:trace contextRef="#ctx0" brushRef="#br0" timeOffset="9544.04">20997 2072 0,'0'0'0,"2"10"0,-2-2 0,-3-7 0,0-8 0,2-11 0,4-13 0,25-73 0,-4 43 0,6-2 16,6 9-16,-9 22 15,-3 19-15,-5 15 16,-5 11 0,-5 9-16,-2 7 15,-5 7-15,-4 4 16,1 4-16,-2-2 16,0-5-16,3-6 15,1-11-15,1-13 16,2-10-1,3-14-15,-1-11 0,5-16 16,2-10-16,3-3 16,0 1-1,2 12-15,0 14 16,-4 16-16,-4 12 16,-2 7-16,-2 6 15,1 2-15,0 3 16,1 1-1,0 0-15,1 3 16,2 0-16,2-1 0,1-2 16,2-5-1,1 0-15,-3-5 16,-2-3-16,-2-3 16,-3-4-16,0-3 15,-3-2-15,-3 0 16,0 3-16,-2 1 15,3 3 1,-1 1-16,1 2 16,2 2-16,-1-1 0,3-3 15,1 0 1,0 1-16,-1 0 16,-1-2-16,-2 2 15,1-3-15,0 2 16,-4-2-16,0-1 15,1 1 1,-1 3-16,2 0 16,-1 0-16,2 0 15,2-1-15,0-1 0,1-1 16,-2 1 0,7-9-16,6-3 15,4-2-15,-1-1 16,1-4-16,-2-3 15,1-2-15,0-1 16,-5-3 0,-6 2-16,-8-1 15,-8 0-15,-3 2 16,-3 5-16,-9 8 16,-6 8-16,0 10 15,-2 12-15,2 14 16,1 12-16,5 9 15,11-1-15,7-4 16,7-16 0,7-16-16,5-18 15,4-14-15,4-14 16,5-7-16,-11 17 16</inkml:trace>
  <inkml:trace contextRef="#ctx0" brushRef="#br0" timeOffset="10183.51">21886 1177 0,'6'9'0,"8"12"0,-6 0 0,-4 0 0,-4-21 0,-3 25 0,-7 6 0,-5 13 15,0 9-15,1 7 16,7 10-16,6-7 15,11-10-15,5-12 16,3-16-16,4-16 16,-1-10-1,-3-7-15,1-5 16,0-4-16,2 0 16,1-3-16,0-5 15,-1-7-15,-2-4 16,-1-4-16,-8-2 15,-8 6-15,-2 11 16,-7 15-16,-5 7 16,-2 15-16,-1 10 15,3 8 1,5 8-16,4 3 16,4-1-16,3-5 15,9-11-15,0-12 16,5-12-16,2-13 15,7-14-15,-1 0 16,3-2-16,0-4 16,-4-1-16,-4 1 15,-8 2-15,1 3 16,-4 11 0,-3 10-16,-2 7 15,-2 7-15,0 7 16,3 6-16,2 4 15,5 3-15,4-3 16,1 1 0,2-5-16,-3-5 0,-4-9 15,-6-7-15,-2-3 16,-6-9 0,0 4-16</inkml:trace>
  <inkml:trace contextRef="#ctx0" brushRef="#br0" timeOffset="10391.91">22454 1252 0,'-2'17'0,"-8"25"0,-12-1 0,-6 5 0,-6 6 0,9 6 15,11 1-15,12-4 16,9-21-16,0-12 16,-2-9-1,-4-14-15</inkml:trace>
  <inkml:trace contextRef="#ctx0" brushRef="#br0" timeOffset="10709.68">22663 1419 0,'-2'6'0,"2"-10"0,4-7 0,2-2 0,-1-1 16,-4 0-16,-5 3 0,-3 8 0</inkml:trace>
  <inkml:trace contextRef="#ctx0" brushRef="#br0" timeOffset="11133.73">22830 943 0,'1'11'16,"3"16"-16,-1-7 0,-1-3 0,-2-17 0,1 13 0,0 6 0,0 10 0,-1 11 0,-4 7 15,-3 11-15,0-4 16,-3-5 0,3-15-16,1-11 15,3-13-15,3-11 16,5-12-16,8-14 15,7-8-15,4-5 16,4-1-16,-1 7 16,-3 11-16,-2 11 15,-9 13-15,-9 16 16,2-1 0,-2 9-16,-1 8 15,-4 4-15,-3 3 16,-2-2-16,1-3 15,0-10-15,4-15 16,2-17-16,4-17 16,4-3-16</inkml:trace>
  <inkml:trace contextRef="#ctx0" brushRef="#br0" timeOffset="11392.59">23184 886 0,'4'11'0,"4"14"0,-1 1 0,-7-1 0,0-25 0,-5 28 0,-5 10 0,-2 11 16,2 8-16,-2 5 15,3-5-15,-2-16 16,0-17-16,-1-18 16,1-11-16,6-5 15</inkml:trace>
  <inkml:trace contextRef="#ctx0" brushRef="#br0" timeOffset="11576.72">23179 1038 0,'0'0'0,"0"0"15,0 0-15,0 0 47</inkml:trace>
  <inkml:trace contextRef="#ctx0" brushRef="#br0" timeOffset="12329.29">23232 1221 0,'3'5'0,"4"6"0,-2-4 0,-4-6 0,4-7 0,1-7 0,4-8 0,1-8 0,4-2 15,4 1-15,-1 6 16,-2 8-16,0 10 16,-6 8-16,-4 5 15,-7 8-15,-2 6 16,-2 1 0,-1 0-16,-2 1 15,-1-3-15,2-2 16,1-7-16,3-4 15,1-5-15,2-7 16,6-5-16,2-6 16,7-7-16,2-7 15,2-3-15,1 5 16,-4 5-16,-4 8 16,-5 6-1,-3 9-15,-3 8 16,1 4-16,-2 6 15,-2 5-15,0 0 16,2-1-16,-3 0 16,-4 5-16,6-16 15,2-9-15,3-8 16,3-10-16,8-15 16,1 3-1,6-7-15,-7 16 16,-4 9-16,0 3 15,0 5-15,-2 3 16,-2 4-16,-3 5 16,3 3-16,3 5 15,2-1-15,4-8 16,4-5-16,-3-4 16,6-21-16,2-14 15,3-7 1,0-18-16,0 6 15,-1-1-15,-3 5 16,-10 14-16,3-2 16,-4 8-16,-2 11 15,-5 9-15,-4 8 16,-4 6-16,-14 7 47,-5 8-32,5-7-15</inkml:trace>
  <inkml:trace contextRef="#ctx0" brushRef="#br0" timeOffset="12629.13">23102 982 0,'9'4'0,"12"5"0,-6-8 0,2-6 0,-17 5 0,19-8 0,13-2 0,21-6 0,11-2 16,9 3-16,-11 0 15,-18 0-15,-36 14 16</inkml:trace>
  <inkml:trace contextRef="#ctx0" brushRef="#br0" timeOffset="13838.98">23876 711 0,'0'0'15,"0"0"-15,0 0 16,0 0-16,0 0 0,0 0 0,-2 1 16,1 1-16,0-1 0,1-1 0,12 8 0,-4-2 0,32-47 0,-36 33 0,0 0 0,-2 3 0,-1-4 0,-4 2 15,-1 0-15,-5 6 16,0-1-16,0 0 15,2 1 1,1 0-16,2 3 16,0 3-16,-2 1 15,-2 2-15,1-1 16,1 2-16,0 2 16,-4 3-16,-1 1 15,6-4-15,1 17 16,-2-7-16,-1 2 15,0 1 1,0 0-16,1 2 16,3 3-16,0 4 15,6 3-15,3 0 16,8 0-16,0-3 16,0-7-16,-1-8 15,-3-9-15,-6-9 16,-1-6-16</inkml:trace>
  <inkml:trace contextRef="#ctx0" brushRef="#br0" timeOffset="24052.67">13083 1081 0</inkml:trace>
  <inkml:trace contextRef="#ctx0" brushRef="#br0" timeOffset="24623.48">13030 1046 0,'-2'0'0,"-4"1"0,6-1 0,-4 2 0,3-1 0,1-1 0,8 2 0,6 2 0,4 0 0,4-2 0,3-1 0,2-1 15,0-2 1,1 1-16,0 2 16,0-1-16,-1 1 15,-3 0-15,0-3 16,-5 1-16,-5 1 16,-5-2-16,-6-2 15,-4 2-15,-8-1 16,-7 1-1,-3-1-15,-2-1 16,-4 0-16,-4 1 16,-4 0-16,0-1 15,-4 3-15,1-1 16,5 1-16,-1 2 16,-1 0-16,9-3 15,3 1-15,2 0 16,4 1-16,4 0 15,9-1-15,7 2 16,6 0 0,1 0-16,6 1 15,3-3-15,6 0 16,2-1-16,3 0 16,0-3-16,-2 2 15,-3 3-15,0 0 16,-3 2-16,-3 2 15,-2 2 1,-4 0-16,3-1 16,2-4-16,1-2 15,-4-4-15</inkml:trace>
  <inkml:trace contextRef="#ctx0" brushRef="#br0" timeOffset="26308.48">13730 824 0,'0'0'0,"0"0"16,0 0-16,0 0 15,0 0-15,0 0 16,0 0-16,0 0 15,0 0-15,0 0 16,0 0 0,0 0-16,0 0 0,0 0 15,0 0 1,0 0-16,0 0 0,6-4 0,-1 3 0,-4 1 0,-2 1 0,-1 0 0,1-1 0,-21 47 16,23-47-16,-1-1 15,1 0-15,0 0 16,-1 0-16,2 0 15,-2 0 1,0 1-16,0 0 16,-2-1-16,1 1 15,0 1-15,-1-1 16,1 0-16,1 0 16,1-2-16,-1 2 15,0 0-15,0 0 16,0 0-16,0 0 15,-1-1-15,2-3 16,4-2 0,-4-1-16,1-1 15,-1 0-15,-1 1 16,0 2-16,0 1 16,0 2-16,-1 1 15,1 1-15,-1 0 16,0 1-16,1 1 15,0-1-15,0 1 16,0-1-16,0 0 16,0-1-1,0 0-15,1-1 16,-1-1-16,0 1 16,0 0-16,-1 1 15,1 1-15,0-1 16,0 0-16,0 0 15,0-1-15,0 1 16,0 0 0,0 0-16,0 0 15,0 0-15,0 1 16,-3 6-16,0 0 16,1 3-16,-2 1 15,3 2-15,2 0 16,-2 5-16,0-1 15,1 2-15,4 2 16,-6 1-16,0 1 16,2-2-16,-4 3 15,1-1 1,-3-3-16,2-6 16,0-3-16,3-5 15,1-6-15,1-9 16,0-4-16,3-9 15,0-8-15,-1-6 16,2-8-16,3-6 16,2-3-16,0 1 15,5 3-15,3 8 16,2 7 0,4 11-16,0 8 15,0 7-15,-1 4 16,1 3-16,-2 5 15,-4 4-15,0 4 16,-3 1-16,-1 1 16,-2 4-16,-4-1 15,-4-2 1,-6 1-16,-4 1 16,-7 1-16,-8 3 15,-6 4-15,2 4 16,-3 3-16,-2 3 15,7 0-15,7-9 16,6-5-16,11-7 16,7-5-16,11 0 15,7-3-15,3-4 16,2-1 0,-1-2-16,-2-4 15,-8 0-15,-8-5 16,-8 4-16</inkml:trace>
  <inkml:trace contextRef="#ctx0" brushRef="#br0" timeOffset="27044.98">14262 726 0,'0'0'0,"0"0"16,0 0-16,2-3 0,1 1 0,-1 1 0,-3 0 0,0 0 0,-1 6 0,10 76 0,-4-49 16,2 2-16,1-4 15,3-2-15,1-4 16,-2-7 0,1-8-16,-1-8 0,4-5 15,0-6 1,4-6-16,0-3 15,1-7-15,-1-4 16,0-3-16,1-1 16,0 1-16,-1 4 15,-5 7 1,-3 11-16,-7 6 16,-2 11-16,-5 8 15,-3 5-15,-2 5 16,2 7-16,1 4 15,5 2-15,6-3 16,4-4-16,3-9 16,-1-6-16,2-6 15,0-5 1,0-5-16,-2-4 16,-4-5-16,-1-4 15,5-7-15,2-7 16,3-6-16,2-3 15,3 2-15,-2 4 16,-2 5-16,-4 11 16,-5 6-16,-7 7 15,-1 1-15,1-1 16,0-1 0,4-2-16,3 0 15,3-2-15,-1 4 16</inkml:trace>
  <inkml:trace contextRef="#ctx0" brushRef="#br0" timeOffset="27367.16">14941 551 0,'-2'3'0,"-3"6"0,-1 1 0,5 4 0,7 5 0,2 1 0,2 2 0,7 6 16,0 6-1,-4-2-15,-4-4 16,1 0-16,4 1 15,3-1-15,0-5 16,2-3-16,-3-7 16,-4-9-1,-4-8-15,-8-5 0</inkml:trace>
  <inkml:trace contextRef="#ctx0" brushRef="#br0" timeOffset="27626.52">15145 593 0,'-2'9'0,"-3"9"0,1 0 0,-5 1 0,-3 2 0,12-21 0,-14 32 0,-3 9 15,-3 8-15,-1 5 16,-3 5-16,7-12 16,10-15-16,13-21 15,8-16-15</inkml:trace>
  <inkml:trace contextRef="#ctx0" brushRef="#br0" timeOffset="28978.43">15619 669 0,'0'0'0,"0"0"15,0 0-15,0 0 16,0 0-1,0 0-15,0 0 0,5-6 0,-5 0 0,-6 2 0,-2 5 0,1 1 0,0-1 0,-7-9 16,13 20-16,3 8 16,-3 8-16,1 6 15,0 10-15,-1 4 16,0 5-16,0-3 16,2-11-16,3-9 15,1-10-15,-1-9 16,0-6-1,-1-4-15,-3-5 16,-4-4-16,2-5 16,0-7-16,0-8 15,2-9-15,3-7 16,3-4-16,2-3 16,2-2-16,1 3 15,1 11-15,2 6 16,4 9-1,2 3-15,2 5 16,5 0-16,1 3 16,3 6-16,0 2 15,-6 5-15,-3 9 16,-7 4-16,-4 3 16,-7 4-16,-5 4 15,-6 1-15,-7 1 16,-3 0-16,-1-1 15,-2-1 1,-4 0-16,3 0 16,4 0-16,5-4 15,3 1-15,3-1 16,7-1-16,4-1 16,7-5-1,7-2-15,0-2 16,5-5-16,-2-2 0,3-4 15,0-2 1,-7-4-16,-6 0 16,-6 2-16</inkml:trace>
  <inkml:trace contextRef="#ctx0" brushRef="#br0" timeOffset="29715.15">16131 622 0,'5'2'0,"3"4"0,-1-2 0,-1 1 0,-3 3 0,-1 1 0,0 6 16,-3 7-16,1 9 15,-2 5-15,0 2 16,4-1-16,0-4 16,3-7-16,0-8 15,2-9-15,0-6 16,5-9-1,2-3-15,0-8 16,2-6-16,-1-4 16,2-7-16,-2-2 15,1-1-15,2 3 16,-3 2-16,-2 12 16,0 7-16,-3 10 15,-5 3-15,-6 7 16,-4 5-1,0 9-15,-2 5 16,2 6-16,4 3 16,7 0-16,2-2 15,4-7-15,-1-5 16,2-5-16,-3-9 16,-6-2-16,0-7 15,-1 0-15,3-6 16,2-7-16,2-6 15,7-6 1,4-8-16,6-5 16,1-3-16,0 4 15,-4 7-15,-13 14 16,-5 9-16,-5 6 16,-6 6-16,-5 5 15,-1 0-15,1-1 16,4-2-16,2-1 15,6-2-15,8-3 16,-3 2 0</inkml:trace>
  <inkml:trace contextRef="#ctx0" brushRef="#br0" timeOffset="29978.1">16809 528 0,'8'3'0,"11"7"0,-3 4 0,-3 2 0,-2 5 0,1 1 0,2 4 0,1 2 16,2 3-16,0 1 16,4 0-16,-3-2 15,-2-3-15,-5-8 16,-3-10-16,-1-4 15,-2-7-15,-1-4 16,-4-3-16,-1-2 16,-1 5-1</inkml:trace>
  <inkml:trace contextRef="#ctx0" brushRef="#br0" timeOffset="30212.11">17089 502 0,'-18'15'0,"-23"14"0,7-1 0,5 0 0,29-28 0,-24 32 0,4 5 0,6 7 15,2 8-15,5-1 16,6-9-1,6-13-15,3-16 16,-1-15-16</inkml:trace>
  <inkml:trace contextRef="#ctx0" brushRef="#br0" timeOffset="31413.77">17536 592 0,'0'0'0,"-13"-5"0,-4 0 0,10 0 0,10-1 0,5-1 0,-8 7 0,8-8 0,5-7 0,-9 11 0,-3-1 16,-3 1-1,1 2-15,2 8 16,2 9-16,-3 8 16,-6 13-16,5 6 15,0 9-15,1 4 16,0 3-16,-2-15 15,4-6-15,-3-10 16,0-9-16,-1-10 16,0-5-16,2-4 15,-1-2 1,0-6-16,3-5 16,0-9-16,4-10 15,5-8-15,5-9 16,3-5-16,3-3 15,4 1 1,-3 11-16,-1 10 0,1 8 16,0 8-16,-1 5 15,1 2 1,-1 4-16,-4 8 16,-3 4-16,-5 5 15,-3 4-15,-1 4 16,0 3-16,-5 4 15,-3-1-15,-3-2 16,-4 1 0,-1-2-16,-4 0 0,0-3 15,-4 2-15,1-1 16,1-1 0,-1-1-16,4 1 15,5 0-15,5 2 16,4-1-16,5 0 15,4 1-15,3-1 16,6-2-16,0-3 16,2-4-1,2-5-15,-4-6 16,7-6-16,-8-4 16,-4-1-16,-7-3 15,-17 11-15</inkml:trace>
  <inkml:trace contextRef="#ctx0" brushRef="#br0" timeOffset="32608.69">18042 507 0,'-3'-3'0,"-5"-3"0,6 3 0,9 8 0,8 4 0,0 0 0,-4-2 16,-3-2-16,-4 2 0,-6 3 16,-4 6-16,1 4 15,4 6-15,-2 2 16,-1 1-16,3-1 15,3-2-15,2-5 16,0-7-16,0-4 16,0-7-1,1 0-15,5-4 16,0-2-16,0 0 16,0 2-16,-3 0 15,-3 0-15,-2 0 16,-2 0-16,0 1 15,-2-1-15,2 2 16,-2-1-16,-1 0 16,1 1-16,0-1 15,3 0 1,-1 0-16,-1-1 16,3 1-16,-2 0 15,2 0-15,-1 0 16,0 0-16,-2 0 15,0 0-15,1 0 16,-1 0-16,1 0 16,0 0-16,0 0 15,2 4-15,2 0 16,-3 2 0,-5 3-16,0 2 15,3-2-15,5 0 16,4 0-16,0-1 15,0-1-15,-1-1 16,1-4-16,5-2 16,-2-4-16,1 0 15,3-6-15,1 0 16,0-4 0,-2-1-16,-2-2 15,-1-4-15,-1-2 16,4-3-16,-5-2 15,-2 0-15,1-2 16,0 3-16,-1 6 16,4 0-16,-2 5 15,0 5-15,-3 4 16,-3 2-16,-1 4 16,-2 2-1,1 2-15,0 3 16,0 3-16,2 6 15,-4 7-15,3 7 16,2 0-16,2 4 16,1-1-1,3-4-15,-1-4 0,0-2 16,-2-6-16,1-6 16,-2-9-1,0 2-15,1-5 16,3-2-16,-1-3 15,3-4-15,-1-8 16,3-4-16,-1-3 16,0-5-16,-1-1 15,1 1-15,-2 3 16,-2 7-16,-2 5 16,-3 8-1,-1 6-15,-3 3 16,-1 2-16,0 0 15,0 0-15,-5 0 16,-1-1-16,11-3 16,2-8-16,-2 3 15</inkml:trace>
  <inkml:trace contextRef="#ctx0" brushRef="#br0" timeOffset="32948.16">18808 368 0,'6'7'0,"10"10"0,3 1 0,-3 0 0,-16-18 0,16 18 0,-4 3 0,1 6 16,1 7-16,-4 4 16,1 3-16,2 5 15,4-9-15,0-9 16,0-9 0,-3-8-16,-5-6 15,-2-7-15,-2-4 16,-4-4-16,-1-3 15,0 6-15</inkml:trace>
  <inkml:trace contextRef="#ctx0" brushRef="#br0" timeOffset="33151">19068 435 0,'-7'13'0,"-10"15"0,-3-4 0,-5 2 0,25-26 0,-36 37 0,-5 10 0,-3 9 15,5 5-15,7-7 16,20-14-16,17-18 16,1-19-16</inkml:trace>
  <inkml:trace contextRef="#ctx0" brushRef="#br0" timeOffset="156508.29">3544 11817 0</inkml:trace>
  <inkml:trace contextRef="#ctx0" brushRef="#br0" timeOffset="158768.26">4391 11687 0,'0'0'0,"0"0"16,0 0-16,0 0 16,0 0-16,0 0 15,0 0 1,0 0-16,-4 4 0,2 0 0,-1 0 0,5-1 0,3-1 0,1-2 0,44 7 0,-46-6 16,0 1-16,0-1 15,5 0-15,-1 0 16,-1 0-16,-2 2 15,13 3-15,-1-2 16,-2 0-16,1 1 16,0-2-16,-4 0 15,1-3-15,1-1 16,-1 0-16,-1-2 16,1 0-1,-2-1-15,3 1 16,1 4-16,1 2 15,2-1-15,-2 2 16,2 0-16,-5-4 16,-1-2-16,0-1 15,3-1-15,-2-1 16,3 0 0,-4-3-16,1 4 15,2-2-15,-3 2 16,0 1-16,1 0 15,-2 2-15,1 0 16,0 3-16,2-2 16,-4 1-16,-1 0 15,0 0-15,1-1 16,0 0 0,-2-1-16,0-1 15,0 0-15,2 0 16,1-2-16,-2 2 15,-4 0-15,1 2 16,-3-1-16,2 0 16,3 0-1,-3 3-15,1 0 16,-2-1-16,2 1 0,-1 0 16,-1-1-1,0 0-15,2 1 16,-3-2-16,1 1 15,-4 2-15,-2 1 16,1 3-16,9-3 16,-2 2-16,1-1 15</inkml:trace>
  <inkml:trace contextRef="#ctx0" brushRef="#br0" timeOffset="194379.54">20767 4997 0,'0'0'0,"0"0"0,0 0 15,0 0-15,0 0 16,0 0-16,-10 0 0,6 0 0,2 0 0,2 0 0,2 0 0,0 0 0,103-24 0,-70 13 15,3-2-15,0 0 16,4-2 0,-4 0-16,-6-1 15,-6 6-15,-5 3 16,-4 2-16,-5 3 16,-4 0-16,-5 2 15,-3 0-15,-2 0 16,-2 1-16,-3 1 15,-3-1-15,-5 0 16,-5 1-16,-4 2 16,-1 1-1,-2 0-15,-2 1 16,-1 1-16,0 3 16,2-1-16,1 2 15,3 0-15,3 0 16,4-3-16,4-2 15,5-2-15,4-2 16,3-1-16,3-2 16,1-1-1,2 2-15,2-1 16,4 0-16,4-3 16,6 1-16,10-5 15,3 1-15,9-5 16,3-2-16,5-4 15,3-2-15,-3 1 16,-8 2-16,1 2 16,0 1-1,-4 1-15,-2 1 16,-6 3-16,-4 2 16,-8 3-16,-8 2 15,-5 1-15,-5 1 16,-4 1-16,-3 1 15,-3-1-15,-1 2 16,-1-2-16,5-1 16</inkml:trace>
  <inkml:trace contextRef="#ctx0" brushRef="#br0" timeOffset="202028.47">4416 11645 0,'0'0'16,"0"0"-16,0 0 15,0 0-15,0 0 16,0 0-16,0 0 16,0 0-16,0 0 15,0 0-15,0 0 16,1 2-16,-2-4 0,0 0 0,0 0 0,0 1 0,-1 0 0,78 34 0,-60-31 16,3-1-16,-3-1 0,0-1 15,0-2 1,-1-1-16,2 0 15,2-4-15,0 1 16,2-1-16,4 6 16,7 6-16,4 4 15,1 1-15,-2 1 16,-1 1 0,-3-5-16,-8-5 15,-5-5-15,-3-4 0,-2 2 16,1 0-1,-2 0-15,3 5 16,3 1-16,0 4 16,-2 0-16,-2 2 15,-4 1 1,-4-1-16,-2-1 16,-2 0-16,-1-2 15,-2-2-15,-1-1 16,-1 0-16,-4-1 15,-1-1-15,-3-1 16,-2-1-16,-2-1 16,-1 1-16,-1 0 15,0 1-15,0 2 16,1 1-16,0 1 16,-1 1-1,-1 2-15,1-1 16,0 1-16,-3 2 15,-4-3-15,-5-3 16,0-3-16,-6-4 16,3-2-16,4-2 15,2-1-15,4 1 16,4 2-16,2 3 16,2 3-1,2 1-15,3 3 16,0-2-16,2 0 15,0 0-15,1 0 16,2 1-16,2-1 16,2 0-16,4 1 15,1 0-15,2 1 16,0 0-16,4 0 16,2 1-1,0 0-15,5 0 16,0 1-16,2 0 15,0 0-15,5 3 16,8 3-16,2 1 16,0-1-16,3-1 15,-5-1-15,-2-5 16,-2-4-16,-5-8 16,-15 1-16</inkml:trace>
  <inkml:trace contextRef="#ctx0" brushRef="#br0" timeOffset="204880.35">16036 5105 0,'0'0'16,"0"0"-16,0 0 16,0 0-16,0 0 15,0 0-15,0 0 16,0 0-16,0 0 15,0 0 1,0 0-16,0 0 16,0 0-16,0 0 15,0 0-15,0 0 16,0 0-16,0 0 16,0 0-16,0 0 15,0 0-15,0 0 16,0 0-16,0 0 15,0 0-15,0 0 16,0 0 0,0 0-16,0 0 15,0 0-15,0 0 0,2 3 0,2-1 0,-3 0 0,-3-1 0,0 0 16,-1 0-16,48-43 0,-40 40 0,2-2 16,0 1-16,-1 0 15,2 0-15,0 1 16,3 1-16,1 3 15,-1 0-15,-1 0 16,-2-2-16,0 0 16,-2 0-1,-1-2-15,1 2 16,5 6-16,3-1 16,-4-3-16,7 1 15,-4-3-15,0 2 16,-1 0-1,-3-2-15,-1 1 0,1-1 16,0-1-16,0 1 16,-1 0-1,1 2-15,-8-3 16,-2-1-16,-1 0 16,0 1-16,0-1 15,1 2-15,-1 1 16,2-1-16,-1 0 15,-1 0-15,1-2 16,1 4-16,3-1 16,-4-1-1,-2 0-15,-4 0 16,-1 0-16,0 0 16,0-1-16,1 1 15,-16-4-15,3-1 16,-1-1-16,6 3 15,2 2 1,-5-3-16,2 1 16,6 2-16,0-1 0,2 1 15,0 2 1,3 3-16,2 0 16,2 0-16,-1 0 15,-5 2-15,0-1 16,1-1-16,-1-2 15,-2-1 1,-2-2-16,3 0 16,0 0-16,3 3 15,3-4-15,-1 1 16,6 3-16</inkml:trace>
  <inkml:trace contextRef="#ctx0" brushRef="#br0" timeOffset="212722.21">1960 13454 0,'0'0'0,"0"0"15,0 0-15,0 0 16,0 0-16,0 0 15,0 0-15,0 0 16,0 0 0,0 0-16,0-2 0,-1-1 0,1 0 0,1 1 0,1 1 0,0 1 0,49-8 0,-44 5 0,3-1 15,-4 2-15,2 0 16,6 0 0,0 2-16,5 1 15,-1 0-15,-3 0 16,3 0-16,-1 0 15,0 0-15,0-1 16,4 0-16,-1 1 16,-3-2-1,0 1-15,1 1 0,2-1 16,0 3 0,2 0-16,2 1 15,-2-1-15,0-1 16,0 1-16,3-1 15,1 0-15,-3 0 16,-1-1-16,0 0 16,1-2-16,0 0 15,-1 1 1,1 1-16,-1 1 0,1-1 16,2 1-1,0 0-15,2 2 16,0-1-16,0 1 15,1 0-15,0 1 16,-2 0-16,-1-1 16,0-3-16,2 1 15,0-2 1,1-2-16,0 1 16,0-1-16,-1 1 15,-1 1-15,0 0 16,-1 0-16,-1 0 15,1 2-15,1-1 16,1-1-16,0 0 16,-1 0-1,1 0-15,0 0 16,1 0-16,-1-1 16,1-1-16,0-1 15,-1 1-15,3-2 16,-1 1-16,0 1 15,-3-1-15,2 3 16,-1 1-16,1 0 16,-1 1-16,-1 1 15,3 0-15,-3-2 16,1 0 0,-1 0-16,-1 0 15,0-1-15,0 1 16,0-1-16,1 0 15,1 0-15,0 1 16,-1-1-16,-2 1 16,1-1-16,0 1 15,1 0-15,0-1 16,0 1 0,0-1-16,-1 0 15,-1 1-15,0-1 16,-2 2-16,0-1 15,0 0-15,1-1 16,1 1-16,3 0 16,1-1-16,-3 2 15,1-1-15,0 0 16,0 0-16,-2-1 16,2 1-1,-2 1-15,0-1 16,0 0-16,-1 1 15,1 0-15,0 0 16,0 0-16,1 0 16,-1-1-16,1-1 15,0-2-15,0 0 16,-1-1-16,-1 0 16,1 3-16,0-1 15,-1 2 1,-3-1-16,1 1 15,1 1-15,2-1 16,0-1-16,1 0 16,1 0-16,-2-1 15,0 2-15,1-1 16,2 0-16,0 0 16,0 1-1,-1 0-15,1-1 16,0 1-16,0 1 15,-1-1-15,0 0 16,-1 0-16,1 0 16,2-1-16,2 0 15,2-1-15,-4-2 16,0 1-16,0-2 16,-1 1-16,-3 1 15,0 0 1,0 2-16,-1 0 15,3 0-15,3 0 16,2 0-16,-1 0 16,-1 0-16,-2 0 15,1 1-15,-1 0 16,1-1 0,1 1-16,3 0 0,5-1 15,7 0-15,2-2 16,-1 1-1,-3-2-15,-7 1 16,-5 2-16,-20 0 16</inkml:trace>
  <inkml:trace contextRef="#ctx0" brushRef="#br0" timeOffset="-181507.07">559 4305 0,'14'15'0,"19"15"0,-6-7 0,-2-12 0,-25-11 0,24-6 0,5-12 0,5-7 15,5-4 1,7-9-16,5-4 16,1-8-16,-1-5 15,-6-4-15,0-3 16,-7 5-16,-7 4 15,-6 8-15,-7 8 16,-6 14-16,-7 12 16,-3 7-16,-2 5 15,2 4-15,4 8 16,7 7 0,7 5-16,8 3 15,4 6-15,5 5 16,1 1-16,1 1 15,-6-1 1,-9-3-16,-9-5 16,-9-3-16,-10 0 0,-6 0 15,-4-4 1,0-4-16,-3-5 16,6-3-16,5-10 15,6-5-15,4-5 16,6-4-16,4-6 15,6-7-15,5-4 16,4-4 0,3-6-16,3-2 15,0-1-15,-1 0 0,-3 5 16,-5 3 0,-5 6-16,-6 6 15,-6 8-15,-5 6 16,-3 5-16,-3 4 15,-2 6-15,-3 8 16,1 11 0,-1 7-16,4 5 15,6 0-15,8-3 16,7-8-16,7-11 0,6-10 16,8-19-1,-3 0-15,-1-7 16,-1-5-16,-3-6 15,-1-5-15,-3-2 16,-4 0-16,-3 6 16,-8 11-1,-5 9-15,-5 8 16,-1 9-16,-2 8 16,-2 9-16,1 8 15,3 4-15,4 1 16,6-3-16,5-6 15,5-3-15,5-7 16,4-5-16,5-10 16,-2 2-16,4-4 15,-1-3 1,3-3-16,0-4 16,-1-4-16,-2-2 15,-3-3-15,-5-4 16,-5-5-16,-5-6 15,-7-5-15,-7 1 16,-9 3-16,-11 8 16,-8 6-16,-8 8 15,-4 13 1,-7 10-16,-2 13 16,0 16-16,4 12 15,4 6-15,11-2 16,13-12-16,16-16 15,16-18-15,13-14 16,8-17-16,3-7 16,-2-3-16,-23 8 15</inkml:trace>
  <inkml:trace contextRef="#ctx0" brushRef="#br0" timeOffset="-180828.31">2955 3455 0,'6'5'0,"7"8"0,-6 3 0,-4-1 0,-8 0 0,5-15 0,-12 21 0,-9 10 0,-9 14 16,-7 14-16,-5 9 15,-2 14-15,7-13 16,12-20-16,14-17 15,10-12-15,11-4 16,9-4-16,7-1 16,7-3-16,3-2 15,2 0-15,2-4 16,-1 1-16,-1-5 16,-4-2-1,3 0-15,1-2 16,-1-2-16,3 0 15,1-3-15,-3 3 16,-3-3-16,-7-4 16,-6-2-16,-8 0 15,-5-1-15,-7-1 16,-7 0 0,-8 0-16,-7 3 15,-10 0-15,-7 2 16,-6 8-16,-6 3 15,-7 11-15,0 12 16,1 12-16,6 5 16,9 2-16,16-2 15,19-4 1,20-10-16,15-5 0,13-9 16,10-6-1,4-7-15,0-6 16,-9-3-16,-10-4 15,-13 0-15,-11 0 16,-9 5-16,-7 0 16,-5 1-16,-7 3 15,-3 2 1,-3 3-16,1 4 16,4 1-16,5-1 0,7 2 15,8-3 1</inkml:trace>
  <inkml:trace contextRef="#ctx0" brushRef="#br0" timeOffset="-180016.33">4808 3682 0,'0'0'0,"0"0"0,0 0 15,0 0-15,0 0 0,8-1 0,4 0 16,-3 0-16,-3 1 0,-5-1 0,-5-3 0,-47-44 0,29 43 0,-6 4 16,-8 5-16,-8 10 15,-6 8 1,-7 11-16,1 10 15,9 10-15,8 2 16,13 0-16,17-4 16,16-6-16,15-9 15,15-13-15,9-10 16,7-8-16,2-7 16,-1-7-1,-3-5-15,-10-3 16,-9 0-16,-6 2 15,-17 9-15</inkml:trace>
  <inkml:trace contextRef="#ctx0" brushRef="#br0" timeOffset="-179482.84">5148 3593 0,'0'0'0,"0"0"0,5 1 0,-3 1 0,-1 0 0,-2-1 0,-1 1 0,-2 3 16,-24 70-16,9-29 0,-3 6 16,-2 0-16,0 3 15,2-13-15,9-19 16,9-14-16,8-8 16,7-5-1,6-8-15,7-6 0,4-6 16,4-7-1,2 1-15,1 1 16,-4 6-16,-4 6 16,-6 16-16,-7 11 15,-6 6-15,-4 7 16,-5 8-16,-1-1 16,2 2-1,2-1-15,7-2 16,3-4-16,5-7 0,2-8 15,2-6 1,-4-6-16,0-9 16,-11 5-16</inkml:trace>
  <inkml:trace contextRef="#ctx0" brushRef="#br0" timeOffset="-178805.02">5549 3851 0,'5'2'0,"5"2"0,1-1 0,-1-4 0,2-9 0,1-7 0,2-4 0,4-1 0,5-1 0,2 3 15,1 9 1,-2 8-16,-1 10 15,-7 9-15,-7 10 16,-6 7-16,-4-3 16,-10 4-16,1-5 15,0-9-15,0-6 16,4-6-16,2-6 16,2-2-16,2-4 15,-1 0-15,9-9 16,9-6-1,6-9-15,4-2 16,4-7-16,1 4 16,-3 6-16,1 6 15,-15 24-15,-2 7 16,-2 4-16,-6 5 16,-4 6-16,-7 0 15,-4-2-15,-3-4 16,-1-3-1,3-4-15,2-5 16,6-3-16,7-4 16,4-3-16,5-5 15,3-8-15,4-7 16,6-4-16,1-1 16,-3 3-16,-1 4 15,-4 8-15,-5 9 16,-5 13-1,-7-2-15,-5 13 16,-4 3-16,-2 3 16,0-2-16,3-4 15,1-4-15,5-7 16,6-9-16,3-3 16,6-9-16,-3 1 15</inkml:trace>
  <inkml:trace contextRef="#ctx0" brushRef="#br0" timeOffset="-178057.27">6469 3690 0,'0'0'0,"0"0"15,0 0-15,0 0 16,0 0-16,3-2 0,4 0 0,1-2 0,0 2 0,-2 0 0,-1 0 0,-102 85 0,74-45 15,2 8-15,12-7 16,16 6 0,13-22-16,8-6 15,11-10-15,10-12 16,3-10-16,-6-6 16,-7-3-1,-7-7-15,-9-4 16,-11-1-16,-7-2 0,-9 1 15,-10 6-15,-13 10 16,-11 10 0,-9 17-16,-6 9 15,1 9-15,6 5 16,15 1-16,18 0 16,15-5-16,16-7 15,8-7-15,9-8 16,1-3-1,4-6-15,-21 0 0,47-4 47,-32 7-31,2-1-16,-3 2 0,-3 4 0,-4 4 0,-5 2 0,-2 0 16,-2-2-16,1 0 15,4-3-15,5-2 16,2-2-1,3-2-15,1-7 16,1-4-16,-2-1 16,1-7-16,-9-6 15,-7-2-15,-4 4 16,-8 4-16,-9 6 16,-8 4-16,-7 4 15,-3 0-15,-11 8 16,-11 8-16,-9 12 15,-5 6 1,2 14-16,10 4 16,27-5-16,27-12 15,16-9-15,12-8 16,5-10-16,2-11 16,6-9-16,-27 3 15</inkml:trace>
  <inkml:trace contextRef="#ctx0" brushRef="#br0" timeOffset="-177860.08">7614 3364 0,'-3'2'0,"-4"6"0,1-1 0,-5 7 0,-9 13 0,-12 19 0,-14 20 15,-17 22 1,-11 14-16,2 1 16,36-37-16,20-38 15</inkml:trace>
  <inkml:trace contextRef="#ctx0" brushRef="#br0" timeOffset="-173307.68">8818 3509 0,'0'0'0,"0"0"15,0 0-15,0 2 0,0-2 0,1-1 0,1 1 0,-1 1 0,2 2 0,-30 85 0,18-49 16,2 1-1,2 0-15,4-5 16,5-4-16,10-14 16,4-6-16,6-6 15,5-8-15,0-4 16,2-5-16,1-4 16,-2-4-16,-4-6 15,-4-5-15,-3-4 16,-5-4-1,-3 1-15,-3 5 16,-5 9-16,4 2 16,4 1-16,-5 1 15,-4 6-15,-1 3 16,-6 2-16,-3 7 16,-2 5-16,1-1 15</inkml:trace>
  <inkml:trace contextRef="#ctx0" brushRef="#br0" timeOffset="-172610.67">9338 3593 0,'0'0'0,"0"0"0,0 0 15,0 0-15,0 0 16,0 0 0,0 0-16,0 0 15,0 0-15,0 0 16,0 0-16,0 0 16,0 0-16,0 0 15,0 0-15,0 0 16,0 0-16,0 0 15,0 0-15,0 0 16,0 0-16,0 0 16,0 0-1,0 0-15,0 0 16,0 0-16,0 0 16,0 0-16,0 0 15,0 0-15,0 0 16,0 0-1,0 0-15,0 0 16,0 0-16,0 0 0,0 0 16,0 0 31</inkml:trace>
  <inkml:trace contextRef="#ctx0" brushRef="#br0" timeOffset="-172093.46">9717 3351 0,'0'0'0,"1"3"0,-6-3 0,-2 0 0,-2-2 0,-4 0 0,2 0 0,-14 8 0,8 0 15,-1 0-15,-3 3 16,2 3-16,1 0 16,-1 4-16,-4 1 15,-4 1-15,0-2 16,-1 1-16,10-10 15,-1 14 32,1-1-47,0 0 16,11 8-16,5-9 16,8 8-16,-4 0 15,7-3-15,5-3 0,5-4 0,3-5 0,6-6 0,1-4 16,0-5-16,0-4 15,-1 1 1,0-3-16,-6 3 16,-7-2-16,-9 3 15,-10 1-15,-7 0 16</inkml:trace>
  <inkml:trace contextRef="#ctx0" brushRef="#br0" timeOffset="-171732.06">9595 3577 0,'-1'-1'0,"1"1"0,2-1 0,2-2 0,3-1 0,0 0 0,-1-2 16,0 2-16,-1 1 15,-1 1-15,-3 4 16,2-5 31,1-3-47,-2 2 16,8-4-16,-5 2 15,-3 4-15,2-2 16,-3 4-16,-1 0 15,15 9-15,-13-2 16,1 6-16,-7 9 16,15 10-16,-21 3 15,15 6 1,-4 4-16,-6-7 16</inkml:trace>
  <inkml:trace contextRef="#ctx0" brushRef="#br0" timeOffset="-171100.81">9991 3577 0,'-2'2'0,"-1"1"0,0 1 0,-6-4 0,5 0 0,2-1 0,0 1 0,3-1 0,1 2 0,4 0 0,0 2 0,16 3 47,5-3-31,-1 0-16,5 0 0,3-1 0,4-2 0,0-3 0,-2-1 16,-10 0-16,0-1 15,-4 2-15,0 2 16,-11 3-16,-2 1 15,-9 1-15,-8 0 16,-2-1-16,-8-5 16,-7-3-1,16-1-15</inkml:trace>
  <inkml:trace contextRef="#ctx0" brushRef="#br0" timeOffset="-170805.03">10162 3445 0,'4'2'0,"3"4"0,-4-2 0,-9 3 0,-5 2 0,4 1 0,2 6 0,3 5 0,3 5 16,2 3-16,1 5 16,0 0-16,-1 1 15,0-4 1,0-1-16,-3-7 16,0-9-16,3-8 15,-3-8-15</inkml:trace>
  <inkml:trace contextRef="#ctx0" brushRef="#br0" timeOffset="-170380.55">10569 3624 0,'0'0'0,"5"1"0,1-2 0,0 0 0,3 0 0,1-1 0,0 1 0,24 3 0,-7 0 16,3-1-1,2-1-15,1-2 16,-3 0-16,-7 0 15,-5-1-15,-7-1 16,-5-1-16,-6 0 16,-9 0-16,-9 1 15,12 2 1</inkml:trace>
  <inkml:trace contextRef="#ctx0" brushRef="#br0" timeOffset="-170093.11">10562 3419 0,'7'-2'0,"9"-3"0,-1 1 0,-1 1 0,0 3 0,0 3 0,0 2 0,4 1 0,5-2 15,4-1 1,2-4-16,3-4 16,1-4-16,-18 2 15</inkml:trace>
  <inkml:trace contextRef="#ctx0" brushRef="#br0" timeOffset="-168520.48">11239 3410 0,'0'0'0,"0"0"0,0 0 15,0 0-15,0 0 16,0 0-1,0 0-15,0 0 16,0 0-16,0 0 16,0 0-16,0 0 15,0 0-15,0 0 16,0 0-16,0 0 16,0 0-1,0 0-15,0 0 0,0 0 16,0 0-1,0 0-15,0 0 16,0 0-16,0 0 16,0 0-16,0 0 15,0 0-15,0 0 16,0 0-16,0 0 16,0 0-1,0 0-15,0 0 16,0 0-16,0 0 0,10 3 0,0-1 0,-5-1 0,-3-1 0,-3-1 0,-1 0 0,-9 60 15,9-36-15,-3 3 16,3 4-16,-4 0 16,2-1-16,2-3 15,-2-2-15,0-2 16,0-10-16,3-2 16,-1-2-1,0-3-15,2-5 16,0-1-16,3-3 15,1-5-15,2-4 16,-2-5-16,0-6 16,1-5-16,-3-4 15,0-3-15,5-2 16,-3 0-16,4 2 16,4 3-1,6 5-15,2 3 16,1 4-16,-1 2 15,1 3-15,-1 2 16,4 2-16,0 4 16,-2 3-16,-10 6 15,-1 4-15,-6 6 16,-3 3-16,-5 4 16,-6 3-16,-6 2 15,0 2 1,-2 1-16,2-1 15,0-1-15,2-1 16,2 0-16,1 0 16,3-2-16,1 2 15,3-2-15,2-1 16,4-2-16,5 0 16,4-4-16,3-2 15,5-4-15,2-4 16,1-5-1,1-4-15,0-5 16,-9-5-16,-5-6 16,-9 9-16</inkml:trace>
  <inkml:trace contextRef="#ctx0" brushRef="#br0" timeOffset="-167827.29">11768 3363 0,'0'0'0,"7"2"0,1 1 0,-1-1 0,-2 1 0,-4 2 0,-3 7 0,-3 44 0,2-15 16,4 4-16,0-1 15,3-2-15,4-3 16,0-24-16,-1-8 16,2-7-16,2-5 15,1-6-15,3-6 16,2-3-16,-3-6 15,0-4 1,-4-3-16,-3-3 16,0-2-16,-2 0 15,-3 1-15,0 10 16,3 4-16,-3 8 16,2 10-16,0 5 15,-4 9-15,-3 5 16,0 8-16,1 6 15,0 6-15,4 5 16,3-3 0,2-1-16,3-6 15,2-10-15,5-6 16,-1-10-16,-4-6 16,3-3-16,-1-5 15,-4-3-15,-1-3 16,1-7-16,-2-4 15,0-4-15,0-3 16,-1 0 0,-1 3-16,1 8 15,-1 9-15,-2 8 16,-6 7-16,-5 6 16,2 2-16,-1 4 15,-2-8-15</inkml:trace>
  <inkml:trace contextRef="#ctx0" brushRef="#br0" timeOffset="-167541.39">12293 3281 0,'7'3'0,"7"4"0,-4 1 0,1 1 0,-1 5 0,-10-14 0,15 18 0,1 6 16,1 4-16,3 5 15,2 1-15,2-2 16,0-1-16,0-5 16,-5-8-16,0-4 15,-5-5-15,-7-6 16,-4-3-16,-6-7 15,-8-5 1,4 1-16</inkml:trace>
  <inkml:trace contextRef="#ctx0" brushRef="#br0" timeOffset="-167310.92">12564 3237 0,'-6'14'0,"-12"20"0,-11 5 0,-8 8 0,-9 13 0,-2 6 16,5 7-16,5 2 15,1-6-15,1-17 16,15-32-16</inkml:trace>
  <inkml:trace contextRef="#ctx0" brushRef="#br0" timeOffset="-161914.55">14363 3198 0,'0'0'0,"0"0"15,0 0 1,0 0-16,2 0 0,0-1 0,0 1 0,-1-1 0,1 1 0,-4 1 0,-57 68 0,36-36 16,-4 7-16,-7 5 15,-1 4-15,-4 5 16,7-8-16,1-2 16,4-1-16,4-2 15,1 0-15,0 1 16,1-1-16,7-5 15,6-8-15,12-17 16</inkml:trace>
  <inkml:trace contextRef="#ctx0" brushRef="#br0" timeOffset="-161466.31">14679 3163 0,'0'0'0,"4"2"0,-3 1 0,-3-1 0,-4 2 0,-5 5 0,-5 5 0,-33 28 0,17-12 16,-9 3-16,0 5 16,0 3-16,-1 1 15,8-2-15,6-3 16,12-3-16,8-5 15,8-4-15,9-3 16,7-3 0,4-2-16,6-4 15,2-5-15,1-4 16,-2-3-16,1-5 16,-4-3-16,-17 1 15</inkml:trace>
  <inkml:trace contextRef="#ctx0" brushRef="#br0" timeOffset="-161201.58">14358 3590 0,'10'-3'0,"14"-4"0,-2-3 0,5-4 0,4-2 0,3 3 0,0 1 0,0 6 15,-4 3 1,-3 3-16,-18 5 16</inkml:trace>
  <inkml:trace contextRef="#ctx0" brushRef="#br0" timeOffset="-160920.14">15032 3089 0,'6'5'0,"3"6"0,-11 1 0,-5 5 0,-10 8 0,17-25 0,-14 32 0,2 8 15,0 5-15,2 6 16,6 5 0,-3-2-16,-4-3 15,2-6-15,5-9 16,-1-11-16,0-9 15,3-14-15</inkml:trace>
  <inkml:trace contextRef="#ctx0" brushRef="#br0" timeOffset="-160721.45">14817 3397 0,'5'-2'0,"10"-2"0,3 0 0,5-2 0,7 0 0,-30 6 0,37-8 0,6-2 16,3-2-16,-4 0 16,-7 3-16,-22 3 15</inkml:trace>
  <inkml:trace contextRef="#ctx0" brushRef="#br0" timeOffset="-154428.45">15685 3283 0,'-1'1'0,"-1"1"0,-7-1 0,-4 0 0,-3-1 0,2 0 0,0-2 0,-2-2 0,1 3 0,2-2 15,3 2-15,-2 3 16,-1 2-16,1 1 16,-3 3-1,1 3-15,-1 5 16,-4 5-16,0 6 15,-5 3-15,2 3 16,2 2-16,5-1 16,4-6-16,11-9 15,7-3-15,4-4 16,9-7-16,3-2 16,2 1-1,1-2-15,-3 0 16,-3 0-16,-8 1 15,-13 0-15</inkml:trace>
  <inkml:trace contextRef="#ctx0" brushRef="#br0" timeOffset="-149610.33">11480 3915 0,'5'4'0,"5"4"0,-3-4 0,-1-5 0,2-6 0,8-2 0,8-1 0,6-2 0,5-1 16,3 2-16,6 3 15,0 3-15,2 1 16,-1 4-16,1 4 16,4 2-1,-1 0-15,-2 0 16,-4-2-16,-24-3 16</inkml:trace>
  <inkml:trace contextRef="#ctx0" brushRef="#br0" timeOffset="-143321.02">15331 2047 0,'1'1'0,"1"3"0,-5-2 0,-11 1 0,-4-1 0,-1 1 0,11 0 0,-14-2 47,16 1-47,1-1 15,0-1-15,2-1 0,3-2 16,-3 3-16,0 0 0,-4 1 0,-1 0 16,0 0-16,1-1 15,5 4-15,1 2 16,2-1-16,-1 0 15,4 1-15,4-4 16,4-2-16,6-4 16,-7-4-16,9 6 47,2-10-32,-1 1-15,0-3 0,0-2 0,0-3 0,-7-3 0,-4 3 16,-4 2-16,-2-3 15,-3 1-15,-4 0 16,-4 2-16,-4 4 16,-6 4-16,-1 4 15,-3 6-15,-2 9 16,0 7 0,1 8-16,-1 6 15,4 6-15,9-14 16,-2 22 15,7-12-15,7-10-16,3-4 0,4-8 15,6-8-15,3-11 0,5-9 0,-2-8 0,6-4 16,1-5-16,0-1 16,2 0-1,0 2-15,-16 16 16,11-51 15,-7 27-31,1 1 0,-2 4 0,1 3 0,0 6 16,0 5-16,-5 5 15,-2 7-15,-2 5 16,-2 4-16,-9 4 16,-2 4-1,-4 2-15,-4 10 16,-3 6-16,-5 9 15,1 9-15,0 10 16,0 6-16,3 7 16,5-12-16,9-7 15,5-13-15,4-8 16,-1-7-16,-2-8 16,7-7-1,8-6-15,-9-2 16</inkml:trace>
  <inkml:trace contextRef="#ctx0" brushRef="#br0" timeOffset="-141184.73">15955 1857 0,'0'0'0,"0"0"15,0 0-15,0 0 16,0 0 0,0 0-16,0 0 15,0 0-15,0 0 16,0 0 31,0 0-47,0 0 15,0 0-15,0 0 0,0 0 16,0 0 0,0 0-16,0 0 15,0 0-15,0 0 0,-2 4 0,3-3 0,-2-1 16,2-1-16,0-2 0,2 0 0,39-22 0,-42 21 0,0 2 16,0 1-16,0 0 15,0 0 1,0 1-16,0 0 15,0 0-15,0 0 16,-4 7-16,1 1 16,3 2-16,-8 4 15,4 1-15,-1 2 0,1 3 0,-2 3 0,2-2 0,-3 1 16,0 3-16,4-17 16,-3 13 30,9-15-46,-1-4 16,-2 0-16,0-2 16,0 0-16,4-18 15,2-11-15,-5-6 16,5-5-16,2 2 16,1-2-16,3 0 0,2 0 0,2 6 0,1 11 0,1 7 15,-1 4-15,-3 7 16,1 0-16,1 5 15,0 2 1,-3 3-16,-2 2 16,-6 7-16,-4 2 15,-2 2-15,0 0 16,-5 2-16,-2 1 16,-4 2-16,-5 0 15,2 1-15,-1-1 16,4-10-16,2 15 31,3-9-31,4-3 0,6-3 16,6-6-16,-3-4 15,24-2 17,-9-3-17,0-2-15,2-4 0,-1-2 0,-2-2 0,-6-1 0,-7 1 16,-10 5-16</inkml:trace>
  <inkml:trace contextRef="#ctx0" brushRef="#br0" timeOffset="-140433.85">16447 1731 0,'0'0'0,"-6"7"0,2 0 0,4-1 0,0-2 0,1 0 0,-1 3 0,-1 21 0,2-8 16,-2 7-16,0 2 15,2 1-15,2-2 16,1-5-16,0-5 16,0-5-16,-1-7 15,2-3-15,0-6 16,5-4-16,1-8 15,-1-5-15,0-8 16,2 1-16,2-8 16,-1 0-1,2-1-15,-3 5 16,-2 7-16,-4 6 16,-2 12-16,-3 7 15,-1 3-15,0 6 16,-1 8-1,-2 5-15,0 9 16,1 0-16,3 0 0,3-2 16,3-4-1,-1-8-15,0-5 16,3-5-16,5-7 16,1-3-16,3-11 15,-1-3-15,-2-2 16,0-4-1,-1-4-15,-4-1 16,-2 1-16,0 4 16,1 4-16,-3 5 15,-2 6-15,-1 3 16,-1 2-16,0 1 16,0 0-16,1-2 15,4 1-15,3-1 16,-3-1-16</inkml:trace>
  <inkml:trace contextRef="#ctx0" brushRef="#br0" timeOffset="-140041.54">16932 1628 0,'-2'7'0,"3"-1"0,2 0 0,0 1 0,3 3 0,-1 3 0,-3 5 0,-1 7 16,-4 6-16,-4 5 15,-2 2-15,-1 1 16,2-2 0,2-1-16,4-6 15,6-10-15,-1-6 16,-2-3-16,-1-5 16,3-6-16,2-1 15,6-4-15,-4 3 16</inkml:trace>
  <inkml:trace contextRef="#ctx0" brushRef="#br0" timeOffset="-139725.52">16860 1831 0,'0'0'0,"0"3"0,4-3 0,0 0 0,2-2 0,2-2 0,5-3 0,33-15 0,-14 7 16,1-2-16,-2-1 15,0 0 1,-9 1-16,-5 2 16,-14 9-16</inkml:trace>
  <inkml:trace contextRef="#ctx0" brushRef="#br0" timeOffset="-137330.7">17342 1723 0,'0'0'0,"0"0"16,0 0-1,0 0-15,0 0 16,0 0-16,0 0 15,0 0-15,0 0 16,0 0-16,0 0 16,0 0-16,0 0 15,0 0-15,-1-2 0,-3 1 0,-2 1 0,2-2 0,4-1 0,5-1 0,-6 93 0,-6-58 16,0-2-16,4 0 16,-1-2-16,-3-3 15,1-8 1,1-12-16,2-1 15,0-6-15,3-8 16,3-6-16,4-9 16,-1-5-16,2-7 15,5-5-15,5-3 16,3 2-16,2 3 16,2 13-16,-2 8 15,-5 9 1,-3 6-16,0 4 15,-6 6-15,1 2 16,-5 5-16,-4 2 16,-4 3-16,-4 0 15,-4 0-15,0 0 16,-2 3-16,2-1 16,-3 0-16,2 0 15,3-1 1,1 0-16,2 1 15,3-1-15,4-1 16,6-1-16,4-5 16,6-4-16,4-3 15,0-6-15,-2-3 16,-4-5-16,2-5 16,0-6-16,-12 11 15</inkml:trace>
  <inkml:trace contextRef="#ctx0" brushRef="#br0" timeOffset="-136554.4">17742 1656 0,'0'0'0,"0"0"0,-12 5 0,11 0 0,5-2 0,4-1 0,0 1 0,-1 1 0,-5 39 16,-1-18-16,-1 4 15,0 1-15,2-1 16,-1-5-16,5-5 16,0-4-1,0-6-15,3-8 16,1-7-16,1-8 0,1-6 15,0-4 1,1-2-16,0-6 16,-3-3-16,-1-2 15,-1 3-15,-3 6 16,-2 8-16,-2 7 16,-1 9-16,0 6 15,-1 5 1,2 8-16,-1 7 15,3 6-15,-1 3 0,3 0 16,-2 0 0,-2-3-16,5-2 15,2-6-15,2-7 16,0-8-16,2-5 16,-2-3-16,0-2 15,0-6 1,1-7-16,0-5 15,1-5-15,1-5 16,-2 0-16,-1 5 16,-3 3-16,-2 10 15,-4 5-15,-1 4 16,-5 6-16,0 3 16,-4 5-16,2-4 15</inkml:trace>
  <inkml:trace contextRef="#ctx0" brushRef="#br0" timeOffset="-136190.67">18198 1569 0,'5'-2'0,"6"-1"0,1 7 0,-4 2 0,-2 4 0,-4 0 0,0-4 0,7 1 0,1 3 0,2 4 16,4 3-1,0 4-15,1 3 16,-1 1-16,-1 2 16,0 0-16,-3-1 15,-2-4-15,0-3 16,-5-4-16,-3-3 16,-4-6-16,1-4 15,-2-5-15,-1-4 16,4 0-16</inkml:trace>
  <inkml:trace contextRef="#ctx0" brushRef="#br0" timeOffset="-135944.39">18451 1532 0,'-7'5'0,"-10"10"0,0-1 0,2 2 0,-4 9 0,19-25 0,-17 34 0,2 6 16,0 4-16,2 1 16,3 1-16,4-12 15,-1-11-15,-1-9 16,5-17-16</inkml:trace>
  <inkml:trace contextRef="#ctx0" brushRef="#br0" timeOffset="-135312.39">18639 1752 0,'0'0'16,"0"0"-16,0 0 15,0 0-15,-9 0 0,3-1 0,5 1 0,4 0 0,5 1 0,1 0 0,47 4 0,-43-6 16,0-2-16,-2-2 16,-1 0-16,-2-3 15,-6 3-15,-4-1 16,-1 3-16</inkml:trace>
  <inkml:trace contextRef="#ctx0" brushRef="#br0" timeOffset="-134879.28">18958 1715 0,'0'0'15,"10"0"-15,0-1 0,-3 0 0,-1 0 0,-1 1 0,0 0 0,11-1 0,-3 1 0,3 2 16,-1-1-16,1 0 15,-4-1-15,-2-1 16,-9-2-16,-3 2 16,-9-1-16,-4 2 15</inkml:trace>
  <inkml:trace contextRef="#ctx0" brushRef="#br0" timeOffset="-134576.02">19268 1664 0,'7'5'0,"-3"0"0,2-4 0,3-2 0,4-2 0,5 1 0,3-2 0,3 1 16,-3-1-16,-2-1 15,-2-1-15,-16 1 16</inkml:trace>
  <inkml:trace contextRef="#ctx0" brushRef="#br0" timeOffset="-68576.16">7563 11006 0,'11'0'0,"16"-1"0,0-4 0,-5-5 0,-22 10 0,17-16 0,-5-4 0,-1-3 16,0-3 0,1-4-16,2-3 0,-1-2 15,-1 0-15,2 0 16,-4 3-1,-7 1-15,-5 5 16,-3 7-16,0 6 16,1 6-16,-1 4 15,3 4-15,2 5 16,-3 8 0,0 10-16,-1 11 0,-3 12 15,-5 11 1,-2 5-16,-3 4 0,-3 2 15,3-21 1,2-14-16,2-17 16,5-17-16,7-16 15,7-14-15,7-14 16,-3 14-16</inkml:trace>
  <inkml:trace contextRef="#ctx0" brushRef="#br0" timeOffset="-68408.24">7842 10256 0,'8'2'0,"-2"-1"0,-6-1 0,3 3 0,-1 6 0,2 3 0,0-2 0,-3-7 16,-4-6-16,1-4 16</inkml:trace>
  <inkml:trace contextRef="#ctx0" brushRef="#br0" timeOffset="-67558.56">7979 10900 0,'-1'-6'0,"3"-9"0,6-7 0,5-4 0,3-8 0,-16 34 0,17-34 0,1-3 15,0-1-15,1 2 16,-4 4-16,5 3 16,0 8-16,-1 6 15,-1 7-15,-2 5 16,0 7-16,-5 8 16,-3 5-16,-4 10 15,-4 6-15,-4 8 16,-3 4-16,-5 3 15,-1-2 1,0-10-16,2-13 16,7-10-16,2-8 15,5-7-15,4-8 16,6-10-16,2-4 16,5-6-16,3-2 15,2 0-15,3 5 16,-3 4-1,-2 4-15,-3 10 16,-5 8-16,-1 5 16,-2 12-16,-2 4 15,1 6-15,-2 4 16,0 4-16,2-1 16,2 0-1,3-4-15,-1-6 0,5-6 16,3-6-16,5-6 15,3-6 1,1-7-16,0-4 16,-4-5-16,-2-5 15,-5-3-15,-6-1 16,-8-2-16,-8 1 16,-8 4-16,-9 1 15,-5 5 1,-6 2-16,-5 7 0,-7 7 15,-1 8-15,5 8 16,3 10 0,6 8-16,10 7 15,10-3-15,12-5 16,13-11-16,9-12 16,9-17-16,-12-5 15</inkml:trace>
  <inkml:trace contextRef="#ctx0" brushRef="#br0" timeOffset="-66799.28">9141 10396 0,'-9'18'0,"-11"21"0,-2-3 0,1-1 0,21-35 0,-22 34 0,2 4 16,0 1-16,3 4 0,2 2 16,8 0-1,7-5-15,8-6 16,6-6-16,7-8 16,4-6-16,5-8 15,1-4-15,0-7 16,0-6-1,-1-4-15,-1-5 16,-4-6-16,-4-4 16,-2-5-16,-7 0 15,-3 1-15,-11 6 16,-4 7-16,-3 6 16,-2 10-16,0 5 15,-2 11-15,3 10 16,-2 11-16,7 7 15,3 5 1,7 4-16,6-2 16,6-2-16,7-16 15,-1-5-15,4-7 16,1-7-16,-1-7 16,2-8-16,-1-5 15,-5-7-15,2-4 16,-1-5-16,-3-5 15,-2-1 1,1 2-16,-1 3 16,-1 6-16,-3 5 15,-4 7-15,-2 4 16,-3 7-16,-2 1 16,2 3-16,2 7 15,2 5-15,3 7 16,5 8-16,-1 7 15,4 5-15,-4 2 16,-1 0 0,-5-5-16,-4-13 15,0-8-15,3-10 16,2-9-16,-2-12 16,0-12-16,-3-10 15,-9 6-15</inkml:trace>
  <inkml:trace contextRef="#ctx0" brushRef="#br0" timeOffset="-66567.63">9948 10536 0,'1'0'0,"0"2"0,-6 1 0,-4 2 0,-5 4 0,-1 4 16,-3 8-16,-5 10 0,-5 13 15,-7 12-15,-8 14 16,-7 12-16,-2-3 16,7-7-1,9-12-15,12-15 16,15-15-16,7-15 16,7-15-16</inkml:trace>
  <inkml:trace contextRef="#ctx0" brushRef="#br0" timeOffset="-66313.29">10166 10946 0,'0'0'0,"0"0"0,-2 9 0,0 0 0,-1 0 16,5-2-16,4-5 0,8-6 0,45-54 0</inkml:trace>
  <inkml:trace contextRef="#ctx0" brushRef="#br0" timeOffset="-65796.24">10619 10300 0,'-1'4'0,"-2"4"0,2-3 0,1-4 0,0-1 0,-2 6 0,-3 9 0,-4 13 0,-1 14 0,-4 10 16,-3 8 0,0 5-16,5-8 15,8-18-15,5-13 16,6-9-16,2-7 15,2-6-15,-3-4 16,0-3-16,0-4 16,5-3-1,4-6-15,5-5 16,2-3-16,4 1 16,-1 4-16,-3 5 15,-4 4-15,-1 8 16,-3 6-16,-5 5 15,-1 9-15,-2 2 16,0 5 0,-1 6-16,-4 7 15,-1 4-15,-3 2 16,-1 0-16,1-6 16,1-11-16,4-8 15,3-11-15,4-11 16,1-10-16,2-12 15,-6 6-15</inkml:trace>
  <inkml:trace contextRef="#ctx0" brushRef="#br0" timeOffset="-65501.94">11390 10167 0,'1'9'0,"2"9"0,-3-2 0,-1-3 0,-2-1 0,3 4 0,-2 8 0,-3 10 16,-1 11-16,2 13 15,-1 10-15,-3 14 16,5-7-16,3-1 15,-4-15-15,6-13 16,6-13-16,3-10 16,0-11-16,-4-11 15,-5-4-15</inkml:trace>
  <inkml:trace contextRef="#ctx0" brushRef="#br0" timeOffset="-65278.17">11181 10480 0,'-1'-3'0,"-1"-2"0,2 5 0,1-5 0,4 4 0,12 1 0,14 1 0,17 0 0,17-1 16,6-1-16,0-3 15,1-2-15,-24 3 16,-7 1-16,-34 2 16</inkml:trace>
  <inkml:trace contextRef="#ctx0" brushRef="#br0" timeOffset="-64070.33">11697 10725 0,'3'-6'0,"7"-8"0,-10 14 0,8-12 0,-1 2 0,1 2 0,-8 8 0,10-10 0,5-3 0,4-2 0,2-5 16,4-3-16,6-2 15,1 2-15,3 5 16,-3 5-16,-2 13 16,-6 12-16,-7 3 15,-5 5 1,-5 2-16,-10 5 16,-6 2-16,-7 3 0,-7 1 15,-5-1 1,3-5-16,3-5 15,6-13-15,8-3 16,8-9-16,5-2 16,5-4-16,6-3 15,3-4 1,4-2-16,0-2 16,4-6-16,5-5 15,6-4-15,5 1 0,-1-1 16,1 8-1,-9 8-15,-6 9 16,-9 10-16,-7 6 16,-5 6-16,-7 8 15,-6 3-15,-3 5 16,0 1 0,1-3-16,-1-3 15,4-5-15,-1-5 16,6-6-16,7-4 15,4-4-15,6-4 16,2-2-16,3-1 16,2-2-16,3 1 15,-2 1-15,-1 2 16,-6 2 0,-5 2-16,-3 3 15,-3 2-15,-2 2 16,1 1-16,-3 0 15,2 1-15,0-1 16,3 0-16,2 1 16,4-2-16,6 0 15,-3-2-15,6-5 16,6-1-16,2-2 16,1-5-1,1-3-15,2-5 16,2-8-16,0-3 15,2-7-15,-7-7 16,6-6-16,-4-3 16,-5 0-16,-9 1 15,-8 4-15,-7 8 16,-6 7-16,-5 8 16,-1 8-16,-1 7 15,-1 5 1,-1 7-16,-3 8 15,-4 11-15,-3 13 16,-7 14-16,0 12 16,0 11-16,0 16 15,9-2-15,7 2 16,8-1-16,0-6 16,9-11-16,-3-12 15,0-21 1,-5-20-16</inkml:trace>
  <inkml:trace contextRef="#ctx0" brushRef="#br0" timeOffset="-58098.54">7218 12205 0,'-3'5'0,"-5"7"0,3 1 0,7-2 0,9 0 0,-11-11 0,16 9 0,6-3 0,5-1 0,2-3 15,4-4 1,2-4-16,3-6 16,-1-6-16,-3-5 15,1-8-15,-9-5 16,-3-3-16,-8-1 15,-1-1-15,-2-1 16,-1 0-16,-2 4 16,-8 2-16,-6 7 15,-8 8 1,-3 8-16,-5 9 16,-1 8-16,-4 8 15,3 8-15,4 9 16,0 9-16,6 4 15,4 3-15,9-2 16,5-4 0,6-4-16,6-6 0,5-6 15,-1-3-15,3-4 16,-2-4 0,4-3-16,1-4 15,0-5-15,-2-2 16,-2-2-16,1-2 15,1 1-15,0-3 16,-1 1-16,0-1 16,0 1-1,4-1-15,2-1 0,0-1 16,1 0 0,-2-3-16,0 0 15,-3-2-15,-3-2 16,-8-3-16,-3-1 15,-6-1-15,-8 3 16,-5-2 0,-4 2-16,-6 3 15,-4 3-15,-4 5 16,-6 4-16,-3 8 16,-2 8-16,-1 6 15,2 12-15,2 7 16,8 7-16,5 1 15,14-3-15,9-8 16,10-10-16,10-10 16,8-11-1,8-10-15,6-10 16,6-10-16,3-10 16,3-9-16,-1-10 15,-4-6-15,-27 21 16,54-52 15,-26 35-15,-5 11-1,-3 5-15,-7 10 0,-8 11 0,-9 14 0,-13 11 0,-12 9 16,-12 10-16,-11 8 16,-8 4-16,-4 2 15,-2 2-15,5 0 16,4 1-16,10-1 15,4 4-15,3-1 16,4-3-16,8-4 16,9-5-16,7-3 15,5-2 1,5-2-16,5-3 16,0-2-16,2-3 15,2-5-15,-4-5 16,3-8-16,1-7 15,-1-7-15,-3-10 16,0-5-16,2-6 16,-5-3-16,-3-1 15,-8 0-15,-8 6 16,-9 5 0,-8 10-16,-4 8 15,-2 10-15,-3 9 16,-2 11-16,-2 8 15,3 7-15,8 4 16,5 1-16,11-2 16,8-5-16,6-4 15,14-11-15,-3-3 16,3-6 0,1-7-16,1-6 15,3-8-15,3-5 16,-3-7-16,-2-3 15,-3-4-15,-1-3 16,-2 2-16,0 4 16,-7 2-16,-8 6 15,-5 5-15,-1 6 16,-4 4 0,-3 7-16,-3 1 15,2 3-15,4 3 16,1 2-16,-1 4 15,3 3-15,1 2 16,4 4-16,0-1 16,3 3-16,0 0 15,-4 2-15,0 0 16,-8 0-16,-6-1 16,1-3-1,-3-4-15,0-2 16,5-4-16,2-4 15,2-4-15,1-2 16,5-3-16,2-4 16,3-6-16,3-5 15,4-6-15,4-3 16,2-4-16,1-2 16,-3-1-1,0-1-15,-2 1 16,-4 3-16,-1 2 15,-1 4-15,-3 5 16,-3 6-16,-2 6 16,-5 3-16,-4 5 15,0 1-15,-1 2 16,2 3-16,4 4 16,-2 5-16,2 4 15,-3 5 1,3 5-16,-5 4 15,0 2-15,1-2 16,-5 0-16,-1-3 16,6-8-16,-4-2 15,-3-5-15,2-5 16,-1-6 0,6-6-16,4-7 15,5-5-15,6-5 16,5-5-16,7-3 15,5-2-15,3 0 16,2 0-16,2 1 16,-2 5-16,-5 2 15,2 4-15,-3 3 16,-7 4 0,-9 2-16,-8 2 15,-8 4-15,0 1 16,-4 0-16,-3 1 15,-4 3-15,-3 2 16,-5 5-16,-3 4 16,0 8-16,2 5 15,5 7-15,7 1 16,9 0-16,9-2 16,11-3-1,7-11-15,4-7 16,8-4-16,2-12 15,2-4-15,-6-9 16,-4-7-16,-4-5 16,-5-7-16,-4-5 15,0-5-15,-11 0 16,-12 2-16,-14 7 16,-7 6-1,-2 5-15,-2 8 16,0 6-16,1 4 15,4 3-15,1 7 16,4 4-16,9 3 16,4 3-16,5 1 15,10 2-15,3-1 16,10-2-16,3-2 16,6-3-1,5-4-15,0-4 16,2-2-16,4-4 15,-6 1-15,-6 1 16,-2 6-16,-9 5 16,-2 6-16,-7 4 15,-9 6-15,-2 0 16,-8 3-16,-4 0 16,-5-1-16,1-5 15,3-5 1,3-5-16,4-5 15,4-3-15,2-3 16,1-2-16,5-2 16,8-3-16,3-3 15,7-2-15,5-2 16,6-4-16,1-2 16,5-2-16,0 4 15,-4 2 1,-5 6-16,-5 11 15,-3 8-15,-4 9 16,-4 8-16,-8 6 16,-5 5-16,-4 0 15,-4-3-15,-2-3 16,1-10-16,3-10 16,6-11-16</inkml:trace>
  <inkml:trace contextRef="#ctx0" brushRef="#br0" timeOffset="-53838.27">11793 11939 0,'5'7'0,"11"10"0,5-6 0,3-4 0,-24-7 0,23 1 0,-2 0 0,2-2 0,2-1 15,3-3-15,4-1 16,2-5-16,1-4 15,0-6 1,3-8-16,-6-3 16,-12-4-16,-2 0 0,2 1 15,-2 1 1,-3 2-16,0 2 16,-6 4-16,-6 5 15,-6 4-15,-5 7 16,2 4-16,-4 6 15,-2 5 1,0 2-16,0 5 16,0 7-16,-1 7 15,3 6-15,3 3 16,3 2-16,3-1 16,7 0-16,7-2 15,2-7-15,5-10 16,1 3-16,-1-5 15,-3-2 1,2-5-16,0-3 16,-1-5-16,2-3 15,1 0-15,1-1 16,-1-2-16,1 1 16,2-2-16,0 1 15,-1 0-15,0-1 16,-4-1-16,1-3 15,2 0-15,1 0 16,-2-2 0,0-2-16,-1-2 15,-6 0-15,-2 0 16,-2 0-16,-5 0 16,-6 0-16,-7 1 15,-8 3-15,-8 2 16,-6 4-16,-3 6 15,-3 4-15,-2 8 16,2 8 0,0 10-16,6 6 15,5 4-15,8 0 16,13-5-16,14-9 16,9-8-16,12-11 15,8-9-15,9-13 16,4-11-16,3-9 15,8-6-15,1-7 16,-2-3 0,-4-4-16,-32 21 15,61-41 17,-40 27-17,-5 5-15,-8 7 0,-9 9 0,-10 8 0,-8 10 0,-12 11 16,-12 10-16,-6 8 15,-2 6-15,-1 5 16,1 2-16,-4 4 16,-2 5-16,0 1 15,0 4 1,-2 5-16,13-4 16,11-5-16,13-6 15,8-5-15,6-3 16,2-3-16,2-5 15,8-4-15,6-8 16,1-6-16,5-9 16,-3-8-1,1-6-15,-6-8 16,-6-6-16,-4-3 16,1 0-16,-8 0 15,-13 4-15,-9 7 16,-6 8-16,-4 6 15,-2 4-15,-2 7 16,-5 9-16,0 8 16,5 7-16,0 8 15,3 8 1,3 2-16,5 2 16,16-5-16,6-8 15,5-6-15,2-7 16,6-6-16,3-5 15,5-6-15,-4-7 16,1-8 0,1-6-16,0-8 0,-2-3 15,-1 0-15,-4 1 16,2 1 0,-2 2-16,-6 2 15,1 1-15,-2 4 16,-7 6-16,-2 6 15,-6 4-15,0 5 16,0 2 0,2-1-16,2 0 15,1 2-15,5 1 0,-2 2 16,-4 4 0,0 3-16,-2 1 15,1 3-15,-1 2 16,-3 4-16,0 4 15,-5 1-15,-3 4 16,3-3-16,-2 2 16,-3-2-1,-6-3-15,5-6 16,7-3-16,6-8 0,6-5 16,7-6-1,5-4-15,5-7 16,1-8-16,-1-7 15,5-5-15,-4-4 16,-2-3-16,-1-1 16,-2 2-1,-3 0-15,0 3 16,-4 4-16,-6 10 16,-5 9-16,-4 7 15,-3 7-15,0 2 16,1 1-16,1 2 15,2 1-15,5 4 16,1 3-16,1 7 16,-2 7-16,-1 6 15,-2 5 1,-9 4-16,-1 2 16,-2-1-16,-6-4 15,5-12-15,-1-7 16,1-6-16,5-8 15,3-8-15,4-8 16,9-7-16,7-6 16,8-4-16,7-3 15,2-4 1,7-3-16,0 0 16,-1 1-16,-19 16 15,40-16 1,-30 17-16,-8 6 0,-9 3 15,-10 5-15,-11 4 16,-9 1-16,-2 3 16,0 1-16,1-2 15,-5 2-15,-4 3 16,-4 7 0,-1 6-16,0 8 15,4 5-15,6 3 16,9 3-16,22-3 15,8-8-15,6-6 16,5-5-16,3-6 16,-2-5-16,2-6 15,1-6-15,1-5 16,0-9 0,-2-8-16,-4-9 15,-5-5-15,-7-5 16,-11-1-16,-6 4 15,-3 3-15,-8 6 16,-6 7-16,-5 7 16,-5 7-16,-4 6 15,-3 7-15,0 6 16,3 4 0,4 5-16,7 1 15,13 2-15,8 0 16,7 2-16,10 0 15,1-2-15,7-1 16,-2-3-16,2-3 16,4-7-1,3-3-15,4-5 0,5-6 16,5-2-16,5-1 16,-5 5-1,-6 9-15,-10 8 16,-10 9-16,-13 7 15,-8 1-15,-8 4 16,-6 0-16,-9-2 16,-4-2-1,-4 0-15,3-6 16,5-5-16,5-3 0,8-7 16,7-3-1,5-2-15,6-4 16,8-2-16,6-4 15,6-3-15,7-3 16,4-6-16,4-4 16,6-2-16,-1-1 15,0 0 1,-5 12-16,-10 12 16,-8 10-16,-7 10 0,-8 9 15,-4 8 1,-3 6-16,-3 6 15,-2 2-15,-7 2 16,-1-4-16,-4-4 16,-2-9-16,4-8 15,4-5-15,7-13 16</inkml:trace>
  <inkml:trace contextRef="#ctx0" brushRef="#br0" timeOffset="28749.8">17949 2761 0,'-1'7'0,"-3"6"0,-5-1 0,-2-1 0,-5 1 0,16-12 0,-21 19 0,0 7 0,0 9 16,2 7-16,-1 10 15,3 12-15,0 3 16,0-1 0,-1 2-16,-1 0 15,-1-1-15,1 0 16,-5 2-16,2-2 16,0-3-16,6-7 15,4-10-15,5-10 16,6-11-16,3-13 15,4-10-15,5-7 16,1-5 0,8 0-16,6 0 15,8 3-15,8 3 16,5 3-16,5 2 16,7 2-16,5 1 15,0-4-15,3-3 16,1-2-16,2-4 15,-2-1-15,-3-6 16,-4-6 0,-3 3-16,-6 1 15,-12 12-15,-4 4 16,-5 2-16,-5-2 16,-4-5-16,-4-5 15,-4-5-15,-6-13 16,-3-1-16,-1-8 15,-3-4-15,-3-3 16,-1-2-16,3-1 16,3 2-1,-1-3-15,-2 0 16,2 4-16,0 1 16,-1 2-16,0 3 15,-3 2-15,0 2 16,-2 1-16,-1 2 15,-2 4 1,-1 3-16,-5 3 0,-2 6 16,-5 0-16,-4 3 15,-4 1 1,-4 2-16,-5 1 16,-5-1-16,-5 1 15,-4 1-15,-4 2 16,-2 2-16,-1 4 15,-1 4 1,3 6-16,5 3 16,5 0-16,3-2 0,1-3 15,19-8 1</inkml:trace>
  <inkml:trace contextRef="#ctx0" brushRef="#br0" timeOffset="29186.51">17836 2613 0,'8'-6'0,"9"-10"0,-4-1 0,-4 0 0,-9 17 0,3-14 15,-6 5-15,-2 4 0,-1 3 0,0 2 0,3 1 16,2 3-16,1 2 16,4 7-1,4 6-15,-2 8 16,1 3-16,2 0 16,-5-2-16,0-7 15,-2-7-15,-4-8 16,1-19-16</inkml:trace>
  <inkml:trace contextRef="#ctx0" brushRef="#br0" timeOffset="29427.94">17918 2319 0</inkml:trace>
  <inkml:trace contextRef="#ctx0" brushRef="#br0" timeOffset="30414.15">18154 2624 0,'0'0'0,"-3"17"0,-5-4 0,-1-7 0,5-11 0,4 5 0,-1-18 0,5-12 0,28-49 0,-9 38 0,8 3 15,-6 15-15,-2 7 16,-7 22 0,-4 1-16,-2 7 15,-2 7-15,-8 8 16,3 0-16,-1 1 15,-2-2-15,-2-4 16,-1-5-16,0-7 16,3-7-1,3-8-15,3-7 0,2-10 16,0-9-16,1-5 16,1-1-1,2 2-15,0 5 16,-2 9-16,-2 10 15,0 11-15,0 8 16,-1 6-16,1 9 16,-1-2-1,-4 2-15,-2-4 16,2-3-16,4-5 0,-1-5 16,1-5-1,1-8-15,-1-5 16,2-6-16,1-3 15,1 1-15,1 2 16,0 3-16,0 6 16,-2 5-1,0 4-15,3 3 0,0 1 16,1 0 0,0-2-16,6-2 15,0-4-15,3-1 16,-1-5-16,4-3 15,-6 3-15,-1 0 16,-2-2-16,-3-1 16,-5 1-16,-4-1 15,-2-1 1,-2 0-16,-3 1 16,-3 3-16,-5 1 15,-3 3-15,-5 6 16,-2 6-16,-1 8 15,-2 5-15,0 3 16,3-1-16,6-4 16,7-5-16,9-10 15,10-7 1,7-7-16,5-5 16,6-4-16,3 4 15,-1 6-15,-5 6 16,-6 6-16,-6 9 15,-6 3-15,-4 5 16,-5 5-16,-3 4 16,-5 2-16,-3 4 15,2 2 1,-1 0-16,0-3 16,-2-5-16,7-20 15</inkml:trace>
  <inkml:trace contextRef="#ctx0" brushRef="#br0" timeOffset="32015.65">21274 2202 0,'11'8'0,"11"10"0,-3-3 0,-8 0 0,-11-15 0,0 13 0,-4 6 0,4-19 0,-5 25 0,4 6 0,0 5 16,-1-2 0,-2 1-16,-4 2 0,-6-3 15,-6-3-15,-6 4 16,2 6-1,2-1-15,-3-1 16,-8 0-16,-7 2 16,-5 0-16,-5-2 15,-2-3-15,-3-2 16,1-3 0,-2-1-16,-1 2 15,0 1-15,-3 0 0,-4 1 16,-5 1-1,-1-1-15,-4-2 16,1-4-16,1-3 16,-2-3-16,-1 0 15,0-3-15,1-2 16,0-1 0,3-2-16,2 0 0,4 3 15,1 2 1,3-3-16,-1-9 0,-1-9 15,0-7 1,3 0-16,2 1 16,4 1-16,4 3 15,5-4-15,4 2 16,4-2-16,-1-1 16,3 2-1,1-2-15,1-2 16,4 0-16,1-4 15,4 2-15,7 4 16,0 0-16,2 0 16,0 0-16,1 2 15,0 3-15,3 0 16,2 2-16,4 0 16,2 0-1,2 2-15,1-1 16,1 2-16,2 3 15,-1 2-15,4 4 16,2 2-16,0 3 16,2 2-16,-1-1 15,0-3-15,-4-1 16,0-4-16,-2-3 16,-3-3-16,-1 0 15,-4-1 1,-1-4-16,-5-3 15,-1-2-15,-8-2 16,-1-2-16,1 0 16,-2 2-16,1 0 15,2 2-15,2-1 16,3 0-16,4 2 16,5 1-16,0 0 15,3 1 1,0-1-16,-1 2 15,3 1-15,0 0 16,1 1-16,-1 2 16,-1 7-16,1 2 15,-1 2-15,1-1 16,0 0-16,1-2 16,-1-3-16,2-2 15,2-3-15,2-3 16,-1-2-1,3-3-15,0-2 16,3-3-16,-2-4 16,2-3-16,3-1 15,-3 2-15,3 1 16,-7 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18:36.78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3667 11413 0,'-7'8'0,"-5"11"0,7-1 0,6-2 0,-1-16 0,8 16 0,1-1 0,0-1 0,-3-4 16,-1 1-16,0 0 15,-2 2 1,1 2-16,1 1 16,0 3-16,-1 1 15,-2 2-15,1 2 16,-3 1-16,-2-1 15,-2 1-15,0 0 16,-1-1-16,-1 1 16,0 1-16,-1 1 15,1-2-15,1 0 16,-3-1 0,2 0-16,3 3 15,-1-2-15,4 1 16,0 1-16,1 1 15,1-2-15,-1-1 16,0-5-16,4-1 16,5 1-16,-2-4 15,-3-7-15,-5-3 16,-2-4-16,-5-2 16,-2 2-1,-2 1-15,1 3 16,0 4-16,-9-12 15,-5 0-15,-4 0 16,-5-1-16,-5-2 16,-4-2-16,-1-2 15,-4-1-15,7 5 16,-2-2 0,4 2-16,3 5 15,4 2-15,4 1 16,3 0-16,3-4 15,2 0-15,1-3 16,3-2-16,3-1 16,2-6-16,3 1 15,4-3-15,1-4 16,5-3-16,1-3 16,2-1-1,1-5-15,-1 0 16,0-4-16,1-4 15,-2 0-15,-2-4 16,-3-1-16,-2-1 16,-2-3-16,-2 1 15,0 2 1,1-1-16,1 1 0,0 6 16,3 2-16,3 4 15,3 7 1,0 10-16,3 6 15,1 7-15,5 3 16,4 4-16,6 2 16,5 0-16,5-1 15,5 0 1,6-2-16,4-8 16,3-6-16,1-6 15,-7-8-15,-9-1 16,-11 2-16,-23 14 15</inkml:trace>
  <inkml:trace contextRef="#ctx0" brushRef="#br0" timeOffset="3358.89">1638 3698 0,'0'-11'0,"-2"-12"0,1 10 0,-2 3 0,3 10 0,-7-4 0,-1-3 0,-3 1 0,0 1 0,-7 1 0,-6 2 16,-10 5-16,-12 11 16,-13 10-16,-11 10 15,-14 12 1,-1 10-16,2 0 16,9 3-16,15 6 15,22-10-15,13-6 16,26-9-16,16 0 15,14-4-15,12-7 16,11-7 0,11-8-16,4-8 0,0-9 15,-8-12 1,-12-9-16,-33 5 16</inkml:trace>
  <inkml:trace contextRef="#ctx0" brushRef="#br0" timeOffset="3899.87">2115 3491 0,'4'5'0,"2"5"0,-2-2 0,-4 3 0,-6 4 0,-5 9 0,-5 10 15,-6 13-15,-4 10 16,-1 9-16,-3 13 15,3-8-15,6-12 16,4-18-16,6-21 16,5-12-1,7-9-15,8-7 16,4-8-16,8-9 16,2-7-16,6-1 15,2-3-15,2 0 16,-3 8-16,-2 11 15,-2 14-15,-5 6 16,-3 6-16,-3 6 16,-4 7-1,-3 8-15,-6 10 16,-2 5-16,-2 4 16,-3-2-16,3-11 15,-1-12-15,2-6 16,1-16-16</inkml:trace>
  <inkml:trace contextRef="#ctx0" brushRef="#br0" timeOffset="4636.97">2567 3839 0,'4'4'0,"6"5"0,-2-6 0,3-10 0,5-9 0,8-6 0,-24 22 0,27-25 0,3 1 16,-1 3-16,0 4 15,-3 6-15,-5 7 16,-3 9-16,-5 8 15,-7 7-15,-1 8 16,-5 8-16,-6 1 16,-5 4-16,-1 0 15,-4-8-15,0-4 16,3-6 0,3-12-16,3-4 15,7-11-15,6-6 16,7-11-16,6-9 15,7-11-15,7-8 16,2-4 0,4 1-16,-3 6 0,-2 17 15,-4 10-15,-5 12 16,-7 6 0,-6 8-16,-3 11 15,-7 7-15,-7 7 16,-3 6-16,-6 4 15,2-2-15,-1-5 16,4-8-16,3-10 16,3-10-1,5-12-15,2 1 0,7-9 16,6-9 0,6-9-16,5-5 15,5-4-15,0-1 16,2 3-16,-9 11 15,-3 16-15,-6 10 16,-6 7-16,-7 9 16,-3 6-16,-1 7 15,-3 4 1,0 1-16,2-2 0,4-7 16,2-10-16,1-9 15,4-14 1,3-1-16,2-10 15,-4 6-15</inkml:trace>
  <inkml:trace contextRef="#ctx0" brushRef="#br0" timeOffset="5397.5">3695 3613 0,'10'1'0,"-10"2"0,-5 0 0,-4 3 0,-5 2 0,-1 9 0,-4 11 0,1 12 16,2 9-16,7 4 15,7 3 1,13-9-16,10-15 16,7-13-16,4-9 15,2-9-15,3-6 16,0-5-16,0-7 15,-3-5-15,-5-8 16,-7-9-16,-6-7 16,-11-4-16,-7-1 15,-9 7 1,-10 9-16,-11 13 16,-9 11-16,-10 12 15,-7 9-15,3 6 16,9 7-16,17 3 15,19-1-15,16-3 16,15-4-16,7-3 16,6-3-16,2-6 15,2-1-15,-19-4 16,71 9 15,-34-7-31,-1-1 0,-1 0 0,-7 2 16,-3 3-16,-4 3 15,-4-1-15,-6 0 16,-2-4-16,-1-2 16,4-4-16,-2-5 15,4-8-15,-5-1 16,-3-3 0,-2-4-16,-6-5 15,-7-3-15,-11-1 16,-5 2-16,-6 3 15,-5 4-15,-7 7 16,-7 9-16,-5 9 16,-6 9-16,-3 14 15,0 12-15,5 11 16,13 0-16,21-8 16,19-16-1,16-17-15,11-12 16,-16-2-16</inkml:trace>
  <inkml:trace contextRef="#ctx0" brushRef="#br0" timeOffset="5611.94">4967 3287 0,'-5'5'0,"-7"8"0,0 5 0,-6 5 0,-11 12 0,29-35 0,-41 52 0,-15 24 0,-13 23 15,-14 28-15,26-28 16,27-37-16,17-35 16</inkml:trace>
  <inkml:trace contextRef="#ctx0" brushRef="#br0" timeOffset="10888.1">7218 3468 0,'0'0'0,"0"0"16,0 0-16,0 0 0,3-3 0,-3 1 0,1 2 0,-1-1 0,1 0 0,0 0 0,-41 95 15,30-55-15,0 4 16,2 0-16,5 1 15,3-3-15,3-7 16,4-9-16,6-8 16,3-8-16,3-7 15,2-4-15,1-2 16,1-5-16,1-6 16,-3-3-1,1-4-15,-2-2 16,-6-4-16,-5 0 15,1 1-15,-3-3 16,-1-6-16,2 5 16,-1 3-16,-1 5 15,-5 3-15,1 1 16,-3 5-16,-4 4 16,4 7-1,3 3-15,-2 3 16</inkml:trace>
  <inkml:trace contextRef="#ctx0" brushRef="#br0" timeOffset="11386.9">7721 3568 0,'0'0'0,"-3"0"0,0 0 15,6 1-15,11 0 0,12-1 0,6 2 0,6-1 0,5 2 0,6-1 16,3 1 0,3-5-16,-6-1 0,-2-5 15,-28 2-15</inkml:trace>
  <inkml:trace contextRef="#ctx0" brushRef="#br0" timeOffset="11643.18">7966 3421 0,'-1'8'0,"-3"6"0,2-4 0,2-4 0,-1 2 0,-5 14 0,-2 14 0,1 12 0,5 3 0,4-2 15,3 4 1,6-45-16</inkml:trace>
  <inkml:trace contextRef="#ctx0" brushRef="#br0" timeOffset="11961.55">8371 3687 0,'7'-3'0,"10"-3"0,-3 3 0,8 2 0,12-2 0,-34 3 0,42-5 0,9-1 16,4 2-16,1-2 16,0-3-16,-11-1 15,-25 2-15</inkml:trace>
  <inkml:trace contextRef="#ctx0" brushRef="#br0" timeOffset="12208.94">8404 3426 0,'1'0'0,"2"0"0,7-3 0,4-1 0,12 0 0,10 3 0,11 2 0,9 1 16,1-3-16,3-1 15,-29-3-15</inkml:trace>
  <inkml:trace contextRef="#ctx0" brushRef="#br0" timeOffset="13375.94">9249 3384 0,'2'5'0,"-1"-1"0,-1-2 0,0 3 0,-3 7 0,-3 9 0,-2 8 0,-2 7 0,-1 7 15,1 2 1,-2-3-16,3-5 16,2-18-16,0-6 15,5-8-15,1-7 16,2-2-16,5-5 15,-1-5 1,0-8-16,2-6 16,1-8-16,5-9 15,2-7-15,4-3 16,5-6-16,1 10 16,0 12-16,-3 14 15,3 12-15,3 6 16,4 7-16,1 6 15,0 3 1,-4 2-16,-9 6 16,-10 4-16,-9 1 15,-11 1-15,-11 0 16,-9-2-16,-4 1 16,-2-2-16,2 1 15,6 2-15,8 2 16,6 3-16,10-1 15,10-1-15,9-4 16,2-3 0,6-1-16,5-5 15,6-7-15,-2-5 16,-3-6-16,-9-1 16,-13-6-16,-12 6 15</inkml:trace>
  <inkml:trace contextRef="#ctx0" brushRef="#br0" timeOffset="14028.9">9845 3352 0,'0'0'16,"0"0"-16,0 0 0,-1-2 0,-2 0 0,1 1 0,1 1 16,0 1-16,2 5 0,0 91 0,-4-54 0,2 1 15,3 0-15,2-5 16,8-15-16,3-8 15,0-9-15,-2-4 16,2-7-16,1-5 16,1-6-16,3-8 15,5-7 1,0-3-16,-1-6 16,0-2-16,-3 1 15,-7 9-15,-2 7 16,-5 13-16,-4 4 15,-3 7 1,-3 3-16,-1 6 0,-4 4 16,1 11-16,2 7 15,1 5 1,4 2-16,7 1 16,5-3-16,6-6 15,4-5-15,6-21 16,-3-2-16,0-7 15,2-5 1,0-4-16,-4-5 16,-4-5-16,3-4 0,-3-5 15,-1-3 1,-5 0-16,-2 5 16,-1 10-16,-5 9 15,0 10-15,-2 3 16,-1 3-16,-7-1 15,-6 0-15,4-6 16</inkml:trace>
  <inkml:trace contextRef="#ctx0" brushRef="#br0" timeOffset="14346.35">10589 3313 0,'7'0'0,"8"1"0,-2 2 0,-2 3 0,5 6 0,4 4 0,1 6 16,-2 5-16,1 7 16,5 5-16,3 5 15,-1 2-15,-2-7 16,-2-10-16,-8-7 15,-9-7-15,-3-5 16,-3-7-16,1-3 16,5-4-1,-2-8-15,1-4 16,5 5-16</inkml:trace>
  <inkml:trace contextRef="#ctx0" brushRef="#br0" timeOffset="14532.93">10903 3293 0,'-10'13'0,"-13"14"0,1-2 0,-2 1 0,24-26 0,-27 34 0,-4 11 15,-1 10-15,5 8 16,7-3-16,7-9 15,6-18-15,2-14 16,-2-12-16,0-9 16</inkml:trace>
  <inkml:trace contextRef="#ctx0" brushRef="#br0" timeOffset="16764.96">12881 3175 0,'0'0'0,"2"10"0,1-3 0,-2-3 0,-2 0 0,-2 2 0,-7 3 0,-21 21 0,12-7 16,-2 5-16,-5 7 16,-8 7-16,-6 5 15,-5 6-15,-6 5 16,0 0-16,-1 0 16,11-6-16,4-5 15,8-8 1,7-9-16,11-8 15,9-12-15,6-12 16</inkml:trace>
  <inkml:trace contextRef="#ctx0" brushRef="#br0" timeOffset="17816">13126 3281 0,'0'-1'0,"1"-2"0,0 1 0,2-3 0,7-3 0,6-1 0,-2-2 0,-1 0 0,-3 0 0,-3 2 16,-5 4-1,-2 3-15,-1 3 16,-1 1-16,-1 3 16,0 3-16,-3 4 15,-5 7-15,-7 8 16,-9 7-16,-5 11 16,-8 8-16,-10 10 15,-6 11-15,8-6 16,8-6-1,12-12-15,9-8 16,5-8-16,6-12 16,4-12-16,5-11 15,4-10-15,-2-1 16</inkml:trace>
  <inkml:trace contextRef="#ctx0" brushRef="#br0" timeOffset="18081.91">12830 3463 0,'-2'0'0,"-3"3"0,2-2 0,2-2 0,6-1 0,9-1 0,10-2 0,11-3 0,13-2 0,7-1 0,6-1 16,-2-2 0,-7 1-16,-28 3 15,-20 5-15</inkml:trace>
  <inkml:trace contextRef="#ctx0" brushRef="#br0" timeOffset="18785.24">13062 3686 0,'3'4'0,"8"5"0,-4-2 0,6-4 0,9-8 0,11-5 0,9-5 0,7-7 16,5-7-1,-1-6-15,-2-7 16,-12 0-16,-11 4 16,-11 10-16,-10 11 15,-6 9-15,-5 6 16,-5 5-1,-5 7-15,-2 9 0,-4 3 16,-1 8 0,3 2-16,4 4 15,7-3-15,14-4 16,10-6-16,14-11 16,7-12-16,-1-6 15,-1-6-15,-2-2 16,-4-6-16,-2-3 15,0-2 1,0-6-16,1-3 0,-6 1 16,-7 5-1,-8 8-15,-5 9 16,-5 5-16,-1 9 16,8 1-16,6 1 15,4 3-15,3 3 16,0 1-1,1 3-15,-4 5 16,-3 2-16,-7 3 16,-5 2-16,-4 1 15,-5-1-15,-5-3 16,0-2-16,1-6 16,0-5-16,6-7 15,7-8-15,6-8 16,8-11-16,-3 7 15</inkml:trace>
  <inkml:trace contextRef="#ctx0" brushRef="#br0" timeOffset="19251.18">14328 3197 0,'2'3'0,"2"3"0,-1-2 0,-3 0 0,-4 3 0,-5 6 0,-6 8 16,-10 12-16,-8 10 0,-4 8 16,1 6-16,-1 5 15,20-15-15,15-12 16,11-10-16,7-7 15,3-4 1,3-1-16,5-6 16,2-3-16,-1-6 15,4-3-15,2-5 16,0-7-16,1-7 16,-1-7-16,-4-2 15,-5 0-15,-7 6 16,-12 11-16,-5 7 15,-4 8-15,-5 7 16,-2 8-16,-3 6 16,-1 7-1,2 3-15,2 2 16,6-1-16,7 0 16,3-7-16,2-6 15,0-9-15,-7-4 16,-2-9-16,-6-4 15</inkml:trace>
  <inkml:trace contextRef="#ctx0" brushRef="#br0" timeOffset="19450.91">14092 3273 0,'3'8'0,"4"7"0,-1-5 0,5-6 0,13-6 0,-24 2 0,39-3 0,11-1 0,4-1 15,-9 1 1,-9 4-16,-27 3 16</inkml:trace>
  <inkml:trace contextRef="#ctx0" brushRef="#br0" timeOffset="23489.37">19517 1023 0,'4'4'0,"0"6"0,-6-2 0,-4-1 0,0-2 0,3 5 0,4 10 0,1 10 0,0 13 0,-1 10 16,-2 13-16,1 13 16,-11 10-1,4 1-15,-5 10 16,0 5-16,-8-3 15,2 7-15,-3 4 16,-1 2-16,0-1 16,-7-2-16,0 0 15,-4-4-15,2-14 16,1-10-16,4-5 16,0-2-16,1-7 15,8-6 1,2-2-16,6-3 15,3-4-15,3-8 16,-1-8-16,6-12 16,7-6-16,10-3 15,11-7-15,10-7 16,9-3-16,8-6 16,10-2-16,2-1 15,13 1-15,5-4 16,4-6-1,3-6-15,3-3 16,2 5-16,8 6 16,12-2-16,-2-3 15,0 3-15,4 6 16,-5 4-16,-3 1 16,-1-1-16,-3 3 15,2 1-15,0 1 16,-8-1-1,1-3-15,-5 2 16,0-1-16,-5-2 16,-6-2-16,-6-3 15,-2 0-15,-6-2 16,-3 0-16,-7-3 16,-7 0-16,-7-1 15,-7-4-15,-3-5 16,-8 0-16,-5-3 15,-4-2 1,-5-1-16,-6 0 16,-4-1-16,-2-7 15,-2-4-15,-2-8 16,-2-4-16,1-6 16,0-2-16,1-4 15,2-2-15,0-5 16,-2-4-16,3-4 15,-4 0 1,4-6-16,2 7 16,1 5-16,6-8 15,4-1-15,2 5 16,2 0-16,-7 22 16,-3-2-16,1 5 15,-2 3-15,-5 1 16,-1 3-16,1 6 15,-3-2 1,-2 5-16,-4 6 16,-7 5-16,-5 7 15,-3 2-15,-4 4 16,-4 2-16,-3 2 16,-7-1-16,-4 1 15,-6 1-15,-7-1 16,-10 3-16,-4 3 15,-1 0 1,2-1-16,-6 2 16,-6 2-16,-4-1 15,-9 7-15,-11 2 16,3 2-16,5-1 16,-2 3-16,9-2 15,-4 3-15,-1-2 16,2-2-1,2 1-15,5-1 0,1 3 16,0-3 0,-3 0-16,-2 0 15,1 1-15,6 1 16,5-2-16,8 0 16,4 0-16,-1-1 15,1 2 1,2-1-16,5 0 0,-2 2 15,5 1 1,4 1-16,6 1 0,7 0 16,5 4-1,1 1-15,-3 5 16,-2 1-16,-1-1 16,1-5-16,3-6 15,3-9-15,19-5 16</inkml:trace>
  <inkml:trace contextRef="#ctx0" brushRef="#br0" timeOffset="23826">19871 233 0,'-2'10'0,"-2"13"0,4 0 0,0-6 0,0-17 0,1 14 0,0 2 0,-4 7 0,-3 8 0,0 8 16,3 8 0,-2 6-16,5 10 15,-4-19-15,-4-12 16,-8-12-16,1-23 16</inkml:trace>
  <inkml:trace contextRef="#ctx0" brushRef="#br0" timeOffset="24055.82">19554 530 0,'7'0'0,"13"-2"0,-3-1 16,5-4-16,8-2 0,12-4 0,9 0 0,10-3 15,6 5-15,4 1 16,-15 3-16,-13 1 16,-17-1-1,-21 1-15</inkml:trace>
  <inkml:trace contextRef="#ctx0" brushRef="#br0" timeOffset="24658.86">20189 726 0,'10'-1'0,"12"0"0,2-7 0,3-5 0,3-11 0,-1-7 0,-1-4 0,-2-3 15,-5 0-15,-7 2 16,-7 6-16,-7 10 16,-4 9-1,-2 7-15,1 9 16,-4 5-16,2 13 16,1 3-16,5 6 15,4 2-15,8-2 16,7-6-16,6-9 15,4-8 1,5-7-16,6-15 0,-6-2 16,2-9-16,-5-3 15,-7 0 1,-7-4-16,-2-2 16,-2-1-16,-4 6 15,1 7-15,-3 7 16,-3 7-16,-1 7 15,0 4 1,5 5-16,5 5 16,4 3-16,6 5 0,2 5 15,3 1 1,2-1-16,-3 3 16,-10-2-16,-7 1 15,-12-8-15,-9-7 16,-4-2-16,-3-7 15,1-8-15,4-7 16,7-8 0,11 4-16</inkml:trace>
  <inkml:trace contextRef="#ctx0" brushRef="#br0" timeOffset="24925.5">21153 256 0,'11'0'0,"18"3"0,-4 7 0,-7 4 0,-18-14 0,7 17 0,-6 0 0,-1-17 0,-4 23 15,-3 9-15,-3 10 16,-4 9-16,0 4 16,2 8-16,0-12 15,0-11-15,1-15 16,2-12-16,3-13 15,3-7-15,4-2 16</inkml:trace>
  <inkml:trace contextRef="#ctx0" brushRef="#br0" timeOffset="25106.71">21132 385 0,'5'-1'0,"7"-1"0,-3 2 0,-3 0 0,3-1 0,9-2 0,11-3 0,10-2 0,4 2 0,-2 3 15,-6 2 1,-7 0-16,-12 2 16,-8 0-16,-11 1 15,-4-4-15</inkml:trace>
  <inkml:trace contextRef="#ctx0" brushRef="#br0" timeOffset="25423.59">21448 605 0,'13'2'0,"18"2"0,-2-3 0,-2-7 0,-27 6 0,23-17 0,0-7 0,-2-3 15,-3-2-15,-5-3 16,-7 2-16,-4 4 16,-4 10-16,-2 3 15,-1 10-15,-4 7 16,0 8 0,2 9-16,3 9 15,8 4-15,10 4 16,10-4-16,7-5 15,5-9-15,9-15 16,-11-8-16,-7-10 16,-19 5-16</inkml:trace>
  <inkml:trace contextRef="#ctx0" brushRef="#br0" timeOffset="30516.99">19949 1239 0,'0'0'0,"0"0"15,0 0-15,0 0 0,1-1 0,-2 0 16,-1-2-16,-1-2 0,0 2 0,-3 3 0,-15 83 0,18-45 0,0 9 15,-3 6-15,0 4 16,-8 0-16,0-9 16,-3-6-16,0-6 15,-1-8 1,1-4-16,4-7 16,4-8-16,6-5 15,7-6-15,8-3 16,10-1-16,6 0 15,8 0-15,5 3 16,4 2-16,2 3 16,4 2-16,-3 4 15,0 1-15,2-3 16,-1-5 0,1-2-16,-2-3 15,-4-6-15,-6-3 16,-8-1-16,-6 0 15,-5 1-15,-7 4 16,-5 1 0,-4 2-16,-3 3 0,-1-2 15,1-4-15,2-6 16,1-5 0,3-7-16,1-4 15,4-3-15,0 0 16,2-3-16,0 5 15,-4 1-15,0 5 16,2-2-16,0 2 16,-1 5-1,6-4-15,-1 2 0,-4 2 16,-3 1 0,-3 3-16,-4 3 15,-3 3-15,-5 1 16,-2 0-16,-5 2 15,-2 1-15,-7 1 16,-8-1-16,-6 3 16,-7-1-16,-7-2 15,-8 4 1,-6 0-16,-1 1 16,-2 4-16,6 2 15,9 4-15,15-5 16,14-3-16,9-6 15,11-5-15,6 2 16</inkml:trace>
  <inkml:trace contextRef="#ctx0" brushRef="#br0" timeOffset="31020.41">20209 1272 0,'3'-5'0,"4"-7"0,7 4 0,5 2 0,0 4 0,-19 2 0,14 1 0,-9 5 0,-9 6 16,-7 8 0,-1 7-16,-5 8 15,3 5-15,4-1 16,1-1-16,5-8 15,8-11-15,-3-11 16,1-11-16</inkml:trace>
  <inkml:trace contextRef="#ctx0" brushRef="#br0" timeOffset="31847.52">21309 1166 0,'6'4'0,"8"8"0,0-3 0,-6 0 0,-5 4 0,-3-13 0,-2 18 0,-4 7 0,-3 7 0,-3 3 16,-5 6-16,-2 2 15,-1 0-15,-1-2 16,-2-2-16,1-7 16,6-5-16,6-11 15,6-8 1,9-6-16,12-5 0,10-6 16,10 0-1,7-2-15,8 0 16,3 6-16,0 2 15,-2 5-15,-2 0 16,-1 3-16,0-1 16,-3-2-16,-2 0 15,-1 0 1,-5-3-16,-8-2 16,-6 0-16,-3-2 0,-4-4 15,-2 0 1,-2-3-16,-2-6 15,-2-4-15,0-9 16,0-4-16,1-5 16,1-5-16,1-4 15,2-1-15,-3 6 16,-3 3 0,-2 3-16,-7 4 15,-10 6-15,-6 6 0,-8 5 16,-5 5-1,-8 5-15,-7 6 16,-12 10-16,-7 7 16,-7 6-16,1 6 15,7 0-15,12-5 16,12-11 0,8-4-16,17-8 15</inkml:trace>
  <inkml:trace contextRef="#ctx0" brushRef="#br0" timeOffset="32263.85">21680 1121 0,'15'0'0,"23"1"0,3 2 0,-5-1 0,-36-2 0,28 8 0,-9 5 16,-8 5-16,-8 1 15,-7 4-15,-9 5 16,-12 1-16,-7 1 16,-4-3-16,-2 1 15,-1-7 1,6-1-16,8-7 15,12-1-15,11-1 16,10-3-16,10-2 16,15-2-16,9-2 15,3-2-15,4-3 16,-4-6-16,-9-1 16,-10-3-16,-20 0 15,-11 8 1</inkml:trace>
  <inkml:trace contextRef="#ctx0" brushRef="#br0" timeOffset="33104.8">19837 2365 0,'3'4'0,"4"5"0,-4-3 0,-4 1 0,-6 3 0,-3 8 0,0 10 0,0 12 0,2 8 16,0 5-16,1 6 16,3 5-16,-6-10 15,-2-5-15,1-7 16,1-10-16,3-11 16,6-13-1,7-8-15,7-12 16,6-4-16,8-4 0,6-4 15,10 1 1,4 4-16,5 5 16,-4 7-16,1 4 15,-5 2-15,-3 1 16,-3 0-16,-1 2 16,-4-2-16,-8-2 15,-8 0 1,-3-3-16,-1-2 15,-2-4-15,0-7 16,-2-9-16,5-6 16,0-5-16,-2-7 15,3-5-15,-1-8 16,0-3-16,3 3 16,-3-2-16,-5 6 15,-8 9 1,-9 5-16,-6 8 15,-7 8-15,-6 9 16,-6 8-16,-5 6 16,-6 11-16,-6 8 15,-3 7-15,0 9 16,5 6-16,7-1 16,3-5-16,6-13 15,19-17 1</inkml:trace>
  <inkml:trace contextRef="#ctx0" brushRef="#br0" timeOffset="33582.19">20079 2335 0,'4'0'0,"2"2"0,0-2 0,-3 0 0,1-2 0,5 0 0,4 0 0,7 2 0,4 2 0,-1 1 16,-1 4-16,-3 4 16,-7 2-16,-10 4 15,-10 4-15,-7 4 16,-4-1-1,-7 1-15,1-3 16,8-7-16,11-9 16,8-5-16,6-5 15,6-4-15,2 1 16,3-2-16,1 3 16,-3 2-16,-3 7 15,-4 5-15,-7 8 16,-5 2-1,-4 7-15,-5 1 16,-2 2-16,0-1 16,-1-3-16,2-5 15,3-8-15,5-8 16,6-10-16,2-4 16</inkml:trace>
  <inkml:trace contextRef="#ctx0" brushRef="#br0" timeOffset="34415.35">21547 2066 0,'4'8'0,"4"9"0,-8 2 0,-9 7 0,-12 12 0,21-38 0,-25 55 16,1 4-16,1 2 16,-4-4-16,1-8 15,1-3-15,3-5 16,0 4-16,7-7 15,5-8 1,7-8-16,6-9 0,9-7 16,7-8-1,9-6-15,7 1 16,8-1-16,2 1 16,6 3-16,-3 2 15,-1 4-15,-6-1 16,-3-3-1,-2-1-15,-2 1 16,-3-3-16,-2-2 16,-3-3-16,-2-2 15,-1-3-15,-3-3 16,-2-3-16,1-2 16,0-1-16,1-4 15,2-1-15,-1-4 16,-1-4-16,1-5 15,-1-7 1,-3-2-16,-1-1 16,-5 2-16,-4 5 15,-8 10-15,-12 9 16,-7 11-16,-8 8 16,-7 4-16,-11 1 15,-7 3-15,-3 4 16,-1 4-16,2 6 15,8 4 1,6-1-16,2-4 16,23-11-16</inkml:trace>
  <inkml:trace contextRef="#ctx0" brushRef="#br0" timeOffset="34934.28">21785 2205 0,'-3'2'0,"-7"1"0,2 2 0,-1 2 0,-2 8 0,-3 4 16,0 4-16,3 2 0,5-1 15,0-1-15,4-3 16,3-3-16,1-6 15,3-3-15,1-4 16,3-3 0,3-3-16,-1 0 15,-1 2-15,4 2 16,-1 3-16,4-3 16,1-1-16,3-3 15,-1-4-15,0-5 16,-2-6-16,0-4 15,-1-5-15,0-1 16,-3 1 0,-6 4-16,-4 7 15,-5 6-15,0 5 16,0 9-16,-5 10 16,1 10-16,-4 8 15,0 5-15,-1 3 16,1-3-16,-2-5 15,-1-8-15,-2-13 16,5-14-16</inkml:trace>
  <inkml:trace contextRef="#ctx0" brushRef="#br0" timeOffset="42639.91">23760 2175 0,'-5'1'0,"-7"1"0,7 1 0,-4 11 0,16-11 0,-48-13 0,20 14 0,14 1 0,17-21 16,-10 20-16,0 1 15,-2-2 1,1 2-16,-26 29 15,20-5-15</inkml:trace>
  <inkml:trace contextRef="#ctx0" brushRef="#br0" timeOffset="42715.08">23633 2299 0</inkml:trace>
  <inkml:trace contextRef="#ctx0" brushRef="#br0" timeOffset="43265.31">23613 2253 0,'20'3'0,"-6"-20"15,-7 8-15,-7 9 16,-2-1-16,-1 6 16,0-2-16,0-2 15,1 1 1,1-3-16,1-1 0,3 1 16,0-2-16,-1-1 15,0 29-15,2-27 16,-1 12-1,-7-3-15,0-5 16,3-3-16,1 1 16,2-1-16,0 0 15,-131-11 1,131 10-16,66 7 0,-171-12 16,173 24-16,-32-12 15,-78-13 1,-44-3-16,43 5 15,21 3-15,10 2 16,6 1-16,5-2 16,-1 2-16,-1 0 15,-4 1-15,3 0 16,-3-1 0,3 0-16,3 0 15,59 4-15,-95-5 0,20 0 16,7 0-16,3 1 15,7 0 1,1-1-16,2 0 16,-24 7-16,10-3 15,1 0-15,12-5 16,-15 4-16,12-3 16,71 0-1,28 7-15,-53-3 16,-77-3-16,-25-5 15,24 4-15,13 0 16</inkml:trace>
  <inkml:trace contextRef="#ctx0" brushRef="#br0" timeOffset="45787.31">23393 2556 0,'0'0'15,"0"0"1,0 0-16,0 0 0,0 0 15,0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20:21.58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3430 5463 0,'-1'7'0,"-1"9"0,4-5 0,4-6 0,2-6 0,1-2 0,3-1 0,4 1 0,2 0 0,2 2 15,3 0-15,1 2 16,3 0 0,3-1-16,1 1 15,1 0-15,2-1 16,0 0-16,1-1 15,1 0-15,0 0 16,-2-3 0,-2 2-16,-2-2 0,-2 3 15,0-1-15,-4 0 16,0 1 0,-4 2-16,-1-1 15,-1 2-15,-1-2 16,-2 0-16,-1-3 15,-2 2-15,-1-1 16,-3 1-16,-1-2 16,-2 2-1,0-1-15,-2 1 0,-1 1 16,1 0-16,1 1 16,-1 0-1,0 0-15,0-1 16,1 0-16,-3-4 15,0-1-15,0-3 16,-2-1-16</inkml:trace>
  <inkml:trace contextRef="#ctx0" brushRef="#br0" timeOffset="31354.91">3392 5528 0,'0'0'0,"0"0"0,0 0 15,0 0 1,0 0-16,0 0 16,0 0-16,0 0 15,0 0-15,0 0 16,0 0-16,0 0 0,-3 6 15,5-5-15,-1 0 0,1 2 0,0 1 0,-2 0 0,60-6 0,-47 2 16,2-2-16,1 4 16,0 2-16,0-1 15,2 2-15,0-2 16,1-1-16,2-2 16,2 0-16,-2-1 15,3-1-15,0 2 16,0 0-16,0-2 15,2 1-15,-2 2 16,0 0 0,0-1-16,-1-1 15,-1-1-15,0 0 16,1 0-16,0-3 16,-1 1-16,0 1 15,0 0-15,0 1 16,-1 2-16,0 0 15,-1 0-15,0 1 16,-3 0 0,-1 1-16,-1-3 15,-2-1-15,-2 0 16,-1-1-16,-1 1 16,-1 1-16,-3 0 15,-1 0-15,-2 1 16,-2 0-16,0 0 15,0 0-15,-3 1 16,1-1 0,-3 0-16,-3 0 15,-2 2-15,-2-1 16,-4-2-16,-2-1 16,-2 1-16,-4-2 15,-3 0-15,-3 3 16,-3-1-16,-3 0 15,0-2-15,-2 0 16,-1 2-16,-1 1 16,0-2-1,4 0-15,0-2 16,2 3-16,1 0 16,2 0-16,2 0 15,3 1-15,3-2 16,2 1-16,6-1 15,3-1-15,4 1 16,4 1-16,4 2 16,2 0-16,3 1 15,-1 0 1,3-2-16,3 2 16,5 1-16,2 0 15,2-2-15,4-1 16,3-1-16,4-1 15,1 3-15,1 0 16,3-1-16,1 0 16,-3 0-16,1 0 15,0-1 1,-6-4-16,0-2 16,-1 4-16,-3 2 15,-3 1-15,0 4 16,-1-3-16,-2 0 15,-1-1-15,-3 0 16,-3-1-16,-4 0 16,-2 0-16,-3-1 15,-1 1 1,-1 1-16,-2 0 16,2-1-16,1-3 15,-1 1-15,-4-10 16,2-3-16,0 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22:19.61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19390 990 0,'-1'8'0,"1"2"0,-3 0 0,-1-5 0,1 1 0,-1 3 0,-2 5 0,1 4 16,2 7-1,0 7-15,2 7 16,2 6-16,2 5 15,1 0-15,5-6 16,5-9-16,7-10 16,6-6-16,4-7 15,2-9-15,1-5 16,1-4-16,2-5 16,-6-5-16,0-3 15,-3-5 1,-4-2-16,-5-4 15,0-3-15,-7-6 16,-6-1-16,3 0 16,-5 0-16,-7 4 15,-3 4-15,-7 5 16,-7 6-16,-1 2 16,-6 4-16,-4 3 15,-3 4 1,3 5-16,-2 7 15,-3 10-15,1 10 16,-2 9-16,5 6 16,10-1-16,3-6 15,12-10-15,10-9 16,15-9-16,-5-7 16</inkml:trace>
  <inkml:trace contextRef="#ctx0" brushRef="#br0" timeOffset="767.21">20365 995 0,'0'0'0,"0"0"16,0 0-16,0 0 0,9-6 0,-3 2 0,-4 1 0,-6 2 0,-7 2 0,-1-1 0,-43 29 0,41-7 15,1 8-15,2 9 16,2 8 0,1 7-16,3 3 15,12-4-15,4-12 16,5-10-16,5-9 16,7-10-1,7-8-15,5-6 16,1-6-16,2-4 15,0-5-15,-3-5 0,-7-1 16,-6-1 0,-8-2-16,-2-3 15,-7-3-15,-6-2 16,-5 0-16,-5 1 16,-3 2-16,-6 6 15,-6 3 1,-2 3-16,-2 2 15,-6 4-15,2 3 16,-5 4-16,0 4 16,2 8-16,4 7 15,7 6-15,2 3 16,1-3-16,7 0 16,2-5-16,2-10 15</inkml:trace>
  <inkml:trace contextRef="#ctx0" brushRef="#br0" timeOffset="1418.83">21244 977 0,'7'3'0,"-7"-1"0,-3 1 0,-4 3 0,-8 4 0,15-10 0,-17 14 0,0 9 0,2 8 0,2 9 15,3 4-15,7 3 16,9 3-16,2-8 15,5-7 1,8-7-16,4-8 16,8-9-16,5-9 15,4-4-15,3-7 16,-1-5-16,-2-5 16,-6-2-16,-8-5 15,-3-3-15,-10-3 16,-6-2-16,-6 0 15,-6-2-15,-3 0 16,-5 0 0,-1 0-16,-5 3 15,-4 3-15,-4 8 16,-7 9-16,-5 11 16,-6 12-16,-4 10 15,-4 7-15,-4 1 16,23-14-16</inkml:trace>
  <inkml:trace contextRef="#ctx0" brushRef="#br0" timeOffset="6447.04">21436 2019 0,'0'0'16,"0"0"-16,0 0 16,0 0-16,0 0 15,0 0-15,0 0 16,7-4-16,-5 3 0,-3 1 0,-1 1 0,-2 1 0,3-2 0,25-74 0,-24 48 15,0 0-15,1-4 0,-1 0 16,-1 2 0,-2 1-16,2 6 15,1 1-15,-2 6 16,0 2-16,-1 3 16,0 3-16,0 3 15,2 3-15,-1 3 16,2 2-1,3 4-15,1 5 16,0 5-16,1 5 0,-5 6 16,2 5-1,-1 2-15,-3 3 16,-2-2-16,-2-6 16,0-4-16,0-4 15,-2-5-15,0-6 16,-1-5-1,-2-5-15,-1-6 16,-1-5-16,4-2 16</inkml:trace>
  <inkml:trace contextRef="#ctx0" brushRef="#br0" timeOffset="7189.61">20552 1829 0,'6'1'0,"-8"-3"15,-10 10-15,3 0 0,4 0 0,8 15 0,1 0 0,-1 0 0,8 10 16,-3-6 0,8 4-16,4-12 15,5-3-15,0-10 16,-1-9-16,4-6 16,-2-3-16,-5-3 15,-4-6-15,1-6 16,5 2-16,5-5 15,-21-3-15,-4-6 16,-7-3-16,-5 4 16,-1 0-16,-3 4 0,-3 3 0,-1 8 0,-3 5 15,1 10-15,-3 4 16,1 12-16,0 9 16,0 9-16,0 7 15,3 6-15,0-3 16,2-2-16,5-11 15,-1-15-15,5-15 16</inkml:trace>
  <inkml:trace contextRef="#ctx0" brushRef="#br0" timeOffset="7890.07">19747 1738 0,'4'4'0,"3"3"0,-6 0 0,-4-2 0,-4-1 0,0 3 0,3 4 0,4 4 0,-2 8 16,2 5-16,3 5 0,4 2 15,0 0-15,0-3 16,2-2-16,4-9 15,6-11-15,7-15 16,-6-4-16,21-6 47,-8-7-31,-2-6-16,-2-5 0,-4-4 0,-7-2 0,-9-2 0,-6-1 15,-11 4-15,-7 5 16,-5 3-16,-2 9 15,8 13-15,-18-3 47,5 9-31,-10 11-16,0 8 16,-2 2-16,1 0 0,0 1 0,2 0 0,1-3 0,20-13 15</inkml:trace>
  <inkml:trace contextRef="#ctx0" brushRef="#br0" timeOffset="13721.2">21373 2045 0,'1'3'0,"0"-3"0,-1 0 0,0 0 0,-2-2 0,0 0 0,0-1 0,0 0 0,0 3 16,1-1-16,0 1 16,-1-2-1,1-1-15,-1 2 16,2 2-16,0 1 16,1-1-16,0 1 15,0 0-15,0 0 16,0-1-16,0 2 15,0-2-15,-1-1 16</inkml:trace>
  <inkml:trace contextRef="#ctx0" brushRef="#br0" timeOffset="14330.02">21523 2039 0,'-34'2'0,"18"1"0,17-3 0,-1 0 0,12-1 0,11 0 0,-23 1 0,31-1 0,0 2 0,0-1 16,-7 2-16,-3-2 15,-7 1-15,-3 1 16,-3-1-16,-4 0 16,-2 0-16,-1 0 15,-3 0-15,0-1 16,-1 0 0,0 0-16,1 0 15,-7 1-15,0-2 16,-4 3-16,-3 2 15,-5 1-15,2 0 16,-2-1-16,-1-3 16,0 0-16,0-1 15,-1-1-15,1 0 16,2-1-16,1-1 16,0 1-1,1 0-15,2 2 16,-1 3-16,3 1 15,3-2-15,4 1 16,2-2-16,4 1 16,4-4-16,2 0 47,-2 0-32,-2 0-15,3 3 16,-3-2-16,-1 0 15,1 1-15,1 0 16,7-4-16,1-2 16,5 6-16,-2-3 15,5-2 1,6 2-16,-2 1 0,4 1 0,3 0 0,2 2 16,-3-1-16,-4 3 0,-3 0 15,-4-2-15,-4-1 16,-6 0-16,-5-2 15,-7-3-15,-6 1 16,-9-2-16,3 1 16</inkml:trace>
  <inkml:trace contextRef="#ctx0" brushRef="#br0" timeOffset="14773.66">21232 2044 0,'3'1'0,"1"2"16,1 0-16,-5-3 0,0 0 0,0-1 0,1 0 0,1 2 0,2 0 0,1 2 0,3 2 0,3 2 15,6-5-15,7-2 16,-11-3 0</inkml:trace>
  <inkml:trace contextRef="#ctx0" brushRef="#br0" timeOffset="15280.79">21580 2044 0,'-1'0'0,"4"-1"0,4 0 0,6-1 0,1 0 0,-2-1 0,-4 2 0,-2 0 16,-1-1-16,0 1 16,-2-1-1,-6 2-15,-4-1 16,-6 1-16,-4-2 15,-3 0-15,2 0 16,-5 2-16,2 0 16,-3 0-16,3 1 15,2 1-15,10-1 16,10-4 31,-15 4-47,2-3 15,6 5-15,7-6 16,2 0-16,-4 0 16,-1 3-16,-1 2 0,-3 2 0,-6 3 0,-4 3 0,32-17 15,-15 7-15,0-1 16,6-1-16,5-1 16,5 1-16,4-1 15,2 1 1,2 0-16,-1 0 15,-10 2-15,-4 1 16,15 0-16,-5 1 16,-3-1-16,-3 1 15,0-2 1,-5 1-16,-4-2 0,-8 0 16,-7-4-16,-3 1 15,-8-3-15,8 3 16</inkml:trace>
  <inkml:trace contextRef="#ctx0" brushRef="#br0" timeOffset="16204.03">22752 1852 0,'0'-1'0,"0"3"0,1 0 0,1 5 0,0-2 0,-2 0 15,-3-1-15,1-2 0,-1 1 16,1 1-16,0-1 16,0 1-16,1 0 15,-1 1-15,0-1 16,0-1-16,-2 0 16,1-1-1,0 1-15,0 0 16,-1 0-16,4 3 15,4-1-15,-1 3 16,0-2-16,-3 0 16,-3-2-16,3 1 15,0 0-15,4 1 16,-5-1-16,2 0 16,-1-1-1,-3-1-15,-3-3 16,-5-2-16,-2-1 15,-1-2-15,2-2 16,0 1-16,0-2 16,1 0-16,0 0 15,1 1-15,1 1 16,2 2-16,1 1 16,4 3-16,1 2 15,3 1 1,-2 1-16,-1-1 15,0 0-15,-1 0 16,-1-1-16,0-2 16,1 3-16,-2-3 15,2 0-15,-1-1 16,0 1-16,-1-2 16,0 1-16,-1-1 15,1 0-15,1 2 16,0 0-1,2 1-15</inkml:trace>
  <inkml:trace contextRef="#ctx0" brushRef="#br0" timeOffset="17065.68">21457 1680 0,'0'2'0,"3"2"0,-2-1 0,3 0 0,4 0 0,4 3 0,3-2 0,-3 1 0,-8-5 31,3-6-31,-7 5 16,-9-5 0,3 2-16,3 0 15,4-3-15,9-5 16,-6-10-16,-7 4 16,6-3-16,2 4 15,6 1 1,-9 2-16,1-7 15,-3 8-15,-1 5 16,1 1-16,0 3 16,1 2-16,-1 1 15,0 1-15,1 1 16,-1 0-16,0 0 16,1 0-16,-1 0 15,1 2-15,0 0 16,8 7-1,-4-1-15,-10 0 16,2-1-16,-4 0 16,-4 6-16,-6 0 15,0 0-15,6-2 16,-4 2-16,-2 3 16,4-4-16,-4 2 15,11-1-15,-1-9 16,2-17-16,-5 3 15,2-3 1,0 5-16</inkml:trace>
  <inkml:trace contextRef="#ctx0" brushRef="#br0" timeOffset="17716.41">21516 1560 0,'7'-3'0,"10"-3"0,-3 1 0,-7 6 0,-7 7 0,0-8 0,-3 13 0,-1 3 0,0-6 0,18-1 47,-15-1-47,-11-4 16,-4-1-16,38-9 16,-9 5-16,-49 19 15,15-6-15,-3-2 16,8 2-16,7-3 15,-11 6-15,1-2 16,-5-8-16,-2-6 16,12 2-1</inkml:trace>
  <inkml:trace contextRef="#ctx0" brushRef="#br0" timeOffset="19426.77">24397 4141 0</inkml:trace>
  <inkml:trace contextRef="#ctx0" brushRef="#br0" timeOffset="29060.91">24577 4486 0</inkml:trace>
  <inkml:trace contextRef="#ctx0" brushRef="#br0" timeOffset="30371.27">21478 2352 0,'0'0'16,"0"0"-16,-3 2 0,-4 3 0,14-9 0,0 1 0,4 1 0,1-4 0,-5 5 0,-32 17 16,5-1-16,9-7 15,4-1-15,-1 1 16,5-1 0,3 3-16,-7 8 15,9 13-15,2-5 16,3 12-16,-4-2 15,10-5-15,6-2 16,9-2-16,-2-4 16,1-4-16,1-6 0,2-7 0,-1-7 0,-1-6 0,-1-4 15,-3-4-15,0-2 16,-1-2 0,-2-1-16,-6-1 15,-3-3-15,-4-3 16,-5 0-16,-5-3 15,-5 1-15,-6 3 16,-3 1-16,-1 2 16,-4 1-16,-1 1 15,-1 1-15,3-1 16,-2 6-16,-1 6 16,-2 7-1,-5 2-15,-4 0 16,3 0-16,-2 6 15,9 6-15,8 9 16,7 3-16,5 3 16,-5-3-16,-2-9 15,-4-7-15,-5-18 16,6 5-16</inkml:trace>
  <inkml:trace contextRef="#ctx0" brushRef="#br0" timeOffset="31279.31">21553 2185 0,'0'0'0,"0"0"0,5-4 0,-1-2 0,-4-1 0,-5 0 0,-1 1 0,2 1 0,-27-7 16,16 8-16,0 0 15,-5-1-15,5-3 16,1 1-16,-3-1 15,0 1-15,0 1 16,1 1-16,0 2 16,-5 6-16,1 3 15,-1 2-15,0 1 16,1 0 0,-1 0-16,1 2 15,-1 0-15,0 3 16,0-1-16,3 1 15,2 0-15,5-3 16,2-2-16,5-2 16,4-3-16,3-3 15,2-2-15,0-2 16,-1-1-16,-1-2 16,5-3-1,-1 0-15,-4-1 16,-4-1-16,-2 0 15,-2 2-15,0 2 16,1 1-16,0 3 16,1 1-16,1 1 15,1 2-15,2 1 16,-2 4-16,4 3 16,-2 1-1,2-1-15,-2 0 16,0-1-16,0-2 15,0 0-15,-1-5 16,-1 1-16,-2-1 16,-1-2-16,1-3 15,-3-1-15,-2 0 16,-2 0-16,-1 4 16,-4 0-16,-4 3 15,12 5 1</inkml:trace>
  <inkml:trace contextRef="#ctx0" brushRef="#br0" timeOffset="31821.8">20820 2599 0,'0'0'0,"6"2"0,-7-1 0,-2-2 0,-3-4 0,-3-7 0,0-4 0,2-31 0,5 15 16,2-3-1,2-2-15,0 0 0,1 3 16,-1 6-1,-4 6-15,-1 7 16,-1 7-16,2 7 16,2 2-16,2 5 15,1 0-15,-2 6 16,0 6-16,-3 4 16,2 2-16,-1 1 15,-1-1 1,-2-2-16,-2-5 0,-3-5 15,-5-2 1,-3-9-16,3-4 16</inkml:trace>
  <inkml:trace contextRef="#ctx0" brushRef="#br0" timeOffset="32513.74">19900 2284 0,'2'5'0,"-3"-1"0,0 1 0,-2 3 0,-3 6 0,0 7 0,3 6 0,4 5 15,8 1-15,5-5 16,3-6-16,4-7 16,3-9-16,0-10 15,4-9-15,-2-7 16,-1 0-16,-3-3 16,0 1-16,-4-4 15,-6-1-15,-2-4 16,-7-3-1,-3-2-15,-7-3 16,-3 1-16,-3 1 16,-7 10-16,-6 10 15,-6 16-15,-2 18 16,1 13-16,-3 12 16,-2 10-16,20-26 15</inkml:trace>
  <inkml:trace contextRef="#ctx0" brushRef="#br0" timeOffset="36225.12">21694 3173 0,'6'2'0,"8"3"0,-3 0 0,-4 0 0,-3-1 0,-4-4 0,1 4 0,-2-1 0,-3 0 16,1-3-16,0 1 15,0-2-15,2 0 16,0-2-16,-1-5 16,0-4-1,1-6-15,-2-4 16,3-6-16,0 0 15,4-3-15,-2 1 16,0 3-16,-2-1 16,2 3-16,-1 3 15,1 12-15,-2-3 16,3 2-16,1 0 16,1 2-1,-1 3-15,-1 2 16,-1 5-16,-4 3 15,-2 3-15,0 3 16,0-1-16,0 7 16,1 0-16,0 3 15,-1 3-15,1 2 16,2 1-16,-2-1 16,1 3-16,1-4 15,1-2 1,-3-4-16,0-4 15,3-6-15,1-3 16,-1-3-16,-5-2 16,-5-1-16,-3-2 15,-2 6-15</inkml:trace>
  <inkml:trace contextRef="#ctx0" brushRef="#br0" timeOffset="36985.16">20965 3081 0,'0'0'0,"0"0"16,0 0-16,0 0 15,0 0 1,0 0-16,0 0 0,8 8 0,1-1 0,-5-1 0,-5-2 0,-5 2 0,-1-3 15,-24-111-15,28 76 0,2-4 16,2 1-16,-2 0 16,1 4-16,0 4 15,3 10-15,1 3 16,-1 3-16,0 7 16,-4 4-16,0 4 15,-1 6 1,1 6-16,0 7 15,-1 5-15,-1 3 16,-2-1-16,-3-6 16,-5-5-16,-5-8 15,-4-10-15,4-9 16</inkml:trace>
  <inkml:trace contextRef="#ctx0" brushRef="#br0" timeOffset="37720.12">20039 2811 0,'-4'8'0,"-3"-3"0,-2-1 0,-1 0 0,0-1 0,2 2 0,-1 4 0,1 3 15,6 10 1,6 7-16,6 6 16,7 3-16,5 6 15,5-6-15,6-3 16,-3-22-16,-4-13 16,1-8-16,-2-6 15,-4-5 1,-2 3-16,-1 1 0,-1 4 15,-6-9-15,-5-3 16,-5-2 0,-4-8-16,-5 0 15,-4 1-15,1 1 16,-4 1-16,-6 5 16,6 4-1,-2 8-15,-8 8 16,-5 13-16,-5 15 15,-1 7-15,0 10 0,2-3 16,5-3 0,9-9-16,8-16 15</inkml:trace>
  <inkml:trace contextRef="#ctx0" brushRef="#br0" timeOffset="67651.63">23099 1753 0</inkml:trace>
  <inkml:trace contextRef="#ctx0" brushRef="#br0" timeOffset="67997.88">23407 2754 0,'0'0'0</inkml:trace>
  <inkml:trace contextRef="#ctx0" brushRef="#br0" timeOffset="68216.5">23345 2663 0</inkml:trace>
  <inkml:trace contextRef="#ctx0" brushRef="#br0" timeOffset="84119.78">22136 1189 0,'8'-4'0,"7"-5"0,-3 5 0,2 2 0,-3 2 0,-11 0 0,12 0 0,-1 0 0,-2 0 0,3 4 0,6 0 16,5-1-16,4-1 16,3 1-16,3 0 15,-2 1 1,-1-1-16,-1 2 15,-2-2-15,-4 1 16,-5-1-16,-4 1 16,0 0-16,-3-3 15,-5-1-15,-6 1 16,-6-1-16,-3 2 16</inkml:trace>
  <inkml:trace contextRef="#ctx0" brushRef="#br0" timeOffset="84752.22">23188 975 0,'0'0'0,"0"0"0,0 0 15,0 0 1,0 0-16,0 0 0,13 0 0,-7 0 0,-3 1 0,-3-1 0,-1 1 0,-2-1 16,-37 86-16,40-49 0,-5 5 15,3 4-15,10 7 16,12-9-16,12-10 16,9-13-1,2-15-15,-1-11 0,-2-6 16,-6-7-1,-3-5-15,-1 3 16,-2-2-16,-2-3 16,-8-10-16,-9-9 15,-10-6-15,-16-4 16,-2 3-16,-8 12 16,-13 16-1,-10 17-15,-6 12 16,0 9-16,3 8 0,7-1 15,12-1 1,8-4-16,6-1 16,6-4-16,11-7 15</inkml:trace>
  <inkml:trace contextRef="#ctx0" brushRef="#br0" timeOffset="85745.79">22139 1761 0,'0'0'0,"0"0"15,0 0-15,0 0 16,0 0-16,0 0 15,0 0 1,0 0-16,-3-6 0,0 7 0,-4 2 0,1 0 0,1 0 0,3-1 0,108-2 0,-75 2 16,1 1-16,5 4 15,3 1-15,-2 0 16,-5-1-16,1-1 16,-13-4-16,-9-4 15,-6-1-15,-4 1 16,-5-1-16,-1 2 15,-2 1-15,-2 1 16,-2 1 0,-8-4-16,-7-2 15,-4 0-15,-6-4 16,1 8-16,-5-4 16,-1 2-16,0 3 15,4 4-15,6 7 16,1-1-1,6-1-15,8-2 0,11-3 16,5-4 0,8-5-16,0-1 15</inkml:trace>
  <inkml:trace contextRef="#ctx0" brushRef="#br0" timeOffset="86362.58">23316 1844 0,'0'0'0,"0"0"16,0 0 0,0 0-16,0 0 15,0 0-15,0 10 0,5-2 0,-2-1 0,-1-4 0,0-2 0,0-2 0,-6-106 0,5 67 16,1-5-16,-1 1 16,2-1-16,4 7 15,-3 14-15,2 7 16,-2 5-16,1 5 15,-3 4 1,0 4-16,-1 2 16,-3 3-16,-2 2 15,0 5-15,1 7 16,2 10-16,-2 8 16,-2 7-16,1 2 15,-1 0-15,2 1 16,-4-16-16,-3-12 15,1-6-15,-2-5 16,-2-8 0,4-3-16</inkml:trace>
  <inkml:trace contextRef="#ctx0" brushRef="#br0" timeOffset="87056.62">22147 2558 0,'0'0'0,"3"-2"0,0 0 0,1 1 0,3-1 0,4 1 0,5 1 0,33 9 0,-15-2 16,3 0-16,6-3 15,3-1-15,1-1 16,-1-2-16,-7-2 15,-7 1-15,-4-1 16,-7-2-16,-4 0 16,-7 0-16,-3 1 15,-4 1 1,-3 0-16,-4 0 16,-6-3-16,-7-1 15,-8 0-15,-8 1 16,-9 3-16,-2 2 15,-5 5-15,-2 4 16,3 4 0,6 7-16,7-5 0,7-2 15,5-3 1,9-3-16,4-5 16,6-4-16,4-2 15,1-1-15</inkml:trace>
  <inkml:trace contextRef="#ctx0" brushRef="#br0" timeOffset="87689.56">23269 2209 0,'3'-7'0,"6"-13"0,3 1 0,1 1 0,-3 5 15,-10 13-15,4-7 0,-4 3 0,-2 4 0,2-1 16,5-3-16,5-2 16,5-4-16,5-1 15,6 2 1,2 4-16,3 2 16,-2 7-16,-1 7 15,-6 11-15,-7 11 16,-7 6-16,-6 8 15,-12 2-15,-8 3 16,-6-1-16,-3-4 16,-4-4-16,0-6 15,3-10 1,1-10-16,3-12 16,6-7-16,3-6 15,5-9-15,6-3 16,4-1-16,6 2 15,3 7-15,6 9 16,6 7-16,5 5 16,4 5-16,4 2 15,4 1 1,2-2-16,0-6 16,-8-8-16,-10-4 15,-17 3-15,-16 0 16,-8 2-16</inkml:trace>
  <inkml:trace contextRef="#ctx0" brushRef="#br0" timeOffset="88322.39">22276 3089 0,'2'-6'0,"1"-7"0,1 6 0,2 3 0,2 6 0,6 2 0,8 3 0,10 1 0,9 1 15,8 1-15,10-3 16,2-3-16,5-1 15,-11-3-15,-6-1 16,-7-3-16,-7-2 16,-8 0-1,-6 1-15,-8 1 0,-6 0 16,-6 2-16,-6 2 16,-9-1-1,-7-2-15,-9-2 16,-8 0-16,-7 0 15,-6 4-15,-1 2 16,2 5-16,2 9 16,8 0-1,6-1-15,11-3 16,9-4-16,9-7 0,6-9 16,7-7-1,5-3-15,5 0 16,-9 9-16</inkml:trace>
  <inkml:trace contextRef="#ctx0" brushRef="#br0" timeOffset="89050.57">23474 2716 0,'0'0'15,"0"0"-15,0 0 16,0 0-16,0-8 0,-3 5 0,-2 2 0,0 1 0,5-1 0,2 0 0,82-22 16,-56 24-16,1 3 15,-2 5-15,-4 5 16,-8 4-16,-8 6 15,-9 5-15,-10-1 16,-10 4-16,-5-6 16,-3-1-16,-1-2 15,2-5-15,5-9 16,7-1-16,8-7 16,6-2-1,6-4-15,4-1 16,5 1-16,7 2 15,4 7-15,5 2 16,5 3-16,2 2 16,0 1-16,-1 1 15,-4 0-15,-8-2 16,-7 1-16,-12-2 16,-8 2-1,-9 1-15,-3 5 16,-7 7-16,-5 1 15,-4 2-15,-3 0 16,-1-4-16,2-3 16,1-10-16,6-15 15,3-6-15,5-5 16,2-8-16,7-2 16,5-4-16,8 11 15</inkml:trace>
  <inkml:trace contextRef="#ctx0" brushRef="#br0" timeOffset="190919.09">9359 7751 0,'-4'7'0,"-6"9"0,-4-1 0,-3 5 0,-2 4 0,19-24 0,-12 24 0,8-5 16,9-8-16,8-13 15</inkml:trace>
  <inkml:trace contextRef="#ctx0" brushRef="#br0" timeOffset="-21981.81">24681 6317 0</inkml:trace>
  <inkml:trace contextRef="#ctx0" brushRef="#br0" timeOffset="-21968.88">24678 6316 0</inkml:trace>
  <inkml:trace contextRef="#ctx0" brushRef="#br0" timeOffset="-17382.43">21799 3551 0,'6'-11'0,"-10"3"15,0 4-15,1 3 16,1 0-16,2-1 16,-1 2-1,-1 1-15,1-1 16,-2 1-16,1 0 15,1-1-15,-1 1 16,1-1-16,3 4 16,-4 0-16,0-2 15,-3 1-15,1 1 16,-8 7-16,-3 3 16,6-5-1,2-2-15,1 3 16,-4 5-16,10 3 15,-7 6-15,-3 4 16,11-4-16,-2 7 16,4-2-16,-4-2 15,7-5-15,15-10 16,-19 13-16,8-11 16,14-16-16,16-2 15,-21 3-15,8-11 16,-2 3-1,-4-4-15,1-3 0,-4-3 0,-5-2 0,-4-1 0,-6-3 16,-1-4-16,-4-2 16,-4 0-16,-2 0 15,-3 2-15,-5 6 16,-1 6-16,-6 11 16,8 10-16,-17 3 46,3-2-30,1-2-16,6 9 16,1-2-16,1-3 15,2-1-15,5-5 16,3-2-16,4-6 0,4-6 0</inkml:trace>
  <inkml:trace contextRef="#ctx0" brushRef="#br0" timeOffset="-13439.47">20992 3649 0,'6'8'0,"3"0"0,-3-3 0,-2-2 0,-3-2 0,8 9 0,-10 5 0,4 4 16,5 11-16,4 8 15,1-6-15,0 7 16,7-18-16,-2 10 16,13-18-16,0-15 15,-1-5-15,-2-4 16,0-8-16,-4-6 0,-3-8 0,-4-3 0,-7 0 0,-5-1 16,-3-1-16,-5 1 15,-4 2 1,-6 2-16,-5 2 15,-7 6-15,-5 8 16,-4 9-16,-1 9 16,-2 7-16,1 6 15,5 5-15,14-7 16,-21 24 31,26-14-47,-1-2 15,4-3-15,3-4 0,5-6 0,2-8 0,5-11 0,-3 1 16</inkml:trace>
  <inkml:trace contextRef="#ctx0" brushRef="#br0" timeOffset="-12061.66">20220 3765 0,'0'0'15,"0"0"-15,0 0 16,0 0-16,0 0 16,0 0-16,0 0 15,0 0 1,0 0-16,0 0 0,0 0 15,3-6-15,6 9 0,-1 4 0,-4 1 0,-1-1 0,-1-1 0,-7-112 0,6 73 16,3-1-16,2-2 16,-2 2-16,-1-2 15,3 7-15,0 7 16,-3 7-16,0 4 16,-1 3-16,-2 5 15,-1 2 1,0 2-16,0 1 15,2 1-15,-1 0 16,-1 4-16,-2 3 16,2 4-16,-1 4 15,1 6-15,-4 4 16,0 4-16,1 1 16,-2 0-16,1-1 15,3-3 1,2-6-16,-1-5 15,-1-8-15,-1-4 16,-3-6-16</inkml:trace>
  <inkml:trace contextRef="#ctx0" brushRef="#br0" timeOffset="-9094.81">20261 4457 0,'0'0'16,"0"0"-16,0 0 15,0 0-15,3 6 0,-2-6 0,-5 0 0,0-1 0,1-1 0,3-2 0,6-90 0,-2 58 16,2-3-16,3-3 16,0-3-16,-1 4 15,5 5-15,-2 6 16,-8 19 0,11-21 15,-18 21-16,11 3-15,-5 8 16,-3 9-16,-3 10 0,-4 12 0,2 5 16,0 10-16,-3 12 0,-1 10 0,12-34 15,-6 31 32,16-56-47,7-19 16,8-24-16</inkml:trace>
  <inkml:trace contextRef="#ctx0" brushRef="#br0" timeOffset="-8590.47">21206 4057 0,'0'0'0,"1"-1"0,-1 0 0,-5 3 0,-2 0 16,-2 1-16,-3 1 0,-2 3 0,1 0 16,-1 1-16,4 4 15,3 5 1,3 7-16,1 5 16,2 8-16,1 2 15,5 2-15,5 1 16,-2-2-16,1-10 15,-2-4-15,-9-14 16,11 0 15,5-21-15,10-1 0,0-10-16,4-8 15,-4-4-15,-18 14 16</inkml:trace>
  <inkml:trace contextRef="#ctx0" brushRef="#br0" timeOffset="-7991.95">21679 4345 0,'9'-4'0,"9"-6"0,-5 1 16,-6 3-16,-7 3 0,0 3 0,-1-9 0,-1-5 0,-1-5 0,-1-2 0,1-5 0,1-3 0,2-6 0,2-4 0,3 2 0,0 5 16,-1 4-16,0 10 15,-1 7-15,-3 8 16,-1 5-16,-4 5 16,0 4-16,-2 2 15,3 5 1,-1 7-16,1 7 15,1 6-15,2 3 16,-1-1-16,0-4 16,1-8-16,-2-12 15,-1-20-15</inkml:trace>
  <inkml:trace contextRef="#ctx0" brushRef="#br0" timeOffset="-7323.25">21171 4122 0,'-3'1'0,"-4"0"0,4 5 0,6 4 0,1-1 0,-7-5 0,-1 4 0,-4 21 0,4-8 0,4 0 0,-2 15 15,4-3 1,5-1-16,1-6 16,16-9-16,-12-2 15,6-9-15,-3-5 16,6-3-16,0-5 16,0-12-1,-3-3-15,-3-4 0,-1-2 0,-3-5 0,-5-1 0,-3-2 16,-6 3-16,-4 3 15,-6 6-15,-4 7 16,-2 1-16,-3 5 16,1 4-16,-1 4 15,0 3-15,2 5 16,1 3-16,2 9 16,5 5-1,1 4-15,3 1 16,4-7-16,1-4 15,3-15-15</inkml:trace>
  <inkml:trace contextRef="#ctx0" brushRef="#br0" timeOffset="31595.21">22337 3515 0,'-7'-1'0,"-7"0"16,6 5-16,0 2 0,1 1 0,-2-2 0,-1-2 0,0 0 0,0-1 0,0 1 0,3-2 16,5-3-1,4-2-15,1 1 16,3 0-16,1 0 16,1 2-16,1 0 15,2 1-15,4 0 16,6-5-16,6 1 15,4 1-15,-2 0 16,3-1-16,0 3 16,3 2-16,2 0 15,-3 3 1,-2 3-16,-4-3 16,6-6-16,-2 1 15,1-2-15,-4-3 16,-5-1-16,1-2 15,-4 3-15,-13 2 16</inkml:trace>
  <inkml:trace contextRef="#ctx0" brushRef="#br0" timeOffset="32281.57">23280 3360 0,'0'0'15,"0"0"-15,0 0 0,5 1 0,-9 1 0,1-1 0,1 0 0,0-1 0,0 4 16,-6 66-16,5-44 0,0-2 16,1-3-16,0-7 15,2-4-15,3-4 16,1-5-16,0-1 15,5-5-15,0-1 16,1 0-16,3 4 16,0 3-1,1 1-15,0 5 16,-3 11-16,2-6 16,1-3-16,1-5 15,-1 1-15,2-8 16,-1-6-16,1-4 15,0-7-15,-1-2 16,-2 2 0,-2-2-16,0-3 15,-1 1-15,-1 4 16,-1 3-16,0 5 16,-3 6-16,-4 4 15,-3 8-15,-1 8 16,-3 9-16,-1 11 15,-1 3-15,-1 2 16,2-1-16,2-5 16,-1-7-1,-1-8-15,-3-10 16,-3-12-16,5-4 16</inkml:trace>
  <inkml:trace contextRef="#ctx0" brushRef="#br0" timeOffset="32735.47">22264 4227 0,'1'-4'0,"1"-4"0,4 3 0,2 2 0,6 3 0,0 0 0,6-3 0,6-1 0,6 2 16,1 1-16,1 3 15,-3 2-15,-4 0 16,-5 2-16,-19-3 16</inkml:trace>
  <inkml:trace contextRef="#ctx0" brushRef="#br0" timeOffset="33299.59">23040 4212 0,'11'4'0,"12"6"0,-2 0 0,-4 0 0,-17-10 0,14 8 0,1-2 0,2-2 0,4 0 16,4 1-16,1-3 16,5-6-16,2-3 15,-1-1-15,-3-1 16,-3-2-16,-2-2 15,-3 2-15,-7-1 16,-6 4-16,-6-1 16,-5-1-16,-4-5 15,-7-2 1,-4 1-16,-5-2 16,-1-3-16,-1 2 15,-1 1-15,4 2 16,4 5-16,5 4 15,4 0-15,8 2 16,7-4-16,5 1 16,6-2-16,6-4 15,3-3 1,-1-5-16,1-5 16,-2 4-16,-5 2 15,-11 10-15</inkml:trace>
  <inkml:trace contextRef="#ctx0" brushRef="#br0" timeOffset="46507.92">24084 2207 0,'0'0'0,"-6"6"0,-1-1 0,-6 3 0,21 0 0,-15-7 0,-2-2 0,-5 1 0,7-2 0,-1 0 0,2 1 0,3 0 15,3 0-15,1 1 16,3 0-16,1 0 16,3-1-16,3 0 15,-7 0-15</inkml:trace>
  <inkml:trace contextRef="#ctx0" brushRef="#br0" timeOffset="68006.71">3415 362 0,'4'-1'0,"3"-2"0,-4 3 0,-7 5 0,-4 1 0,1 1 0,1-1 0,-6 3 0,-5-4 0,0 1 16,2-4-16,-1 1 15,-2 3-15,-4 7 16,-4 6-16,-5 7 16,2 1-16,-4 6 15,-4 7 1,7-3-16,11-6 0,7-2 15,10-6-15,11-8 16,10-6 0,4-5-16,4-6 15,-3 0-15,-3-1 16,-5-2-16,-9 4 16,-9 2-16,-6 4 15,-5-1-15,-8 5 16,-6 1-1,-8 15-15,-9 11 0,-4 13 16,-5 8 0,-5 19-16,6-2 15,18-18-15,15 1 16,19-10-16,15-13 16,12-13-16,7-13 15,8-9-15,0-8 16,0-4-1,1-5-15,-4-6 16,-1-1-16,-7-6 16,-3-1-16,-8 0 15,-9 2-15,-11 5 16,-9 4-16,-7 8 16,-11 5-16,-5 7 15,-3 8-15,-3 11 16,2 1-16,7 5 15,9-2 1,10-7-16,3-8 16,6-9-16,5-11 15,-4-2-15</inkml:trace>
  <inkml:trace contextRef="#ctx0" brushRef="#br0" timeOffset="68299.65">3419 769 0,'12'-2'0,"17"-2"0,4-4 0,-2-1 0,-2 2 0,-5 4 0,0 6 16,0 3-16,4 6 15,2 9-15,-1 9 16,5 5 0,3 4-16,0-4 15,-4-4-15,-4-1 16,-6-3-16,-8-5 16,-6-7-16,-2-8 15,-2-10-15,0-9 16,0-2-16</inkml:trace>
  <inkml:trace contextRef="#ctx0" brushRef="#br0" timeOffset="68578.73">3987 600 0,'0'5'0,"-3"3"0,-4 3 0,-1 0 0,-9 4 0,-9 9 0,-4 11 0,0 14 15,-4 13-15,-2 18 16,2 2-16,6-3 16,9-17-16,0-15 15,20-28-15,-6-11 16,7-9-16,2-2 15</inkml:trace>
  <inkml:trace contextRef="#ctx0" brushRef="#br0" timeOffset="68933.64">4208 1007 0,'10'3'0,"13"6"0,-2-6 0,-5-3 0,-16 0 0,13-6 0,-3-7 0,1-6 16,2-8-16,4-3 0,0 0 15,0 5-15,-3 5 16,-3 9-16,-4 5 15,-4 6-15,-3 3 16,-3 5-16,-2 6 16,-6 11-16,-1 3 15,-5 8 1,0 3-16,-4 2 16,1-4-16,1-7 15,8-24-15,3-5 16,7-14-16,3-3 15</inkml:trace>
  <inkml:trace contextRef="#ctx0" brushRef="#br0" timeOffset="69111.62">4536 637 0,'0'0'0,"0"0"0</inkml:trace>
  <inkml:trace contextRef="#ctx0" brushRef="#br0" timeOffset="69617.87">4607 1018 0,'4'4'0,"7"6"0,-4-3 0,1-4 0,4-5 0,-1-2 0,-11 4 0,15-10 0,5-8 0,6-7 16,4-6-16,3-4 16,-4 0-1,-3 1-15,-5 0 16,-13 13-16,-1 1 16,-3 7-16,-3 7 15,-2 4-15,0 3 16,0 1-16,4 2 15,4 4-15,2 0 16,7 2-16,4 6 16,1 4-1,1 2-15,-3 5 16,1 0-16,-5-2 16,-7 2-16,-6-2 15,-5-4-15,-3-8 16,-1 0-16,-3 5 15,-6 1-15,-4-3 16,-4-2-16,2-6 16,1-9-16,8-13 15,7-12 1,9 3-16</inkml:trace>
  <inkml:trace contextRef="#ctx0" brushRef="#br0" timeOffset="70726.01">5463 410 0,'7'0'0,"10"2"0,-1 2 0,-4-1 0,-8 5 0,-4-8 0,0 10 0,-1 3 0,-2 1 0,-4 6 0,-5 11 15,-10 16-15,-6 14 16,-4 9-16,-9 10 16,10-8-16,14-25 15,14-19-15,7-7 16,6-4 0,7-7-16,3-2 15,3 0-15,3-2 16,0 2-16,6-9 15,3-4-15,1-11 16,0-6-16,-3-6 16,2-8-16,-10-2 15,-8 6-15,-13 6 16,-5 6 0,-8 12-16,-8 7 15,-2 4-15,-7 14 16,5 2-16,1 8 15,4 2-15,4 0 16,9-3-16,5-4 16,5-3-1,11-7-15,5-4 16,5-10-16,7-8 0,4-4 16,1-5-1,2-3-15,-2-7 16,-3 4-16,-5 8 15,-7 11-15,-8 8 16,-5 7-16,-5 6 16,-6 6-1,-1 2-15,-4 4 16,-2 0-16,-3-1 16,0-4-16,1-6 15,2-3-15,2-8 16,3-3-16,2-5 15,3-5-15,3-8 16,4-6-16,7-11 16,6-5-16,6 0 15,4 2 1,4 4-16,2 6 16,-9 23-16,-10 6 15,-5 4-15,-3 2 16,-3 2-16,-2 0 15,-2-2-15,2 0 16,-5 3-16,-2 1 16,-1 0-16,0-1 15,-3-3-15,2-1 16,0-4 0,2-6-16,6-7 15,6-5-15,5-4 16,3-6-16,3-2 15,4 1-15,-1 5 16,-6 7-16,-4 8 16,-6 9-16,-1 9 15,-1 6-15,-3 8 16,4 0 0,1 3-16,-3-4 15,-3-5-15,-6-3 16,-6-8-16,-9-10 15,-6-6-15,-9-10 16,11 2-16</inkml:trace>
  <inkml:trace contextRef="#ctx0" brushRef="#br0" timeOffset="70951.75">5370 635 0,'-4'5'0,"-4"7"0,4 0 15,7-2-15,12-9 0,14-8 0,16-3 0,14-2 0,11-3 0,4 0 16,-5 6-16,-38 3 16</inkml:trace>
  <inkml:trace contextRef="#ctx0" brushRef="#br0" timeOffset="71642.88">7465 866 0,'0'0'15,"0"0"-15,8 10 0,-1-4 0,-4-3 0,-1-4 0,1-4 0,3-8 0,25-74 0,-14 37 16,7-8-16,4-3 16,5-2-16,0 17 15,-7 17-15,-10 17 16,-11 12-16,-5 3 16,-3 4-1,-3 2-15,-5 10 16,-8 7-16,-10 9 0,-10 17 15,-5 8 1,2 8-16,-8 10 16,28-15-16,8-14 15,9-17-15,8-16 16,5-16-16,11-10 16,15-8-16,-11 6 15</inkml:trace>
  <inkml:trace contextRef="#ctx0" brushRef="#br0" timeOffset="72108.31">8071 542 0,'0'0'0,"0"0"0,8-4 0,-1 1 0,-3 3 0,-2-1 16,-5 7-16,-7 9 0,-49 86 0,43-55 0,4 2 16,10-4-16,16-6 15,6-10 1,7-8-16,5-11 15,4-7-15,3-10 16,3-9-16,-1-5 16,-2-5-16,-5-9 15,-6-3-15,-11-5 16,-6-4-16,-9-2 16,-10 6-16,-8 10 15,-11 12 1,-10 10-16,-5 11 15,-8 14-15,-2 7 16,2 5-16,10 1 16,11-4-16,13-8 15,15-8-15,8-13 16</inkml:trace>
  <inkml:trace contextRef="#ctx0" brushRef="#br0" timeOffset="72704.45">9772 370 0,'1'-2'0,"4"1"0,4-1 0,1-2 0,3-5 0,-2-6 0,-9-4 0,-4 2 0,-3 5 16,0 3-16,0 4 0,1 4 15,2 2-15,1 0 16,2 4 0,4 4-16,-3 10 15,-3 2-15,-7 11 16,-7 18-16,-8 11 16,-6 11-16,-15 21 15,6 2 1,8-21-16,6-15 15,5-18-15,3-21 0,-2-7 16,9-11 0</inkml:trace>
  <inkml:trace contextRef="#ctx0" brushRef="#br0" timeOffset="72998.91">9438 615 0,'3'-4'0,"8"-1"0,6-2 0,4 1 0,13-6 0,-34 12 0,42-12 0,10 2 15,8 2-15,7-1 16,5 4-16,-6 4 15,-12-1 1,-12 0-16,-16 4 16,-10-2-16,-15-2 15</inkml:trace>
  <inkml:trace contextRef="#ctx0" brushRef="#br0" timeOffset="73304.78">10066 815 0,'5'-8'0,"6"-14"0,1 1 0,3 0 0,-15 21 0,19-25 0,2-4 0,3 1 16,-3 1-16,-3 5 15,-6 8 1,-9 12-16,-4 16 16,-7 13-16,-7 12 15,-5 15-15,-4 9 16,1-5-16,3-5 16,5-17-16,11-15 15,7-24-15</inkml:trace>
  <inkml:trace contextRef="#ctx0" brushRef="#br0" timeOffset="73510.61">10340 446 0</inkml:trace>
  <inkml:trace contextRef="#ctx0" brushRef="#br0" timeOffset="74021.55">10482 779 0,'-9'13'0,"-9"19"0,2 6 0,-2 7 0,18-45 0,-20 54 0,0 4 0,1 0 16,3-4-1,5-13-15,9-16 0,1-15 16,2-9-16,1-6 16,5-9-1,3-12-15,0-10 16,1-13-16,3-11 16,3-10-16,2-5 15,1-4-15,3 11 16,0 23-16,-2 12 15,-1 8 1,-2 5-16,0 3 0,2 4 16,1 3-1,3-1-15,7 6 16,4 3-16,4 5 16,-1 7-16,0 7 15,-8 5-15,-11 8 16,-7 3-16,-18 5 15,-9-1-15,-6-2 16,-4-4 0,-4-1-16,4-8 0,4-10 15,5-9 1,11-11-16</inkml:trace>
  <inkml:trace contextRef="#ctx0" brushRef="#br0" timeOffset="74594.99">11155 545 0,'-2'1'0,"0"2"0,-1-3 0,-2-2 0,-8-3 0,-6 4 16,-5 11-16,-5 11 0,-5 10 0,0 10 15,4 6-15,5 5 16,21-4 0,14-14-16,13-8 15,9-11-15,7-9 16,3-13-16,2-7 16,-1-5-16,-3-7 15,-6-6-15,-4-7 16,-12-5-16,-7-1 15,-9 1-15,-7 10 16,-9 12 0,-14 12-16,-9 9 15,-5 11-15,-5 10 16,-2 1-16,9 3 16,7-2-16,15-2 15,15-7-15,10-4 16,16-3-16,13-10 15,12 0-15,7-3 16,7-1-16,0 1 16,-7 5-1,-5 5-15,-7 5 16,-8 6-16,-15 5 16,-10 2-16,-13 2 15,-8-1-15,-8 0 16,-2-2-16,3-2 15,4-6-15,14-8 16</inkml:trace>
  <inkml:trace contextRef="#ctx0" brushRef="#br0" timeOffset="75278.34">12554 675 0,'0'0'0,"0"0"0,1 7 0,-1 1 0,0 0 0,0-3 0,5-1 0,4-3 0,49 3 16,-27-6-16,4-3 15,1-5-15,1-2 16,-2-7-16,-3-4 15,-6-4-15,-11-5 16,-7 2-16,-8-2 16,-10 4-1,-9 3-15,-8 9 0,-11 10 16,-6 10-16,-10 12 16,-9 19-1,0 5-15,9 10 16,11 7-16,20-2 15,21-6-15,16-13 16,16-15-16,13-14 16,6-17-1,2-13-15,-1-5 16,-6-3-16,-22 14 0</inkml:trace>
  <inkml:trace contextRef="#ctx0" brushRef="#br0" timeOffset="75761.56">13277 225 0,'3'3'0,"4"6"0,-1 1 0,-3-2 0,-5-1 0,-5 3 0,-9 5 0,-9 9 0,-8 8 16,-8 9-16,-7 9 15,-4 6-15,1 6 16,9-11-16,8-7 16,11-12-1,12-10-15,14-8 16,5-2-16,5-2 16,6-3-16,3-3 15,5-2-15,1-3 16,4-3-16,-3-3 15,1-2-15,-1 0 16,0-1-16,2-4 16,4-2-16,-2-3 15,1-1-15,1-1 16,-9-5 0,-10 2-16,-15 3 15,-10 2-15,-4 3 16,-4 6-16,-1 7 15,-8 13-15,-3 14 16,-3 14-16,2 11 16,3 11-16,2-4 15,24-15-15,18-20 16,16-15 0,12-12-16,-17-3 15</inkml:trace>
  <inkml:trace contextRef="#ctx0" brushRef="#br0" timeOffset="77175.23">14019 531 0,'5'5'0,"10"11"0,-6 2 0,-5 5 0,-14 8 0,10-31 0,-16 42 0,-4 10 16,-3 10-16,-3 6 15,-7 5-15,4-1 16,0-7-16,7-16 16,9-18-1,6-14-15,7-14 16,6-12-16,4-12 15,5-12-15,6-15 16,5-11-16,4-12 16,5-10-16,8-4 15,-7 5-15,1 12 16,-4 7-16,-5 13 16,0 7-1,1 13-15,4 5 16,5 3-16,6 2 15,5 5-15,3 12 16,-4 8-16,-8 15 16,-12 12-16,-17 11 15,-13 1-15,-16 3 16,-15-1-16,-10-2 16,-8-7-16,2-5 15,4-8 1,15-9-16,17-7 15,11-4-15,12-5 16,8-1-16,12-4 16,9-5-16,9-3 15,3-2 1,-1-4-16,1-4 16,2-8-16,-5-2 0,3-4 15,-3-3-15,-9 1 16,-13 8-1,-13 10-15,-12 8 16,-4 9-16,-4 4 16,-2 5-16,-4 7 15,-3 7-15,-1 9 16,-3 6 0,5 3-16,10-1 15,10-4-15,12-7 16,20-13-16,8-13 15,7-11-15,-1-6 16,-4-6-16,-1-7 16,-5-8-16,-5-4 15,-4-5-15,-8 6 16,-6 10 0,-8 13-16,-6 11 15,-2 6-15,3 1 16,2 3-16,4 7 15,4 1-15,0 5 16,1 2-16,-4 4 16,-4 3-16,-4 1 15,-1-4-15,0-1 16,-6-3-16,-3-2 16,-1-3-1,1-6-15,3 3 16,2-2-16,3-1 15,-3 2-15,2 5 16,-1-3-16,-2-3 16,-1-5-16,-1-3 15,4-3-15,2-6 16,3-5-16,7-6 16,3-7-1,6-8-15,6-5 16,3-2-16,-4 4 15,-2-1-15,-12 18 16,-5 8-16,-4 8 16,-2 4-16,-2 3 15,-1 3-15,3 2 16,3 5-16,5 4 16,4 5-16,3 3 15,5 5 1,1 1-16,-2-1 15,-3 0-15,-5-6 16,-1-3-16,-6-6 16,-7-3-16,-6-2 15,-6 4-15,-9 0 16,-1 0-16,3-3 16,11-8-16,14-8 15,3-6 1,11-9-16,3 5 15</inkml:trace>
  <inkml:trace contextRef="#ctx0" brushRef="#br0" timeOffset="78175.3">15934 417 0,'-2'3'0,"-2"6"0,-3-2 0,0-1 0,-2-5 0,0-2 0,-3 1 0,-3 4 0,-5 7 0,-3 11 16,-4 12-16,-1 7 15,1 6-15,1 3 16,17-1-16,17-18 16,13-10-16,11-10 15,4-7-15,2-8 16,4-6-1,-4-4-15,-3-7 16,-2-8-16,-6-8 16,-7-8-16,-7-6 15,-7-3-15,-4 8 16,-7 9-16,-8 11 16,-7 16-16,-6 14 15,-6 11-15,-5 9 16,-1 9-16,3 3 15,7-1 1,12-3-16,19-8 16,13-4-16,15-9 15,11-7-15,7-7 16,6-4-16,2-5 16,5-7-16,2-6 15,-5-1 1,-7 4-16,-8 6 0,-12 9 15,-9 11 1,-9 8-16,-2 3 16,-3 4-16,1 0 15,-1-4-15,0-1 16,3-3-16,1-6 16,1-3-16,-3-3 15,-3-2-15,-3-2 16,-3-6-1,-3-5-15,0-5 0,-7 3 16,-7-3 0,-3 4-16,-7 4 15,-7 10-15,-8 9 16,-4 8-16,-4 14 16,9 0-16,15-2 15,12-4-15,16-5 16,16-5-1,5-5-15,9-7 16,4-6-16,4-5 16,0-6-16,-3-2 15,-1-3-15,-5-2 16,-4 6-16,-1 3 16,-6 6-16,-2 6 15,-3 4-15,1 4 16,1 5-1,-6 6-15,-5 6 16,-3 4-16,0 3 16,-3 2-16,-4 1 15,-6 0-15,-8-2 16,-8-3-16,-6-2 16,-11-4-16,10-6 15,9-9-15,8-7 16,16-9-16,1-1 15</inkml:trace>
  <inkml:trace contextRef="#ctx0" brushRef="#br0" timeOffset="78709.72">17230 518 0,'-3'0'0,"-4"1"0,7 3 0,-3 1 0,-1 4 0,-6 3 0,-8 11 0,-12 14 0,-11 15 15,-6 12-15,-14 11 16,4-6-16,12-25 15,16-22-15,8-14 16,5-8 0,9-3-16</inkml:trace>
  <inkml:trace contextRef="#ctx0" brushRef="#br0" timeOffset="79429.24">17704 656 0,'12'-1'0,"14"0"0,3 2 0,6 1 0,3-3 0,-3-4 0,-35 5 0,31-10 15,-4-2-15,-5-4 16,-5-3-16,-9-2 16,-8-1-16,-7 1 15,-2 2-15,-2 1 16,-7 4-16,-9 7 15,-10 9 1,-8 12-16,-6 11 16,-1 7-16,0 11 15,24-9-15,19-7 16,17-4-16,14-5 16,14-6-16,7-6 15,9-8-15,6-8 16,4-8-16,-1-5 15,-7-3-15,-7-5 16,-11-3 0,-7-4-16,-7 2 15,-3 6-15,-3 6 16,-3 8-16,-3 6 16,-2 4-16,-4 6 15,-1 1-15,2 0 16,6 3-16,4 6 15,4 4-15,6 2 16,3 7 0,-1 1-16,-2 4 15,-5-1-15,-4-3 16,-8 0-16,-7-6 16,-5 2-16,-11-2 15,-16-3-15,-10 0 16,-7-8-16,-13 1 15,29-11-15</inkml:trace>
  <inkml:trace contextRef="#ctx0" brushRef="#br0" timeOffset="81645.61">3050 1851 0,'10'9'0,"13"9"0,-8-5 0,-3-7 0,-12-6 0,8 0 0,4-2 0,-12 2 0,20-4 0,6-4 0,5-5 16,3-8-16,4-4 15,0-3-15,-1-3 16,-9-5 0,-8 5-16,-5 2 0,-7 3 15,-7 1 1,-8 2-16,-7 1 15,-7 3-15,-5 6 16,-5 9-16,-8 10 16,-6 12-16,-2 15 15,-1 15-15,1 3 16,3-4 0,8-6-16,18-9 15,16-13-15,15-10 16,17-11-16,10-10 15,0-1-15,-3-5 16,-5 2-16,2-2 16,-1 2-16,-8 1 15,0 0-15,-5 6 16,-4 8 0,-7 9-16,-7 8 15,-10 18-15,0 4 16,-4 9-16,-5 19 15,-7 10-15,-6 15 16,0 5-16,-5 6 16,22-31-16,3-10 15,6-16-15,0-22 16,-2-18 0,-7-11-16,-3-9 15,4 2-15</inkml:trace>
  <inkml:trace contextRef="#ctx0" brushRef="#br0" timeOffset="82334.84">3414 1911 0,'9'0'0,"12"0"0,-2 1 0,-6-2 0,-3-2 0,-10 3 0,9-10 0,2-1 0,2-6 0,4-4 16,3-4-16,3-3 15,-2 0-15,-4 0 16,-3 3-16,-6 7 16,-4 8-16,-5 6 15,-2 8 1,-2 6-16,-3 11 15,-1 6-15,-2 6 16,1 1-16,2-2 16,4-4-16,7-7 15,10-9-15,5-10 16,7-9-16,7-14 16,2-3-16,-1-2 15,-6-2 1,-5 1-16,-5 1 15,-6 6-15,-5 7 16,-2 4-16,-7 7 16,-2 9-16,-5 9 15,1 8-15,3 6 16,4 0-16,6-1 16,8-7-16,8-9 15,10-11-15,8-14 16,7-9-1,3-15-15,-3 1 16,-4-3-16,-7 0 16,-9 2-16,-7 3 15,-8 9-15,-8 9 16,-9 8-16,-6 10 16,-4 13-16,-4 10 15,-6 11-15,1 9 16,-1 2-1,-2 2-15,0-5 16,-2-11-16,4-10 16,9-18-16</inkml:trace>
  <inkml:trace contextRef="#ctx0" brushRef="#br0" timeOffset="82579.89">3068 2198 0,'5'5'0,"7"5"0,1-7 0,4-2 0,7-5 0,-24 4 0,35-7 0,13-3 0,9-1 0,2-1 15,-1 0 1,-10-2-16,-31 7 16</inkml:trace>
  <inkml:trace contextRef="#ctx0" brushRef="#br0" timeOffset="84704.87">5067 1491 0,'15'-5'0,"21"-11"0,-2-1 0,-6 0 0,-28 17 0,21-15 0,-11 3 16,-7 5-16,-6 4 15,-4 1-15,1 3 16,-4 6-16,-6 6 16,-8 3-16,-7 11 15,-6 14 1,-3 13-16,-3 11 15,9 3-15,13 0 16,18-33-16,14-12 16,15-10-16,11-7 15,11-12-15,6-5 16,2-8-16,2-4 16,-7-6-16,-6-1 15,-7 5-15,-7 6 16,-7 8-1,-5 9-15,-7 4 16,-2 1-16,-2-1 16,-1 1-16,3 1 15,-4-2-15,-2 0 16,-1-1-16,-2-1 16,-1 0-16,-3-4 15,-8 5-15,-2 4 16,-5-2-16,0 1 15,-9 6 1,-4 8-16,1 5 16,1 7-16,4 2 15,12-6-15,13-1 16,11-6-16,10-1 16,16-13-16,2-4 15,4-7-15,3-8 16,0-7-16,-4-11 15,-1-5 1,-5 1-16,-10 3 16,-9 1-16,-10 1 15,-8 5-15,-10 9 16,-9 4-16,-4 3 16,-8 9-16,-5 8 15,-3 8-15,0 6 16,2 4-16,3 2 15,12 5-15,9-2 16,17-9 0,11-4-16,12-11 15,7-6-15,6-7 16,6-7-16,-1-5 16,1 0-16,2 1 15,-5 7 1,-5 6-16,-7 6 0,-10 6 15,-7 3-15,-6-1 16,-3-1 0,-5 3-16,-6 3 15,-2 3-15,-3 2 16,-3 2-16,-1-1 16,-1-1-16,0-5 15,6-6-15,10-9 16,10-12-1,8-6-15,12-9 0,11-5 16,7-3-16,9 1 16,-10 11-1,-2 10-15,-7 7 16,-7 12-16,-7 7 16,-5 2-16,-7-1 15,-6-2-15,-9 3 16,-5 4-1,-6 1-15,-2-2 16,-4 1-16,-1-3 0,3-5 16,8-5-1,12-7-15,12-14 16,11-7-16,8-6 16,12-6-16,3 2 15,6 2-15,-8 13 16,-7 16-1,-7 9-15,-6 5 16,-7 6-16,-4 3 16,-9 2-16,1-1 0,-2 5 15,0 0 1,5-6-16,3-6 16,6-10-16,7-5 15,5-7-15,3-10 16,4-7-16,4-10 15,3-5 1,4-7-16,3-13 16,0-2-16,-1-4 15,-9 10-15,-10 12 16,-14 19-16,-17 13 16,-7 8-16,-1 4 15,-2 3-15,-3 7 16,-8 8-16,-6 7 15,-7 10 1,-1 7-16,-7 8 16,-7 9-16,9-6 15,9-9-15,8-13 16,11-12-16,14-9 16,6-7-16,6-7 15,9-9-15,6-5 16,10-7-16,3 0 15,4 1-15,-1 8 16,-4 6 0,-13 16-16,-9 6 15,-3 0-15,-6 5 16,-10 5-16,-2 0 16,2-3-16,2 1 15,4-6-15,4-4 16,5-4-16,6-4 15,3-5-15,3-6 16,2-7 0,4-7-16,-2-2 15,-2-5-15,-1-4 16,-3-2-16,-10 6 16,-8 7-16,-6 8 15,-9 6-15,-2 2 16,-4 5-16,-7 7 15,-6 8-15,-4 9 16,1 5 0,7 4-16,6 4 15,10 0-15,7 1 16,17-15-16,11-12 16,-5-3-16,1-10 15,-1-8-15,2-5 16,-2-6-16,-13 8 15</inkml:trace>
  <inkml:trace contextRef="#ctx0" brushRef="#br0" timeOffset="85686.9">7547 1577 0,'17'-4'0,"23"-3"0,-5 1 0,-8 2 0,-27 4 0,13-2 0,-7-2 0,-4-1 0,-2 1 0,-2 0 0,-3 1 16,-3 0-16,-8 5 16,-6 4-16,-6 6 15,-1 8 1,1 5-16,2 6 16,7 6-16,8 2 15,11-1-15,20-5 16,3-10-16,8-10 15,6-9-15,2-9 16,1-7 0,-3-6-16,-1 2 0,-2-3 15,-6-2 1,-4-1-16,-8-5 16,-7-1-16,-4 2 15,-4 5-15,-8 5 16,-5 7-16,-5 11 15,-4 9-15,-1 9 16,-1 6 0,4 4-16,4-2 15,10-1-15,8-7 0,4-4 16,10-6 0,4-7-16,10-8 15,3-7-15,5-5 16,2-3-16,2-2 15,0-2-15,-1 4 16,-8 6 0,-6 4-16,-4 7 15,-6 5-15,-7 8 16,-10 3-16,-5 4 0,-5 1 16,-3 0-1,-3 2-15,1-2 16,3-3-16,0-2 15,3-4-15,4-4 16,6-4 0,8-5-16,6-5 15,7-9-15,7-4 16,6-7-16,7-3 16,4 2-16,2 3 15,-6 10-15,-8 12 16,-11 10-16,-8 4 15,-7 3-15,-7 2 16,-6 2-16,-4 0 16,-3-1-16,0-1 15,-1 0 1,-1-3-16,3-2 16,2-3-16,3-5 15,4-3-15,9-10 16,8-8-16,12-11 15,13-3-15,11-4 16,10 2-16,8 6 16,-12 18-16,-13 14 15,-15 11 1,-19 6-16,-11 3 16,-7 7-16,-5 7 15,-1-2-15,-3-1 16,2-6-16,-1-10 15,5-12-15,4-11 16</inkml:trace>
  <inkml:trace contextRef="#ctx0" brushRef="#br0" timeOffset="86353.29">9273 1636 0,'3'-5'0,"1"-4"0,3 7 0,-3 4 0,-1 1 0,-6 2 0,3-5 0,-10 11 0,-8 11 0,-7 10 0,-7 13 16,-8 10-16,-6 1 15,0 10-15,1-16 16,6-20-16,5-13 16,13-11-16,18-8 15,11 0 1</inkml:trace>
  <inkml:trace contextRef="#ctx0" brushRef="#br0" timeOffset="86757.92">9620 1657 0,'5'7'0,"7"7"0,-12-14 0,9 9 0,-1-4 0,0-7 0,-8 2 0,11-4 0,7-5 16,6-2-16,6-6 0,3-8 0,5-7 16,1-7-16,2-5 15,-7-4-15,-6 5 16,-11 10 0,-15 9-16,-12 12 15,-12 10-15,-6 8 16,-4 10-16,-4 12 15,0 13-15,5 5 16,8 4-16,6-5 16,14-11-16,11-10 15,7-9-15,4-7 16,5-10 0,-12 0-16</inkml:trace>
  <inkml:trace contextRef="#ctx0" brushRef="#br0" timeOffset="87392.03">10467 1579 0,'12'3'0,"16"-1"0,-4-4 0,-4-4 0,-5-6 0,-2-4 0,-2 0 0,1-2 15,-1 0-15,-6-1 16,-7 3-16,-5 1 16,-11 4-1,-5 6-15,-7 3 16,-3 7-16,-3 10 15,0 9-15,7 4 16,11 1-16,11 0 16,12-6-16,19-7 15,5-10-15,10-7 16,11-16-16,-5 2 16,-4-4-1,-5-4-15,-4-4 16,-8 1-16,-4 0 15,-5 6-15,-5 5 16,1 3-16,3 5 16,1 5-16,0 6 15,2 7-15,5 5 16,1 4-16,0 1 16,-1 0-16,-2-1 15,-2-2-15,-6-2 16,-9-1-1,-6 1-15,-9 2 16,-8 0-16,-7 0 16,-4-1-16,1-5 15,0-5-15,19-6 16</inkml:trace>
  <inkml:trace contextRef="#ctx0" brushRef="#br0" timeOffset="87974.76">11793 1515 0,'6'-2'0,"10"-3"0,4 1 0,0-2 0,-2-2 0,-18 8 0,17-11 0,0-4 0,-1-4 0,-1-1 16,-1 5-1,-6-4-15,-6-3 16,-9 2-16,-7 2 0,-6 6 15,-14 6 1,-7 7-16,-2 13 16,-5 13-16,5 15 15,5-4-15,9 2 16,12-8-16,17-7 16,15-10-1,17-8-15,7-8 16,7-8-16,0-4 15,0-3-15,-7-3 16,-13 3-16,-7 2 16,-6 3-16,-7 4 15,-6 4-15,-5 6 16,-7 8-16,-7 11 16,-11 14-16,-6 15 15,-5 14-15,-2 10 16,-8 17-1,14-8-15,6-11 16,2-15-16,14-17 16,6-20-16,10-17 15,3-9-15</inkml:trace>
  <inkml:trace contextRef="#ctx0" brushRef="#br0" timeOffset="88670.14">12031 1539 0,'7'0'0,"10"2"0,1-2 0,-5 0 0,-8-3 0,0-1 0,3-5 0,6-7 0,8-6 0,3-4 15,3-4-15,-1 1 16,-2 3-16,-4 6 16,-4 5-16,-13 10 15,-9 8-15,-6 6 16,-8 12-16,0 5 16,-4 10-16,4 1 15,4-1-15,9-5 16,10-6-16,9-10 15,10-9 1,4-7-16,8-15 16,-6-1-16,1-4 15,-1-3-15,-3-4 16,-2-2-16,-5-3 16,-7 4-16,-7 7 15,-5 5-15,-1 10 16,-2 11-16,-1 14 15,-3 11 1,2 6-16,7 4 16,5-6-16,6-3 15,6-10-15,7-10 16,6-9-16,5-9 16,7-12-16,-6-1 15,-3-5-15,2-5 16,-6-4-16,-10-1 15,-6-1 1,-6 8-16,-11 9 16,-7 9-16,-6 11 15,-10 16-15,-2 13 16,-5 13-16,-4 9 16,-3 2-16,1-5 15,5-7-15,3-13 16,23-20-16</inkml:trace>
  <inkml:trace contextRef="#ctx0" brushRef="#br0" timeOffset="88919.29">11655 1723 0,'7'4'0,"12"0"0,14 1 0,9 0 0,12-1 0,4-4 0,-2-2 0,-6-3 16,-31-2-16</inkml:trace>
  <inkml:trace contextRef="#ctx0" brushRef="#br0" timeOffset="89573.79">13245 1536 0,'0'0'0,"0"0"16,0 0-16,7 1 0,-3-2 0,-1-1 0,1 0 0,-2 0 0,-2 0 0,46-51 0,-17 22 16,1-1-16,5-2 15,1 4-15,-4 8 16,-5 13-16,-8 12 15,-4 8-15,-5 7 16,-7 7 0,-5 5-16,-4 3 15,-6 0-15,-1-3 16,0-7-16,-5-4 16,2-6-16,2-6 15,4-5-15,8-5 16,9-6-16,6-11 15,7-9-15,7-5 16,6-4 0,-1 1-16,1 9 15,-4 9-15,-2 12 16,-6 22-16,-6 5 16,-7 6-16,-1 4 15,-4 1-15,-2-4 16,2-3-16,0-9 15,1-3-15,3-10 16,0-5-16</inkml:trace>
  <inkml:trace contextRef="#ctx0" brushRef="#br0" timeOffset="90169.97">14002 1492 0,'8'1'0,"11"3"0,-19-4 0,26 4 0,2-4 0,-1-4 0,-27 4 0,24-5 0,-4-1 16,-1-3-16,-3-2 16,-6-5-1,-6-5-15,-7-1 16,-4-1-16,-11 4 16,-7 7-16,-9 4 15,-9 13-15,-1 8 16,-1 17-16,0-5 15,10 4-15,6-7 16,7-4-16,16-3 16,15-7-1,9-4-15,9-1 16,4-1-16,5 0 16,2 2-16,1 1 15,-2 2-15,-6-1 16,8-1-16,2 0 15,-3-5-15,0-6 16,-1-3-16,-5-1 16,-6 0-16,-7-2 15,-8 0 1,-7-2-16,-10-2 16,-7-6-16,-4-6 15,-7-3-15,-2-4 16,-3-1-16,1-1 15,3 6-15,8 7 16,6 3 0,10 5-16,3 5 0,6 2 15,7-1 1,7 0-16,6 1 16,5-1-16,-2 0 15,3-1-15,-3 2 16,-2 2-16,-12 3 15</inkml:trace>
  <inkml:trace contextRef="#ctx0" brushRef="#br0" timeOffset="92243.83">15500 1067 0,'-6'0'0,"-6"2"0,12-2 0,-13 4 0,2 1 0,1 4 0,-4 1 0,-7 1 0,-7 6 0,-9 8 16,-7 10-16,-5 12 15,-6 7-15,13-1 16,9-8-16,27-22 16,17-11-1,16-12-15,13-5 16,12-5-16,4-4 16,0-3-16,0-9 15,2-6-15,-2-5 16,-5 4-16,-7 8 15,-15 15-15,-14 10 16,-7 5-16,-5 2 16,0 1-16,1 2 15,0-1 1,2-2-16,-1-2 16,-3-2-16,-1-1 15,-2-1-15,-1-1 16,-2-3-16,-7 1 15,-4 2-15,-4 4 16,-7 5-16,-6 6 16,4 3-16,-5 9 15,2 1 1,9 7-16,7 1 16,17-4-16,13-5 15,12-4-15,11-9 16,10-10-16,5-8 15,-4-10-15,-3-9 16,-4-7-16,-6 2 16,-7-3-16,-8-5 15,-7-4-15,-5 0 16,-9 4 0,-9 9-16,-7 9 15,-7 9-15,-6 11 16,-3 11-16,-3 0 15,0 5-15,0 6 16,8-1-16,10-2 16,10-4-16,15-6 15,16-8-15,16-7 16,6-2-16,8-5 16,3-3-1,-4 1-15,-3 0 16,-5 0-16,-4 9 15,-5 5-15,-8 7 16,-8 4-16,-7 2 16,-9 2-1,-7 4-15,-6 2 0,-4 0 16,-6 0-16,1-3 16,1-5-1,3-3-15,5-7 16,5-6-16,8-8 15,7-7-15,12-9 16,8-6-16,7-7 16,5-1-1,2 1-15,2 8 16,-8 16-16,-9 12 0,-10 10 16,-6 6-16,-4 5 15,-8 2 1,-7 5-16,-4 2 15,-6 0-15,-2 0 16,-4-3-16,0-6 16,6-3-16,9-10 15,9-6 1,8-6-16,10-5 16,7 1-16,8-1 0,-1 3 15,6 2 1,-3 2-16,-2 1 15,-1 3-15,2-2 16,-2-4-16,-5-3 16,2-4-16,2-4 15,2-9-15,8-10 16,7-7 0,8-11-16,0-5 15,0 1-15,-10 8 16,-12 13-16,-14 17 15,-11 8-15,-10 9 16,-5 4-16,-3 2 16,-7 4-16,-10 3 15,-7 4-15,-10 9 16,-13 14 0,-5 13-16,-7 12 15,-4 18-15,10-3 16,20-13-16,6-15 15,18-17-15,13-12 16,10-13-16,11-7 16,4-8-16,8-5 15,7-2-15,3-2 16,-2-2-16,-5 3 16,-7 6-1,-5 6-15,-7 6 16,-7 6-16,-3 4 15,0 2-15,0 0 16,8-1-16,2 0 16,0-4-16,2 0 15,3-2-15,0-4 16,5-5 0,1-5-16,1-3 15,0-4-15,2-5 16,1-4-16,-4-4 15,-2-3-15,-8 3 16,-6 4-16,-9 6 16,-6 8-16,-7 10 15,-7 11-15,-7 10 16,-3 8-16,-2 9 16,7 0-1,5 1-15,15-9 16,13-5-16,17-17 15,3-4-15,11-13 16,-4-2-16,-2-5 16,-2-3-16,6-2 15,2 0-15,5 2 16,-16 6-16</inkml:trace>
  <inkml:trace contextRef="#ctx0" brushRef="#br0" timeOffset="93206.73">17785 1132 0,'0'0'16,"0"0"-16,7-1 0,-5 2 0,-4-1 0,1 0 0,-1 2 0,-5 3 0,-60 53 0,36-22 15,-2 5 1,0 3-16,8 0 15,11-1-15,18-13 16,15-8-16,11-7 16,10-9-16,-1-6 15,0-5-15,-5-6 16,2-6 0,-5-5-16,-1-3 0,-4-4 15,-2-5 1,-1-4-16,-5 2 15,-8 7-15,-9 7 16,-11 10-16,-9 10 16,-8 15-16,-1 6 15,-4 14-15,6-1 16,5 0 0,10-5-16,10-2 15,4-5-15,6-5 0,7-9 16,9-5-1,10-8-15,5-6 16,3-6-16,4-5 16,-1-6-16,0-4 15,-15 9-15,-4 6 16,-7 8-16,-7 9 16,-11 10-1,-4 5-15,-3 7 16,-6 6-16,-1-1 0,-1-2 15,-1-2 1,-2-3-16,0-5 16,2-3-16,4-5 15,4-3-15,5-4 16,6-3-16,3-5 16,9-3-1,10-7-15,10-6 16,8-3-16,3 1 15,-3 5-15,-10 9 16,-8 10-16,-19 11 16,-4 2-16,-3 7 15,-7 6-15,-2 1 16,-4 1-16,-5-1 16,-1-5-16,-5 0 15,2-4 1,5-6-16,8-5 15,10-5-15,9-7 16,13-7-16,11-6 16,12-7-16,10-9 15,10-4-15,3-2 16,-5 14-16,-12 12 16,-25 20-16,-15 10 15,-9 9 1,-7 7-16,-2 5 15,-7 2-15,-6-4 16,-1-7-16,-7-8 16,8-16-16</inkml:trace>
  <inkml:trace contextRef="#ctx0" brushRef="#br0" timeOffset="95181.43">4015 2184 0,'0'0'0,"0"0"16,0 0-16,0 0 0,7-6 0,-1 2 16,-3 0-16,-5 2 0,0 1 0,-1 2 0,-26 127 0,18-72 15,0 6-15,-4 6 16,0-13-16,1-13 16,3-16-16,6-12 15,3-13-15,3-10 16,5-10-16,5-11 15,8-7 1,7-4-16,6-1 0,6 3 16,3 8-1,2 10-15,-3 7 16,0 8-16,-2 9 16,-4 5-16,-4 7 15,-8 1-15,-6 4 16,-12 2-16,-10 0 15,-9-1 1,-7-2-16,-10 4 0,-9 6 16,-4 4-16,-3 1 15,-1 1-15,4-5 16,9-8 0,10-12-16,9-6 15,7-8-15,6-10 16,8-6-16,6-5 15,-3 7-15</inkml:trace>
  <inkml:trace contextRef="#ctx0" brushRef="#br0" timeOffset="95463.23">4517 2467 0,'10'-7'0,"13"-9"0,3-2 0,-3 0 0,-23 18 0,20-19 0,-6 1 0,-4 1 16,-4 2-16,-4 5 16,-2 8-16,-3 9 15,-1 9-15,-1 11 16,-2 7-16,-1 6 15,-1-1-15,-2-4 16,-1-7 0,-1-15-16,4-16 15</inkml:trace>
  <inkml:trace contextRef="#ctx0" brushRef="#br0" timeOffset="95651.65">4825 2027 0,'0'0'0,"1"-3"0,-2 2 0,1 6 0,2 5 0,1 6 0,-1-1 0,0 16 0,-7-28 16</inkml:trace>
  <inkml:trace contextRef="#ctx0" brushRef="#br0" timeOffset="96878.8">4864 2461 0,'1'7'0,"3"10"0,0-4 0,1-7 0,-1-8 0,1-7 16,2-7-16,6-8 0,5-5 0,6 1 0,4 2 16,3 5-16,0 9 15,2 8 1,-4 6-16,-3 12 16,-8 0-16,-5 0 15,-7 2-15,-7 1 16,-7 5-16,-6 3 15,-2 0-15,0-2 16,2-2-16,3-4 16,4-6-16,4-7 15,9-11-15,5-12 16,5-8 0,9-8-16,6-6 15,8-3-15,6 2 16,1 6-16,-6 17 15,-6 4-15,-6 14 16,-8 15-16,-4 6 16,-5 3-16,1 1 15,-1-1-15,-5 2 16,2-1 0,3-3-16,4-9 15,9-8-15,7 0 16,-1-1-16,5-9 15,-3-6-15,0-5 16,-7 0 0,0-2-16,-4-1 15,-8-3-15,-7-2 0,-5 2 16,-5 3 0,-6 2-16,-9 6 15,-6 4-15,-4 6 16,-5 8-16,-5 10 15,-7 11-15,-2 10 16,15 2-16,8-5 16,15-11-1,14-10-15,12-2 16,17-11-16,2-1 0,0 0 16,-1-3-1,-3 1-15,0-6 16,-3-2-16,-4-3 15,-7-2-15,3 2 16,3-1-16,-2-2 16,2 0-16,-1 6 15,0-2 1,2 0-16,-3 6 16,-2 3-16,-2 4 15,-4 4-15,-4 4 16,-4 2-16,-2 3 15,-1-2-15,-2 5 16,0-1-16,-1 3 16,-1 2-16,3 2 15,1-4-15,2-1 16,3-2 0,3-4-16,2-5 15,5-8-15,2-4 16,0-2-16,6-7 15,3-7-15,-2-2 16,-1-3-16,-2 0 16,-6 0-16,-1 1 15,-5 3-15,-4 7 16,-4 6 0,-1 8-16,-4 3 15,2 2-15,-3 8 16,-4 12-16,-7 9 15,-2 3-15,0-3 16,-2-1-16,1-7 16,1-7-16,6-14 15</inkml:trace>
  <inkml:trace contextRef="#ctx0" brushRef="#br0" timeOffset="97017.65">6456 2028 0,'0'0'0,"3"5"0,1-3 0,3 0 0,-2 0 0,0 5 0,2 1 0</inkml:trace>
  <inkml:trace contextRef="#ctx0" brushRef="#br0" timeOffset="97427.49">6796 2235 0,'2'4'0,"1"2"0,-7-5 0,-3-2 0,-7 1 0,0 5 0,-2 11 0,1 8 0,3 8 0,5 7 15,3 5-15,3 4 16,6-1-16,9-12 16,8-14-16,6-9 15,5-10 1,4-10-16,1-8 15,-1-4-15,-12 1 16,-4-1-16,-4-8 16,-7-4-16,-10-6 15,-10-3-15,-4-4 16,-7 0-16,-13 11 16,-11 13-16,-4 3 15,-3 5 1,-5 5-16,31 4 15</inkml:trace>
  <inkml:trace contextRef="#ctx0" brushRef="#br0" timeOffset="97678.49">5994 2032 0,'11'0'0,"17"-2"0,-1-6 0,4-7 0,3-1 0,-1 3 16,0 0-16,0 2 15,-18 5-15</inkml:trace>
  <inkml:trace contextRef="#ctx0" brushRef="#br0" timeOffset="98003.33">7415 2376 0</inkml:trace>
  <inkml:trace contextRef="#ctx0" brushRef="#br0" timeOffset="131621.74">17019 7161 0,'-6'0'0,"-6"-1"0,5 2 0,4 4 0,4 4 0,-3 3 0,1 3 0,-1 7 0,0 7 0,0 6 15,2 10-15,2 3 16,-1 3-16,4 2 15,-1-9 1,-2-10-16,-1-10 0,-3-11 16,-1-13-1</inkml:trace>
  <inkml:trace contextRef="#ctx0" brushRef="#br0" timeOffset="133867.7">23145 392 0,'5'3'0,"7"5"0,0-2 0,-3-1 0,-3 0 0,-6-5 0,3 6 0,-3 7 0,-1 9 0,-5 11 0,-1 6 0,-3 5 16,1-2-16,3-9 16,0-4-16,4-19 15,0-8-15,3-15 16,2 2 0,1-7-16,2-7 15,0-7-15,-1-2 16,1-6-16,-2-3 15,0 0-15,-2 3 16,-5 12-16,0 8 16,-4 8-1,4 6-15,2 8 0,3-4 16,5 0 0,3 1-16,6-1 15,4 4-15,3 3 16,4 7-16,1 5 15,2 7-15,-3 4 16,0 5-16,-7 1 16,-10 0-1,-4-8-15,-6-1 16,-11 2-16,-12-5 0,-8 4 16,-7 2-16,-5 2 15,0-2 1,11-7-16,6-5 15,9-8-15,8-12 16,6-11-16,10-14 16,-4 8-16</inkml:trace>
  <inkml:trace contextRef="#ctx0" brushRef="#br0" timeOffset="134435.56">23724 390 0,'7'-1'0,"10"0"0,-2-1 0,-3 1 0,-3 2 0,-9-1 0,9 1 0,1-1 0,0 1 0,0 0 0,-13 3 16,-9 3-1,-5 1-15,4-1 16,7-5-16,-6 4 16,-2 0-16,1-1 15,3-2-15,2 0 16,4 0 0,2 0-16,1-1 15,-1 1-15,1-1 16,-4 2-16,2-2 15,0-4-15,3-2 16,4-5-16,-3-2 16,0 0-16,-2 2 15,-1 2-15,-1 3 16,0 1-16,-6 6 16,-1 7-1,-4 7-15,3 4 16,-3 5-16,2 6 15,1 2-15,6-1 16,10-3-16,8-4 16,11-5-16,14-8 15,-1-4-15,-5-7 16,-5-5-16,-7-3 16,-8-4-1,-13-1-15,-7 4 16</inkml:trace>
  <inkml:trace contextRef="#ctx0" brushRef="#br0" timeOffset="134632.87">23610 577 0,'9'1'0,"10"1"0,-3-3 0,-2-1 0,3 0 0,-17 2 0,20-2 0,3 1 0,3-2 0,-2-2 16,-2-3-16,-3-1 15,-14 1-15</inkml:trace>
  <inkml:trace contextRef="#ctx0" brushRef="#br0" timeOffset="135051.71">24234 414 0,'8'-6'0,"11"-7"0,-3 4 0,-1 1 0,-15 8 0,13-9 0,1 2 0,-5 3 0,-3 4 16,-4 1-16,-2 1 15,0-2-15,-8 1 16,2-2-16,-8 5 16,1-2-16,1 1 15,-10 8 1,-3 5-16,0 7 15,-1 6-15,0 9 16,18-4-16,7 1 16,19-5-16,19-12 15,8-8-15,10-4 16,4-6-16,-5-9 16,-8 0-1,-28 0-15</inkml:trace>
  <inkml:trace contextRef="#ctx0" brushRef="#br0" timeOffset="136248.77">19883 235 0,'2'0'0,"3"2"0,3 8 0,-3 2 0,-2 2 0,-4 1 0,1-15 0,-9 18 0,-5 6 0,-5 10 0,-4 7 15,-4 4 1,-3 2-16,6 3 16,3-15-16,0-10 15,3-9-15,4-7 16,6-6-16,9-6 16,7-7-16,10-7 15,11-9-15,9-8 16,8-2-16,5-1 15,-2 2 1,-2 14-16,-8 11 16,-9 13-16,-11 9 15,-6 10-15,-8 9 16,-7 5-16,-6 3 16,-10-2-16,-7-3 15,-5-3-15,-7-5 16,-2-2-16,5-3 15,1-4-15,2-9 16,10-9 0,4-10-16,7-11 15,12-7-15,16-3 16,18 4-16,-7 19 16</inkml:trace>
  <inkml:trace contextRef="#ctx0" brushRef="#br0" timeOffset="136532.06">20213 535 0,'7'0'0,"10"-2"15,0-3-15,-2-6 0,-1-6 0,-14 17 0,11-20 0,-3 3 0,-4 4 0,-2 6 16,-2 6-1,-4 12-15,-2 10 16,-5 7-16,1 9 16,-3 3-16,0-1 15,-2-7-15,1-8 16,3-13-16,3-11 16,7-9-16,6-10 15,3 5-15</inkml:trace>
  <inkml:trace contextRef="#ctx0" brushRef="#br0" timeOffset="136698.02">20396 287 0,'0'0'0,"-1"8"0,-5-3 0,0 0 0,3 1 0,2 1 0,4 2 0,2 11 0,-4-9 16,-3-5 0</inkml:trace>
  <inkml:trace contextRef="#ctx0" brushRef="#br0" timeOffset="137132.21">20489 551 0,'3'4'0,"-5"-6"0,2-5 0,5-5 0,6-9 0,10-5 0,6-5 15,4 0-15,1 4 16,-2 6-16,0 8 16,-5 8-16,-5 11 15,-12 13-15,-1 3 16,-5 4-16,-5 4 15,-10 0-15,-1 1 16,-3-3 0,-2-3-16,4-8 15,6-8-15,11-8 16,5-8-16,7-11 16,12-9-16,11-11 15,8-2-15,4-2 16,-5 9-16,-8 16 15,-15 18-15,-11 11 16,-9 11-16,-4 6 16,-5 9-1,-2 4-15,-2-3 16,-4-2-16,-1-8 16,6-20-16</inkml:trace>
  <inkml:trace contextRef="#ctx0" brushRef="#br0" timeOffset="142969.43">21272 9338 0,'-25'46'0</inkml:trace>
  <inkml:trace contextRef="#ctx0" brushRef="#br0" timeOffset="160138.54">24209 5281 0,'0'0'16,"0"0"-16,0 0 0,3-13 0,2 4 0,-3 3 0,0 4 0,-2 0 0,0 0 15,-5-10-15,5 11 0,-2 2 16,0 5-16,-2 4 15,-3 8-15,-4 11 16,-2 10-16,-1 9 16,2 11-16,-1 9 15,4 5 1,13-20-16,9-14 16,5-17-16,0-13 15,1-8-15,-1-6 16,2-5-16,-1-2 15,1-9-15,-2-5 16,1-10-16,-3-4 16,0-7-16,-3-8 15,-5-3 1,-2 2-16,-6 2 16,-3 5-16,-4 10 15,-4 13-15,-4 12 16,-3 9-16,-2 9 15,-2 9-15,-2 9 16,4 7-16,3 5 16,5 1-16,9-2 15,5-15-15</inkml:trace>
  <inkml:trace contextRef="#ctx0" brushRef="#br0" timeOffset="160471.15">24295 6144 0,'0'-6'0,"0"-10"0,-2-3 0,0-6 0,0-9 0,2 34 0,3-42 0,1-4 0,2 6 15,2 6-15,1 8 16,0 9-16,-2 20 16,-3-1-16,-2 5 15,-2 8 1,-2 10-16,-1 17 15,0 15-15,2 8 16,0 6-16,3 5 16,4-54-16,-5-25 15</inkml:trace>
  <inkml:trace contextRef="#ctx0" brushRef="#br0" timeOffset="172082.98">23195 5114 0,'0'0'0,"0"0"15,0 0-15,0 0 16,2-1-16,-2-2 0,0 2 0,2 0 0,0 1 0,2 0 0,69 0 0,-49-2 15,3 3-15,3 1 16,0-1-16,3-2 16,-1 2-16,-1 0 15,-3 4-15,-1-1 16,-5-1-16,-3-2 16,-3-1-1,-4 0-15,-7-1 0,-3 3 16,-6-2-16,-2 1 15</inkml:trace>
  <inkml:trace contextRef="#ctx0" brushRef="#br0" timeOffset="172983.38">23409 5121 0,'0'0'16,"0"0"-16,0 0 16,0 0-16,0 0 15,0 0-15,7 1 0,-4-1 0,-1-1 0,0 0 0,-2 1 0,2-1 0,9 69 16,-12-49-16,-1 1 15,-1 1-15,1 1 16,-2 2-16,-1-1 0,1 4 16,-2 0-1,0 1-15,2 2 16,-1-1-16,2 2 16,0 0-16,3 2 15,-1 0 1,-1-1-16,2 1 15,-2-3-15,-1-3 16,-1-3-16,2-3 16,0-5-16,1-4 15,1-4-15,-1-2 16,-1-2-16,-1 0 16,0 1-16,-1-2 15,1-1 1,-1 3-16,0-3 15,-1 2-15,-2 2 16,-1 1-16,-2 1 16,-3-4-16,-2 0 15,-1 0-15,-3-1 16,1-2-16,1 1 16,-1-2-16,1-1 15,1 4-15,4-1 16,2 0-1,2 1-15,4-1 16,3-1-16,3 0 16,1 0-16,4-1 15,3-3-15,3 2 16,4-1-16,4 2 16,6 1-16,1 1 15,5-2-15,2 0 16,0 4-16,1 2 15,-1-3 1,-2-1-16,-2-3 16,-6 4-16,-3 5 15,-6 1-15,-12-2 16</inkml:trace>
  <inkml:trace contextRef="#ctx0" brushRef="#br0" timeOffset="175228.33">23702 7071 0,'-7'3'0,"-7"5"0,5 1 0,1 2 0,2 4 0,6-15 0,-5 21 0,-1 6 0,2 10 16,1 6-16,3 3 16,1 6-16,3 1 15,5-12-15,2-9 16,5-10-16,2-9 15,2-8-15,4-8 16,4-6-16,2-4 16,0-1-1,0-9-15,-2-4 16,-1-8-16,-4-4 16,-5-5-16,-5-5 15,-3 1-15,-5 2 16,-4-3-16,-7 1 15,-6 4-15,-4 5 16,-6 7-16,-5 9 16,-2 8-16,-1 11 15,-4 8 1,-2 8-16,-5 10 16,1 11-16,3 8 15,5 3-15,11-1 16,13-4-16,9-10 15,6-6-15,4-6 16,-5-13-16</inkml:trace>
  <inkml:trace contextRef="#ctx0" brushRef="#br0" timeOffset="175712.79">23841 7798 0,'0'0'0,"4"4"0,1 0 0,-1-1 0,-3-1 0,-2 2 0,1 6 0,-3 54 0,0-13 0,1 8 16,-1 3-1,3 11-15,-4-14 16,-1-5-16,-3-6 15,1-24-15</inkml:trace>
  <inkml:trace contextRef="#ctx0" brushRef="#br0" timeOffset="178291.77">23756 8632 0,'-2'3'0,"-5"4"0,4 0 0,-1-2 0,-3 1 0,-1 0 0,-1 5 0,2 7 0,0 8 0,4 10 16,0 11 0,2 3-16,5 5 15,5 5-15,1-9 16,5-6-16,2-11 16,2-9-16,4-11 15,1-11 1,0-5-16,0-7 15,-1-5-15,-2-3 16,0-6-16,-2-5 16,-2-5-16,-4-4 15,-3-2-15,-3-7 16,-7 1-16,-8-4 16,-6 2-16,-6 1 15,-6 7-15,-3 11 16,-2 12-1,-3 13-15,-3 10 16,-1 6-16,1 12 16,4 2-16,6-3 15,6-4-15,7-5 16,6-7-16,7-12 16,4-4-16</inkml:trace>
  <inkml:trace contextRef="#ctx0" brushRef="#br0" timeOffset="179206.32">23795 8613 0,'-5'-5'0,"-4"-7"0,6-1 0,4-2 0,1-4 0,-2 19 0,-2-15 0,-4 2 0,-3 6 16,-1 1-16,-6-1 15,-5 0-15,-3-1 16,-1 0-16,-3-3 16,-4 0-16,-2-1 15,-4-3-15,-2 4 16,-3 4-16,-3 6 15,-4 3-15,3 11 16,-1-1 0,2 3-16,1-1 15,5 0-15,4 3 16,6 6-16,4 1 16,5 1-16,5 0 15,5-3-15,5-5 16,2-6-16,4-5 15,2-6-15,0-2 16,1-4 0,-1-3-16,-1-3 15,1-3-15,0-1 16,-4-2-16,0-1 16,-2 3-16,1 4 15,-1 4-15,-2 2 16,0 4-1,-1 1-15,3 3 0,0 3 16,1 2-16,5 2 16,3 5-1,2-1-15,3 1 16,6 1-16,0-1 16,1-2-16,3-1 15,-3 2-15,-3 0 16,-3-2-16,-2-2 15,-5-2 1,-3-3-16,-5-4 0,-5-2 16,-4-7-1,-4 1-15,-2 0 16,-4 1-16,1 0 16,1-1-16,1 0 15,0 1-15,1 2 16,2 3-1,1 8-15,3 0 16,3 4-16,4 2 0</inkml:trace>
  <inkml:trace contextRef="#ctx0" brushRef="#br0" timeOffset="-210354.15">21929 2299 0,'8'2'0,"1"1"0,0-3 0,0-3 0,-1-1 0,1-3 16,-2-1-16,0-2 0,1-3 16,2-3-16,0 1 15,1 0-15,5 0 16,2-1 0,2 3-16,0-1 15,5 0-15,-3 3 16,4 1-16,2 0 15,3 2-15,0 0 16,0 4-16,0 4 16,4 0-16,-3 5 15,-1 3-15,2 1 16,0 0 0,0 3-16,4-3 15,2-2-15,-3-3 16,0 1-16,-2 1 15,-3 1-15,-3 3 16,-3 2-16,-2 1 16,-5-3-16,-3 0 15,-3 0-15,-5-3 16,-3-2 0,-1-3-16,-3-1 15,0-2-15,0 0 16,0 0-16,-1-4 15,-1-1-15,2-3 16,3-4-16,2 0 16,0 2-16,-1-1 15,-1 5-15,-1 1 16,0 2-16,-1 3 16,-1 2-16,2-1 15,-5 7 1,-3 2-16,-2 1 15,-1 2-15,1-1 16,3-1-16,0-3 16,3-2-16,3 1 15,6-4-15,2-2 16,3-2-16,2-2 16,-1-1-1,-9 5-15,-1-1 16,-1-4-16,2-4 15,-5-1-15,-3 1 16,-8 1-16,3-5 16,-1 0-16,3 1 15,0-2-15,3 9 16</inkml:trace>
  <inkml:trace contextRef="#ctx0" brushRef="#br1" timeOffset="-173987.23">2094 4027 0,'0'0'0,"-1"-1"0,-4 0 0,-1 0 0,0 0 0,-3 0 0,-2-2 0,-26 2 0,12 4 0,-5 1 16,-4 4-16,-4 2 15,-2 3 1,-3 3-16,-2 6 15,0 5-15,0 6 16,2 4-16,-1 1 16,6 0-16,8 0 15,15-1 1,18 1-16,18-1 0,13-5 16,13-9-16,10-7 15,4-7 1,3-2-16,-2-6 15,-6-3-15,-4-3 16,-9-4-16,-8-2 16,-7-1-16,-5-1 15,-18 7-15</inkml:trace>
  <inkml:trace contextRef="#ctx0" brushRef="#br1" timeOffset="-173428.05">2774 3898 0,'0'1'0,"1"3"0,1 9 0,0 1 0,1 3 0,0-4 0,-1-2 0,-4 0 16,-3 7-16,-5 10 16,-5 10-1,-3 10-15,0 6 16,-5 5-16,3-2 15,1-14-15,1-9 16,2-8-16,2-8 16,4-9-16,5-10 15,7-11-15,7-12 16,7-11-16,7-10 16,7-9-16,4 3 15,1 2 1,-18 27-16</inkml:trace>
  <inkml:trace contextRef="#ctx0" brushRef="#br1" timeOffset="-173236.57">2947 3883 0,'34'-26'0,"-6"11"0,-2 14 0,-26 1 0,21 7 0,-7 15 0,-8 1 0,-4 3 0,-3 7 0,-3 9 15,-4 10-15,-1 3 16,3 10-1,-1 1-15,-1-15 16,2-16-16,-1-15 16,-3-10-16,-2-5 15,5-6-15</inkml:trace>
  <inkml:trace contextRef="#ctx0" brushRef="#br1" timeOffset="-173065.81">2782 4141 0,'9'-1'0,"11"0"0,0 0 0,1 0 0,3-4 0,5 0 0,2 1 0,0-3 0,-4-2 16,-5-4-1,-18 6-15</inkml:trace>
  <inkml:trace contextRef="#ctx0" brushRef="#br1" timeOffset="-172272.51">3498 3903 0,'5'1'0,"9"4"0,-1 6 0,-4 1 0,-5 1 0,-4-13 0,-2 15 0,-5 6 0,-3 13 0,-3 12 15,-2 10-15,-1 3 16,0 5-16,4-20 15,4-19 1,6-13-16,4-8 16,4-4-16,1-4 15,2-6-15,2-6 16,3-9-16,3-11 16,4-8-1,3-5-15,2-4 16,3-6-16,0 14 15,-1 7-15,-3 9 0,-3 8 16,-3 5 0,-1 8-16,-2 6 15,-1 5-15,-4 7 16,-2 6-16,-3 5 16,-4 11-16,-5 9 15,-4 6 1,-2 3-16,-3-3 15,4-3-15,2-16 16,5-8-16,3-9 16,1-5-16,2-5 15,1-4-15,3-2 16,2-9-16,5-9 16,5-13-16,4-7 15,6-10 1,3-2-16,4-4 15,-7 18-15,-3 12 16,-7 13-16,-5 11 16,-3 11-16,-4 10 15,-3 9-15,-5 8 16,-2 7-16,-1 5 16,-5 2-16,-4 1 15,-1-5 1,2-11-16,4-9 15,3-11-15,3-12 16,4-5-16</inkml:trace>
  <inkml:trace contextRef="#ctx0" brushRef="#br1" timeOffset="-171788.86">4591 3878 0,'-7'3'0,"-9"4"0,16-7 0,-15 9 0,2 1 0,-2 1 0,-3 5 0,-4 10 0,-2 8 0,0 7 15,6 4 1,6 3-16,13-5 16,16-16-16,10-9 15,8-8-15,4-9 16,0-5-16,-1-3 16,-3-3-16,-3-6 15,-3-2-15,-3-7 16,-4-8-16,-4-7 15,-6-3 1,-7 0-16,-9 3 16,-11 7-16,-9 7 15,-8 10-15,-9 6 16,-7 6-16,-2 5 16,7 8-16,11 3 15,14 2-15,18-4 16,17-4-16,4-8 15</inkml:trace>
  <inkml:trace contextRef="#ctx0" brushRef="#br1" timeOffset="-171047.62">5435 3811 0,'2'4'0,"3"5"0,-4 3 0,-2 0 0,-1 5 0,-3 6 0,5-23 0,-10 29 0,-7 8 15,-3 5 1,2 4-16,2-1 0,1-2 16,11-17-1,6-8-15,6-9 16,1-6-16,3-10 16,-1-4-16,1-9 15,3-5-15,3-8 16,2-7-1,4-6-15,-1-7 16,0-3-16,-4 3 16,-2 7-16,-8 12 0,-8 12 15,-3 6 1,-1 6-16,0 2 16,2 3-16,1 1 15,1 2-15,4-1 16,6-1-16,9 2 15,8 1 1,9 5-16,9 5 16,6 7-16,3 5 15,3 5-15,-4 10 16,-11-3-16,-8 1 16,-9-3-16,-7-2 15,-9-4-15,-9-6 16,-6-2-16,-5-4 15,-8 1 1,-10-2-16,-8-1 16,-9 0-16,-5 3 15,-5 2-15,-8-1 16,2 0-16,2-2 16,8-1-16,11-3 15,15-2-15,12-3 16,13-3-16</inkml:trace>
  <inkml:trace contextRef="#ctx0" brushRef="#br1" timeOffset="-169578.63">3354 5526 0,'0'0'0,"0"0"16,0 0 0,0 0-16,0 0 15,0 0-15,-11 5 0,6-3 0,3-1 0,2-1 0,0 0 0,3 0 0,90 13 0,-60-6 16,4-2-16,6 0 15,5 0-15,4 0 16,7-2-16,-2-1 16,4-1-1,2 1-15,-2 1 16,-4 0-16,-3 2 0,-6-2 16,-7-1-1,-3 0-15,-6 2 16,-4 1-16,-5-3 15,-4 0-15,-7-2 16,-5 1-16,-6 1 16,-2-1-1,-2 0-15,0 1 16,-1 0-16,-2 0 16,-3-2-16,-4 0 15,-7-2-15,-5 0 16,-4 0-16,-4 3 15,-6-2-15,-5 1 16,-4 0-16,-4 2 16,3 2-1,-2-2-15,0-1 16,0-1-16,-1 0 16,0-1-16,1-1 15,1 1-15,2 0 16,2 0-16,1 2 15,2 1-15,5 1 16,3 0-16,6-1 16,7 0-16,5 2 15,6-3 1,4-2-16,7-2 16,3 2-16,2-1 15,3 1-15,5 1 16,5-1-16,5 1 15,6-3-15,5 1 16,5 1-16,3 1 16,2 0-16,1-1 15,0 1 1,-4 2-16,-1-1 16,-2 0-16,-2 2 15,-1 0-15,0 1 16,-19-3-16</inkml:trace>
  <inkml:trace contextRef="#ctx0" brushRef="#br1" timeOffset="-150980.34">8227 3142 0,'0'0'16,"0"0"-16,0 0 15,0 0-15,1 0 0,-2 3 0,-3 1 0,0 2 0,1-3 0,0 0 0,1 47 0,-5-20 16,0 2-16,-2 4 16,-1 0-16,-1 0 15,1-3 1,5-11-16,3-11 15,2-5-15,2-4 16,2-6-16,3-4 16,-1-6-16,0-7 15,1-5-15,-2-3 16,-1-4-16,0-4 16,-2 1-16,0-1 15,-4 4-15,2 5 16,-2 5-16,-1 2 15,1 3 1,2 3-16,2 1 16,0 3-16,1 6 15,-2 4-15,-2 4 16,-1 1-16,3 0 16,4-3-16,8 2 15,5 4-15,8 0 16,10 1-16,5 5 15,6 0 1,3 5-16,-3 5 16,-7 0-16,-7-1 15,-9-1-15,-7-2 16,-12-1-16,-11 2 16,-10 0-16,-11-1 15,-12 4-15,-10 1 16,-9 3-16,-6-4 15,-4 0 1,2-2-16,10-2 16,11 0-16,16-4 15,13-6-15,18-8 16</inkml:trace>
  <inkml:trace contextRef="#ctx0" brushRef="#br1" timeOffset="-148577.33">7460 4731 0,'0'0'0,"0"0"16,0 0-16,0 0 15,0 0-15,0 0 16,0 0-16,0 0 0,0-3 0,0 2 0,1 1 0,-1 0 15,1 1-15,-1-1 0,1 63 0,-7-41 0,1 4 16,0-1-16,-3 2 16,5 1-1,-3-1-15,-1-2 16,3-3-16,-1-1 16,0-2-16,2-4 15,2-2-15,-3-2 16,1-4-16,2-2 15,0-5-15,2-2 16,-1-2-16,3 1 16,-2-2-16,-1 0 15,0-5 1,2-2-16,-3 0 16,-1-4-16,3-3 15,-1 1-15,-1-4 16,2 0-16,3-1 15,-2-1-15,0-1 16,3 1-16,-1-2 16,-1 4-16,3-2 15,0 4 1,4-1-16,3 3 16,1 0-16,2 0 15,4-1-15,4 3 16,5 2-16,2 3 15,0 5-15,-2 7 16,-2 7-16,-8 4 16,-11 12-16,-4 1 15,-9-1 1,-8 0-16,2-3 16,-3-4-16,-3 0 15,-5-4-15,1-2 16,1 1-16,-1 0 15,-1 0-15,5-8 16,4-4-16,4-5 16,-1 0-16,0-1 15,4 1-15,2 1 16,1 2 0,3 1-16,4 6 15,0 4-15,1 7 16,2 2-16,1 5 15,5 3-15,2 4 16,4 0-16,0-1 16,5 0-16,-1-6 15,1-3-15,-3-3 16,-5-5 0,-7-7-16,-6-4 15</inkml:trace>
  <inkml:trace contextRef="#ctx0" brushRef="#br1" timeOffset="-147215.5">7952 4725 0,'0'0'0,"0"0"15,0 0 1,0 0-16,0 0 16,0 0-16,-3 0 0,-1 1 0,3-1 0,0 0 0,1 0 0,0 0 0,4 75 0,-5-49 15,1 0-15,2 2 16,-2-1-16,4 0 15,0-3-15,3 0 16,3-8-16,0-1 16,1-2-16,-2-5 15,-2-2-15,-2-3 16,5-2 0,0-2-16,3-3 15,0-3-15,0-1 16,1-3-16,0-6 15,-4-2-15,2-3 16,-2 0-16,-1-3 16,-3 0-16,-1 2 15,0 1-15,3 2 16,1 4 0,0 2-16,0 1 15,-2-1-15,-5 2 16,-2 1-16,-2 3 15,1 3-15,-2 3 16,0 1-16,2 1 16,0 1-16,0 0 15,-1 2-15,-1 2 16,2-2 0,4 5-16,-1 3 15,0 2-15,1 4 16,0 3-16,3 1 15,-2 5-15,-3 0 16,2 1-16,2-1 16,0-3-16,-5 7 15,6-17-15,5-3 16,-3-1-16,-2-1 16,-4 1-1,-5-1-15,20-16 16,-7 1-16,1-3 15,2 0-15,0-3 16,0 0-16,0-1 16,-1-3-16,-2-3 15,-1-1-15,-2 2 16,0 0-16,2-1 16,-1-3-1,0 0-15,-1 3 16,1 1-16,0 4 15,-2 0-15,0-1 16,-4 4-16,-2 3 16,-2 3-16,0 3 15,-1 2-15,2 1 16,0 1-16,0 0 16,-1 2-16,-1 1 15,1-1 1,0 0-16,0-1 15,2-1-15,-1-1 16,1 0-16,2 0 16,6 1-16,-3-3 15,1 0-15,2 1 16,-7-1 0</inkml:trace>
  <inkml:trace contextRef="#ctx0" brushRef="#br1" timeOffset="-146462.8">8667 4678 0,'0'0'0,"0"0"16,0 0-16,-3 2 0,1 0 0,3-1 0,2 2 0,2 0 0,0 0 0,42 55 15,-35-32-15,-1 2 16,0 1-16,-3 1 16,0-1-16,3-1 15,-2-9-15,4 5 16,1-4-16,-2-3 16,1-1-16,0-4 15,-5 2-15,4-2 16,-3-1-1,-3-1-15,-2-1 16,0-7-16,-1-3 16,-2-4-16,1-5 15,-3-3-15,-2-2 16,-1-3-16,1 10 16</inkml:trace>
  <inkml:trace contextRef="#ctx0" brushRef="#br1" timeOffset="-146080.4">8982 4566 0,'0'1'0,"-1"1"0,1-2 0,0 2 0,0 1 0,2 2 0,1 3 0,-2 4 0,-7 5 0,-10 9 0,-7 4 0,-10 6 15,-7 6 1,-5 3-16,-10 6 16,10-4-16,1 1 15,3 3-15,9-3 16,-2 1-16,24-24 16,-15 0 15</inkml:trace>
  <inkml:trace contextRef="#ctx0" brushRef="#br1" timeOffset="-118770.26">8949 3834 0,'0'0'0,"0"0"16,0 0-16,0 0 15,0 0-15,0 0 16,0 0-16,0 0 0,-5-2 0,0 1 0,2 0 16,5-2-16,-1 1 0,-1 1 0,-16 74 0,7-48 0,2 0 15,2-5-15,-3 3 16,5-2-1,2-1-15,-1-6 16,1 0-16,4-5 16,-6-1-16,-1 1 15,-1-4-15,3-4 16,2-2-16,2-3 16,0-1-16,3-2 15,-2 2-15,-2-5 16,-2-1-16,4-4 15,1 0 1,-3-5-16,0-1 16,3-1-16,1 1 15,-3 0-15,1 0 16,0 2-16,-1 5 16,-1 0-16,-3 0 15,-1 3-15,0 1 16,1 4-16,-1 2 15,1 3 1,1 2-16,-1 1 16,1 0-16,3 1 15,0 4-15,0 4 16,-5 8-16,6 1 16,-3 1-16,0 3 15,0 4-15,0-5 16,0-2-16,-2 0 15,3-7-15,2-15 16</inkml:trace>
  <inkml:trace contextRef="#ctx0" brushRef="#br1" timeOffset="-115257.14">8241 3812 0,'0'0'0,"0"0"16,0 0-16,0 0 16,0 0-16,0 0 0,-1-6 0,-4 2 15,-2 3-15,0 7 0,4 4 0,2-3 0,0 50 0,-4-35 0,1 3 16,-1 4-16,7-2 16,5-3-16,6-4 15,4-3 1,5-3-16,2-5 15,7-7-15,-1-1 16,-2-5-16,-3-4 16,-3-7-16,0-5 15,-5-6-15,-6-4 16,-4-4-16,-5 0 16,-4-2-16,-4 2 15,-5 4 1,-7 6-16,-2 3 15,-4 6-15,-2 3 16,-5 5-16,3 5 16,-1 8-16,4 9 15,3 10-15,7 8 16,9-8 0</inkml:trace>
  <inkml:trace contextRef="#ctx0" brushRef="#br1" timeOffset="-113414.88">7532 3817 0,'0'0'0,"0"-3"0,1 3 0,1 5 0,-2 6 0,0 0 0,-2 3 0,-4 21 0,2-14 16,1 1 0,1 2-16,-1-1 15,0 1-15,1-1 16,0-2-16,1-3 16,0-4-16,-1-4 15,0-1-15,-1-4 16,1-2-1,0-2-15,3-4 16,0-2-16,2 2 16,1-5-16,3-2 15,-4-5-15,1-1 16,1-2-16,2-1 16,-4-4-16,-1 1 15,2 2-15,0-2 16,-1 2-1,-3-1-15,0 6 16,4-2-16,0 3 16,2-1-16,-2 0 15,-5 5-15,-2 5 16,-1 3-16,0 1 16,3-1-16,0 1 15,0 2-15,0 2 16,-1 1-16,0-1 15,0 1 1,4 4-16,0-2 16,-2 6-16,3 2 15,1-1-15,-7 5 16,0-1-16,-1 5 16,3 0-16,-4 1 15,0 0-15,1-3 16,1-1-16,5-13 15</inkml:trace>
  <inkml:trace contextRef="#ctx0" brushRef="#br1" timeOffset="-102323.63">7738 6341 0,'1'2'0,"4"3"0,3 1 0,-2 0 0,1-1 0,-2 0 0,4-1 0,6 2 0,8 0 0,6 0 15,8-2-15,8-1 16,5-3-16,3-4 15,1-1 1,-2-7-16,-2 1 0,-2-2 16,-7-2-1,-5 1-15,-6-1 16,-7-1-16,-6 0 16,-8 2-16,-3 0 15,-7-2-15,-5-2 16,-4-3-16,-6-2 15,-8-5 1,-7-3-16,-4 1 16,-5 0-16,-3-1 0,-1 8 15,4-1 1,-1 4-16,2 0 16,0 1-16,3 1 15,4 2-15,3-2 16,8 1-16,6 0 15,5 3 1,7 2-16,5 3 16,4 1-16,6-1 15,5 0-15,6 0 16,8-2-16,6-1 16,7-1-16,8-1 15,3-1-15,-5 1 16,-9 1-16,-27 6 15</inkml:trace>
  <inkml:trace contextRef="#ctx0" brushRef="#br1" timeOffset="-96048.35">11530 3085 0,'0'0'15,"0"0"-15,0 2 0,-2-2 0,-2-3 0,0-4 0,-3-1 0,-1 2 0,-16-8 0,9 13 16,-3 2-16,-8 3 15,-3 1-15,-4 2 16,-2 3-16,0 3 16,-5 3-16,1 2 15,4 5 1,4 1-16,0 5 16,-4 5-16,2 3 15,1 3-15,2 2 16,6 0-16,9-4 15,8-6-15,11-5 16,9-5-16,8-3 16,4-2-16,4-1 15,5-3 1,2-1-16,4-3 16,-3-4-16,-1-3 15,-1-6-15,-10-6 16,-9-4-16,-8-4 15,-7-1-15,-9-4 16,1 12-16</inkml:trace>
  <inkml:trace contextRef="#ctx0" brushRef="#br1" timeOffset="-95674.19">11174 3318 0,'4'2'0,"8"2"0,-2-2 0,0-3 0,-3-4 0,0-1 0,-7 6 0,11-9 0,2-2 0,7-1 0,4 2 16,5 0-1,2 4-15,0 1 16,-1 2-16,-1 4 15,-5 2-15,-6 3 16,-2 3-16,-5 3 16,-4 6-1,-7 7-15,-4 9 16,-6 7-16,-8 10 16,1 7-16,0 8 15,3 0-15,6-3 16,0-11-16,0-16 15,-6-21-15,7-18 16</inkml:trace>
  <inkml:trace contextRef="#ctx0" brushRef="#br1" timeOffset="-94886.61">10698 4616 0,'7'6'0,"10"8"0,-6-3 0,-6 2 0,-5-13 0,-4 20 0,-2 7 0,0 6 0,1 7 16,-1 5-16,2-2 16,2 1-16,2-13 15,0-8 1,1-10-16,0-8 16,-2-5-16,-1-5 15,2-8-15,2-11 16,2-12-16,0-8 15,1-9-15,1-6 16,7-2-16,2 4 16,12 13-16,6 6 15,6 4-15,0 5 16,1 5-16,-2 7 16,-5 5-1,-7 8-15,-6 7 16,-9 4-16,-6 2 15,-9 3-15,-4-1 16,-4 0-16,-3 3 16,-2-1-16,-1 3 15,-4 4-15,-2 5 16,-2 7-16,-1 3 16,-2 3-1,3 4-15,6-2 16,9-6-16,10-2 15,8-3-15,10-4 16,7-3-16,9-7 16,5-8-16,-2-10 15,-2-11-15,-24 0 16</inkml:trace>
  <inkml:trace contextRef="#ctx0" brushRef="#br1" timeOffset="-94127.05">11328 4559 0,'0'0'0,"0"0"0,10-3 16,-2 1-16,-2 2 0,-3 3 0,-4 2 0,-4 5 0,-17 70 0,13-39 16,7 3-16,5 0 0,2-2 15,6-7-15,2-12 16,1-8-1,0-8-15,5-7 16,0-8-16,-2-6 16,-2-8-16,4-5 15,-5-6-15,1-5 16,-1-3 0,-1 0-16,0 3 15,-3 8-15,-5 9 0,-2 9 16,-3 6-1,0 8-15,-1 2 16,1 3-16,-1 6 16,-2 5-16,0 7 15,2 4-15,1 3 16,2 2 0,1-2-16,3-3 15,2-4-15,4-4 16,2-7-16,4-9 15,-3-2-15,4-4 16,2-3-16,1-5 16,0-5-16,-3-4 15,-4-3-15,-1-3 16,-4-2-16,-3 2 16,1 0-1,0 4-15,2 2 16,-4 5-16,-1 3 15,-2 4-15,-3 3 16,-4 1-16,-4 2 16,5 1-16</inkml:trace>
  <inkml:trace contextRef="#ctx0" brushRef="#br1" timeOffset="-93757.15">12018 4503 0,'3'2'0,"5"1"0,-2 2 0,-3 1 0,-1 1 0,3 3 0,5 1 0,2 4 0,3 6 0,1 8 16,2 8-16,1 4 15,-2 2-15,2 1 16,-3 1-16,1-10 16,-3-6-16,0-4 15,-1-6-15,-1-7 16,-2-5-1,-1-6-15,-2-8 16,0-6-16,-1-6 16,-4 5-16</inkml:trace>
  <inkml:trace contextRef="#ctx0" brushRef="#br1" timeOffset="-93505.83">12391 4481 0,'-10'-1'0,"-15"1"0,0 5 0,4 1 0,7 1 0,1 2 0,0 3 0,-3 9 15,-6 11-15,-4 12 16,-2 10-16,-9 15 16,1 0-16,7-10 15,12-22-15,10-29 16</inkml:trace>
  <inkml:trace contextRef="#ctx0" brushRef="#br1" timeOffset="-84741.34">10794 3753 0,'0'0'0,"7"-7"0,-2-2 0,0 2 0,-1 2 0,-3 2 0,1-1 0,1-2 0,-5 6 16,-1 0-16,-1 0 15,1 2-15,1-1 16,0 0-16,2 1 15,-1 1-15,2 1 16,1 0-16,-2 7 16,0 0-16,-4 3 15,0 3 1,2 1-16,-3 5 16,-1-3-16,4 4 15,-4 0-15,1-1 16,-5-1-16,3-3 15,3-1-15,3-5 16,0-1-16,0-1 16,-1-4-16,0-2 15,1-2 1,0-2-16,1-1 16,3-3-16,1-1 15,-2 0-15,-4-5 16,2-2-16,1-3 15,-6-2-15,3-2 16,2-4-16,-5-1 16,4 0-16,-2-4 15,3 1-15,2-1 16,1 4 0,-1 3-16,-3 3 15,-1 6-15,1 5 16,-2 3-16,2 4 15,2 4-15,3 4 16,-2 7-16,2 5 16,3 9-16,5 4 15,2 1-15,-4-3 16,-2 0-16,-6-24 16</inkml:trace>
  <inkml:trace contextRef="#ctx0" brushRef="#br1" timeOffset="-83079.43">11558 3783 0,'8'0'0,"10"0"0,0 0 0,-2 1 0,-2 0 0,-14-1 0,8 2 0,-3 0 0,0 0 0,1 1 0,1 0 0,-1 2 15,-8 3 1,-5 5-16,0 3 15,-2 4-15,0 2 16,0 3-16,1 3 16,0-1-16,3 2 15,1-3-15,1-2 16,0-1-16,-6-1 16,6-3-16,1-4 15,0-3-15,-1-4 16,0-4-1,2-2-15,2-3 16,1-2-16,2-3 16,1-5-16,1-5 15,0-3-15,1-4 16,-1-3-16,0 1 16,-2 0-16,1-2 15,-1 1-15,2 0 16,-4 2-1,0 2-15,2 5 16,-1-2-16,-3 3 16,-2 2-16,0 4 15,-2 3-15,0 3 16,2 2 0,0 2-16,1 3 15,1 2-15,3 2 0,1 3 16,-2 3-1,2 4-15,-4 1 16,-3 3-16,0-2 16,-1 5-16,1-4 15,2 1-15,0-2 16,2 1-16,3 0 16,4-4-1,5-3-15,-8-3 16,-2-5-16,-2-7 0</inkml:trace>
  <inkml:trace contextRef="#ctx0" brushRef="#br1" timeOffset="-81026.72">12332 3681 0,'0'0'16,"0"0"-16,0 0 15,0 0-15,0 0 0,3 1 16,-7 1-16,-4 1 0,2 1 0,3-2 0,2 0 0,-33 21 0,18-9 0,-2 6 15,0 7-15,-4 5 16,3 6-16,5 2 16,11-1-1,3 0-15,10-9 16,8-7-16,6-4 16,7-6-16,5-5 15,1-6-15,0-7 16,3-5-16,-4-9 15,-2-2-15,-10-3 16,-8-4-16,-2-3 16,-6-3-1,-7 1-15,-1-4 16,-5 0-16,-2 4 16,0 3-16,-6 8 15,-7 5-15,-6 7 16,-3 8-16,-8 9 15,-2 8-15,2 6 16,7 2-16,11 2 16,17-12-16</inkml:trace>
  <inkml:trace contextRef="#ctx0" brushRef="#br1" timeOffset="-75370.78">11541 5646 0,'0'0'15,"0"0"-15,1 0 0,-6-2 0,0-1 0,1 0 0,-3-1 0,3 0 0,-54 9 0,20 3 16,-8 3-16,-8 6 16,-4 1-16,-6 5 15,7 4-15,-2 7 16,-1 5-16,1 6 15,3 3-15,0 5 16,4 6-16,5 10 16,15 0-16,16 3 15,21-5 1,24-24-16,6 1 16,7-8-16,3-7 15,2-9-15,5-9 16,-4-5-16,-1-8 15,1-7-15,-3-4 16,0-7-16,-6-6 16,-2-7-1,-6-1-15,-6 1 16,-10-1-16,-15 0 16,-13 0-16,-12 4 15,-8 4-15,0 4 16,-1 3-16,-6 6 15,-2 7-15,-9 8 16,-12 9-16,-1 9 16,4 7-16,10 1 15,22-8 1,20-8-16,18-11 16</inkml:trace>
  <inkml:trace contextRef="#ctx0" brushRef="#br1" timeOffset="-73970.64">14734 2912 0,'-7'1'0,"-6"0"0,-5 1 0,-3 1 0,-4 2 0,25-5 0,-30 9 0,-4 5 0,-5 4 0,0 7 16,2 6-16,0 7 16,3 8-16,3 5 15,3 6-15,7 2 16,8 2-16,13 0 16,13-7-1,12-11-15,9-6 16,8-10-16,7-7 15,5-9-15,5-8 16,4-8-16,4-8 16,-3-7-16,0-5 15,-3-4-15,-5-5 16,-6-4-16,-5-2 16,-5-1-1,-7 0-15,-8 0 16,-6 2-16,-10 1 15,-8-1-15,-11 0 16,-9 2-16,-8 1 16,-3 2-16,-2 2 15,-3 2 1,-5 6-16,-2 4 0,-8 6 16,-5 8-1,-4 7-15,-4 8 16,-3 7-16,4 5 15,6 6-15,9 1 16,10 3-16,15 2 16,17 1-16,16 3 15,13 1 1,14 2-16,4-2 16,-1-7-16,-4-7 0,-19-17 15</inkml:trace>
  <inkml:trace contextRef="#ctx0" brushRef="#br1" timeOffset="-72295.3">13877 4552 0,'4'-1'0,"1"5"0,-3 1 0,0 5 0,-2 7 0,-1 9 0,-2 10 0,1 8 16,-1 4-16,1 0 16,-3-1-16,2-6 15,2-17 1,-3-7-16,-1-6 15,2-7-15,3-6 0,0-6 16,2-9 0,-1-8-16,-4-11 15,2-9-15,0-9 16,2-8-16,2-5 16,9 8-16,6 9 15,5 7 1,4 10-16,4 6 15,4 7-15,1 5 16,-2 5-16,0 6 16,-3 4-16,-10 6 15,-7 5-15,-8 5 16,-6 2-16,-8 1 16,-5 0-16,-5 0 15,-2 0 1,-1 0-16,2 2 15,-3 2-15,0 2 16,-3 4-16,0 1 16,8 3-16,3 0 15,7-3-15,11-1 16,13-2-16,10-3 16,9-5-16,0-5 15,-1-4-15,-3-8 16,-21-4-1</inkml:trace>
  <inkml:trace contextRef="#ctx0" brushRef="#br1" timeOffset="-71597.35">14444 4477 0,'-2'3'0,"1"4"0,0-3 0,1 0 0,0 0 0,-2 7 0,-1 11 0,3 9 16,4 7-16,3 4 0,4 1 15,4-6-15,2-5 16,5-15-16,-2-8 16,-3-8-16,-2-5 15,1-5-15,-2-7 16,1-7-16,-1-7 15,2-6 1,2-6-16,2-3 16,0 0-16,-2 5 15,-4 12-15,-4 7 16,-7 9-16,-6 8 16,-1 7-16,-3 5 15,2 6 1,-3 6-16,0 8 0,2 5 15,3 8 1,5 1-16,2 1 16,6-2-16,1-6 15,11-15-15,-3-6 16,3-6-16,1-9 16,2-5-16,0-7 15,-2-3-15,-3-5 16,-2-4-1,-3-1-15,-4 1 0,-2 0 16,-2 3 0,-2 3-16,-3 5 15,1 5-15,1 5 16,-3 4-16</inkml:trace>
  <inkml:trace contextRef="#ctx0" brushRef="#br1" timeOffset="-71338.81">15148 4475 0,'3'8'0,"2"11"0,1-5 0,2 0 0,3 0 0,-11-14 0,13 23 0,0 6 0,-2 6 15,-3 6 1,0 1-16,-4 2 16,-5-7-16,-2-15 15,-3-9-15,-1-7 16,-3-8-16,3-2 16</inkml:trace>
  <inkml:trace contextRef="#ctx0" brushRef="#br1" timeOffset="-71147.34">15390 4455 0,'-8'8'0,"-11"10"0,-3 1 0,-9 7 0,-14 9 0,-5 11 0,0 7 16,5 6 0,7-3-16,23-15 15,10-27-15</inkml:trace>
  <inkml:trace contextRef="#ctx0" brushRef="#br1" timeOffset="-65511.57">13849 3779 0,'0'0'16,"0"0"-16,-6 6 0,4-4 0,1 0 0,2-2 0,-3 3 0,-5 5 0,-37 58 0,25-29 15,0 5-15,6 2 16,5 0-16,8-1 16,11-11-16,8-8 15,9-7-15,6-10 16,2-5-16,0-6 15,5-7 1,1-8-16,1-7 16,-6-8-16,-3-6 15,-10-3-15,-13-1 16,-9 2-16,-5 4 16,-9 5-16,-9 6 15,-7 8-15,-6 7 16,-8 9-16,-6 10 15,-1 9-15,5 5 16,8 6 0,10 1-16,17-7 15,17-6-15,2-15 16</inkml:trace>
  <inkml:trace contextRef="#ctx0" brushRef="#br1" timeOffset="-64948.36">14517 3817 0,'2'-2'0,"2"-2"0,-6 1 0,-8 3 0,-5 2 0,0 0 0,2 1 0,0 7 0,-1 6 0,-2 7 15,0 9-15,4 5 16,7 3-16,7 0 16,7 0-1,20-13-15,7-7 16,3-12-16,2-4 16,4-8-16,-1-7 15,-1-8-15,-6-4 16,-6-6-16,-10-3 15,-8-4 1,-11 0-16,-2 1 0,-5 2 16,-9 6-1,-7 7-15,-9 6 16,-4 8-16,-3 9 16,1 7-16,1 8 15,13 3-15,13-1 16,18-3-16,6-12 15</inkml:trace>
  <inkml:trace contextRef="#ctx0" brushRef="#br1" timeOffset="-64476.91">15337 3727 0,'-3'4'0,"-6"2"0,0-2 0,-4-2 0,-2-1 0,-3 3 0,-4 3 0,-1 6 0,1 8 0,0 6 16,3 9-16,10 6 16,11 0-1,12 0-15,17-12 16,10-12-16,3-7 16,1-9-16,-3-9 15,-4-5-15,-4-7 16,-9-5-16,-7-6 15,-8-5-15,-7-2 16,-11 0-16,-13 5 16,-11 4-1,-12 9-15,-12 14 16,-1 10-16,7 9 16,10 9-16,28-8 15</inkml:trace>
  <inkml:trace contextRef="#ctx0" brushRef="#br1" timeOffset="-61587.71">14323 5679 0,'-5'3'0,"-6"3"0,-5 1 0,1-1 0,-3-2 0,18-4 0,-16 5 0,2 2 0,0 2 15,-6 6-15,-4 6 16,-3 8-16,3 8 16,5 3-16,4 5 15,14 4 1,20-6-16,7-4 15,4-6-15,3-9 16,4-7-16,10-6 16,5-4-16,1-8 15,1-9-15,-2-7 16,-5-10-16,-8-10 16,-5-9-16,-5-3 15,-3 3-15,-8 2 16,-9 8-1,-11 5-15,-15 4 16,-14 2-16,-16 3 16,-18 5-16,-11 9 15,-5 10-15,4 9 16,13 10-16,45-9 16</inkml:trace>
  <inkml:trace contextRef="#ctx0" brushRef="#br1" timeOffset="57339.22">11794 10865 0,'6'8'0,"7"13"0,-4-4 0,-10-2 0,1-15 0,-7 10 0,0-3 0,5-1 0,4 0 0,1-1 0,2-3 0,1 1 15,-2-1-15,-1-1 16,0 0 0,-2 0-16,0 0 15,0-1-15,-1 0 16,0 0-16,-1 1 15,1-1-15,-1-1 16,0 1-16,-1 0 16,1-2-1,5-3-15,3 0 0,-4-2 16,5-4 0,-1-2-16,5-2 15,5 2-15,6-2 16,2 0-16,1 1 15,-2 3-15,7 1 16,-2 4-16,0 5 16,-3 5-16,-4 6 15,1 5 1,-4 7-16,-6 9 16,-3 10-16,-13 5 15,-8 7-15,-7 0 16,-6-2-16,-3-1 15,-5 0-15,-4-2 16,-2-4-16,-5-8 16,-1-10-1,4-11-15,8-10 16,6-10-16,6-6 16,1-8-16,5-5 15,2-6-15,5-1 16,2-3-16,2 0 15,8 1-15,6 4 16,4 6-16,-2 6 16,-3 7-1,-3 7-15,2 6 16,0 8-16,1 6 16,2 8-16,3 5 15,6 6-15,7 3 16,4-2-16,2-2 15,-3-9-15,-8-11 16,-1-11-16,-2-10 16,-6-4-16</inkml:trace>
  <inkml:trace contextRef="#ctx0" brushRef="#br1" timeOffset="57907.49">12660 10431 0,'-6'5'0,"-8"7"0,-4 0 0,1 0 0,0 0 0,17-12 0,-16 11 0,0 4 0,1 3 15,1 7-15,7 3 16,11 2-16,8-1 16,7-1-16,2-4 15,5-11-15,6-8 16,-3-5-16,-4-10 16,2-3-1,-4-6-15,-5-7 16,-3-6-16,-9-3 15,-10-4-15,-7-1 16,-10 1-16,-10 5 16,-7 6-1,-7 7-15,-3 7 0,1 4 16,5 4-16,8 0 16,2 0-1,1-4-15,16 5 16</inkml:trace>
  <inkml:trace contextRef="#ctx0" brushRef="#br1" timeOffset="58957.17">10375 10668 0,'-6'1'0,"-9"-1"0,-3-2 0,0-3 0,1-3 0,17 8 0,-14-8 0,2 2 0,6 1 0,6 4 16,0-1 0,6 2-16,-1-2 15,3-2-15,0 0 16,3-1-16,8-1 15,4 1-15,4 4 16,1 3-16,0 6 16,1 7-16,-6 7 15,-3 7-15,-7 5 16,-8 1-16,-7 1 16,-3 1-1,-8 4-15,-8 5 16,-6 0-16,-5 1 15,-4-2-15,-8-6 16,-4-7-16,-3-9 16,-2-11-16,4-11 15,10-12-15,9-11 16,7-7-16,8-7 16,8-2-16,6 0 15,6 5 1,6 6-16,5 9 15,-1 4-15,-1 11 16,-5 7-16,-1 8 16,0 9-16,2 10 15,5 9-15,4 5 16,5 5-16,4-1 16,8-9-16,-12-10 15,-3-10 1,-2-10-16,-14-11 15</inkml:trace>
  <inkml:trace contextRef="#ctx0" brushRef="#br1" timeOffset="59275.07">10903 10229 0,'5'12'0,"3"14"0,-3-3 0,-2 0 0,-3-23 0,0 26 0,0 4 0,-3 3 16,-1 1-16,-2-5 16,-3-4-1,6-20-15</inkml:trace>
  <inkml:trace contextRef="#ctx0" brushRef="#br1" timeOffset="60562.84">8077 10507 0,'0'0'0,"0"0"0,0 0 15,0 0-15,0 0 16,0 0-16,-2-5 0,-2 0 0,1 1 0,1 2 0,1 0 0,0 1 0,78-19 0,-48 24 15,3 5 1,-1 6-16,-1 5 16,-3 6-16,-5 4 15,-6 10-15,-8-3 16,-5 2-16,-5 0 16,-3 3-16,-9 0 15,-7 2-15,-5 1 16,-3-2-16,-5-6 15,-4-5-15,1-8 16,1-10 0,0-10-16,1-8 15,6-10-15,5-8 16,8-6-16,8-3 16,6 1-16,6 1 15,7 4 1,-1 7-16,-2 6 15,0 7-15,-5 5 0,-1 4 16,2 4 0,2 5-16,5 5 15,5 6-15,6 7 16,6 5-16,8 2 16,2-2-16,-1-3 15,-4-7 1,-12-13-16,-2-10 0,1-10 15,-9 0 1</inkml:trace>
  <inkml:trace contextRef="#ctx0" brushRef="#br1" timeOffset="61282.51">8530 10106 0,'0'0'16,"0"0"-16,0 0 15,0 0 1,0 0-16,0 0 0,-2-2 0,-2-1 0,1 0 0,0 1 0,2 1 0,1 0 0,96-11 16,-70 15-16,1 6 15,-3 5-15,-3 5 16,-5 5-16,-5 4 16,-12 6-16,-8-1 15,-2-4-15,-8-8 16,-4-4-16,-5-4 15,-1-7-15,1-5 16,-1-7 0,3-4-16,4-7 15,5-3-15,4-2 16,5 2-16,5 6 16,3 6-16,2 8 15,5 7-15,2 6 16,5 6-16,3 3 15,5 2-15,4 2 16,2-2-16,1-1 16,-1-4-1,-5-3-15,-2-3 16,-5-5-16,-15-6 16</inkml:trace>
  <inkml:trace contextRef="#ctx0" brushRef="#br1" timeOffset="64237.69">9174 9607 0,'1'35'0,"2"47"0,0 1 0,-3-83 0,2 84 0,-1 7 15,1 4-15,2 11 0,2 17 16,2-6-16,1 2 15,-1 5 1,-3 3-16,1 4 16,6 6-16,0 7 15,-4 9-15,-1 2 16,0 1 0,-2 5-16,-6 4 15,-5 1-15,0-2 16,-3-7-16,-7-9 15,-1-10-15,4-16 16,5-19-16,9-58 16</inkml:trace>
  <inkml:trace contextRef="#ctx0" brushRef="#br1" timeOffset="64881.2">11180 9445 0,'4'22'0,"5"30"0,2 1 0,3 5 0,-14-58 0,16 66 0,1 10 15,0 12 1,1 12-16,-7 9 16,9 13-16,1 2 15,-4 5-15,-3 12 16,-7 5-16,5 9 16,1 2-16,3 8 15,2 9-15,-7 6 16,-6 3-1,-5 3-15,-3 4 16,-3 3-16,-11-3 16,-4-10-16,0-11 15,4-12-15,-5-16 16,-8-23-16,15-58 16</inkml:trace>
  <inkml:trace contextRef="#ctx0" brushRef="#br1" timeOffset="65784.06">12169 12362 0,'-1'15'0,"-1"22"0,-5 3 0,-4 4 0,11-44 0,-7 47 0,3 6 0,4 5 16,5 8 0,0 3-16,-2 3 15,-3-1-15,1-5 16,3-6-16,3-11 16,1-9-16,0-12 15,1-12-15,-6-14 16</inkml:trace>
  <inkml:trace contextRef="#ctx0" brushRef="#br1" timeOffset="66866.72">13065 11664 0,'0'0'0,"0"0"0,0 0 16,0 0-16,7-2 0,-3 0 0,-1 2 0,-2 2 0,-1-1 0,-1 0 0,-100 18 15,59-14-15,-5 0 16,-2-1-16,-6 0 16,-6 0-16,6-4 15,-5 3-15,-4 0 16,-5 0-1,-5 1-15,-6 2 16,-5 1-16,-5 0 16,-2 1-16,1 0 0,0-3 15,-6 2 1,0-1-16,1-2 16,-7 2-16,5-2 15,-2-3-15,-4 2 16,7-1-16,-3-1 15,-1 0 1,-3 0-16,-4-1 16,6 1-16,2-1 15,-2-1-15,0-4 16,3 2-16,-2 0 16,2 2-16,2 2 15,-2-5-15,1 2 16,2-2-16,4 1 15,-4 2-15,2 2 16,0-1 0,3-1-16,0-1 15,4-1-15,2-1 16,0 1-16,1-2 16,1 0-16,2 2 15,-1-2-15,3 2 16,-4-3-16,-1 2 15,1 0 1,-1 2-16,3 1 16,-3 2-16,-1-2 15,-4 1-15,1-2 16,2 4-16,-1-1 16,2-1-16,2 3 15,-2 1-15,7-1 16,11-3-16,3 0 15,11-3-15,6-1 16,5 0 0,21 2-16</inkml:trace>
  <inkml:trace contextRef="#ctx0" brushRef="#br1" timeOffset="69601.99">9905 12144 0,'8'0'0,"0"-1"0,-2-3 0,2-1 0,2 0 0,-1-1 0,-1 2 0,-1 1 16,-1 0-16,-2 2 16,0-2-16,3-1 15,4-1-15,6 1 16,2 0-16,13 1 16,1 0-1,7 1-15,4 1 16,2 6-16,1 3 15,-5 8-15,-8 2 16,-2 7-16,-3 4 16,0 4-16,-2 1 15,-3 2-15,-8 1 16,-6 0-16,-11 1 16,-10 0-16,-14-1 15,-7 3 1,-7 1-16,-9-2 15,-5-1-15,1-6 16,0-6-16,0-8 16,2-8-16,5-6 15,5-6-15,6-4 16,11-3-16,9-6 16,8-2-16,9-4 15,7-3 1,1-2-16,2-1 15,0 1-15,1 5 16,0 5-16,-5 6 16,-2 6-16,1 8 15,-5 6-15,0 10 16,5 9-16,2 10 16,4 9-16,2 8 15,9 7-15,1 6 16,-4-2-1,-2-8-15,0-9 16,-4-12-16,-5-10 16,-4-8-16,-8-14 15</inkml:trace>
  <inkml:trace contextRef="#ctx0" brushRef="#br1" timeOffset="71907.24">7803 11980 0,'0'0'16,"0"0"-16,5 3 0,4 0 0,-2-2 0,-3 0 0,0 1 0,-1 2 0,-8 39 0,2-18 16,-2 4-16,1 3 15,-3 3-15,2 1 16,0-1-16,-1-2 15,2-3-15,3-5 16,5-4 0,2-4-16,2-4 15,5-5-15,2-3 16,4-3-16,1-1 16,3-1-16,0-2 15,1-1-15,-1-2 16,-1-2-16,0-1 15,-3 0-15,-1-1 16,-1 0 0,0 0-16,-3-1 15,0-1-15,-2 0 16,0-2-16,1-2 16,2-2-16,0-2 15,0-4-15,0-1 16,0-2-16,1 2 15,-6-1-15,0 2 16,-3 5-16,-4 5 16,-5 7-1,-1 4-15,-2 3 16,1 4-16,-2 4 16,-3 6-16,-1 7 15,-2 10-15,-1 10 16,-1 11-1,0 10-15,-3 9 0,-1 8 16,-2-2-16,-1-5 16,0-6-1,7-7-15,8-6 16,-5-8-16,1-6 16,4-9-16,6-7 15,6-7-15,4-15 16</inkml:trace>
  <inkml:trace contextRef="#ctx0" brushRef="#br1" timeOffset="83459.03">7552 8715 0,'4'10'0,"7"14"0,-2-2 0,-4-5 0,-4-7 16,0-1-16,-1 5 0,0 9 0,0 9 0,-1 5 16,1 6-16,1-4 15,-2-2 1,0-6-16,-1-8 16,-1-16-16,2 0 15,-1-3-15,2-6 16,-1-4-16,0-6 15,1-6-15,-1-7 16,0-6-16,-2-6 16,0-7-16,2-5 15,2-6 1,2-1-16,8-2 16,4-1-16,1 4 15,4 5-15,5 6 16,7 8-16,6 7 15,0 6-15,-2 8 16,-1 7 0,-9 7-16,-7 8 0,-5 6 15,-5 9-15,-7 8 16,-5 3 0,-6 5-16,-6-2 15,-5 0-15,-4 0 16,0-5-16,-2-3 15,3 2-15,4-2 16,5-3-16,7-1 16,8-1-1,8-1-15,8 0 0,11 2 16,9-1 0,9-3-16,7-1 15,1-6-15,-6-6 16,-9-7-16,-25-4 15</inkml:trace>
  <inkml:trace contextRef="#ctx0" brushRef="#br1" timeOffset="84282.98">9510 8621 0,'3'9'0,"4"12"0,-2-4 0,-3-3 0,-2-14 0,0 17 0,0 8 0,4 12 0,5 10 16,3 6-16,4 2 16,-1-4-16,2-15 15,-4-13 1,-1-6-16,-1-7 16,-2-4-16,-1-6 15,2-4-15,4-3 16,3-8-16,2-6 15,1-6-15,5-4 16,1-3-16,-9-8 16,-1-2-16,-4-1 15,-2 4-15,5 3 16,-5 2 0,-3 8-16,-1 10 15,-10 5-15,0 8 16,1 4-16,2 8 15,2 9-15,1 10 16,4 12-16,1 9 16,0 3-16,0-2 15,3-3-15,4-7 16,5-10 0,5-6-16,4-5 15,8-3-15,0-8 16,1-7-16,-1-8 15,-2-8-15,-3-7 16,-3-7-16,-3-6 16,-2-6-16,-4 0 15,-5-2-15,-2 5 16,-3 5-16,0 5 16,1 4-1,0 2-15,0 14 16</inkml:trace>
  <inkml:trace contextRef="#ctx0" brushRef="#br1" timeOffset="84739.53">11494 8413 0,'10'8'0,"14"10"0,-4-1 0,2 1 0,-22-18 0,25 26 0,4 11 0,4 11 15,3 10-15,7 15 16,4 8 0,4 3-16,2 2 15,-2-4-15,-15-13 16,-5-7-16,-8-14 15,-5-14-15,-5-13 16,-8-12-16,-4-9 16</inkml:trace>
  <inkml:trace contextRef="#ctx0" brushRef="#br1" timeOffset="84952.83">12151 8568 0,'-6'4'0,"-10"5"0,0-1 0,-4 5 0,-11 11 0,31-24 0,-42 38 0,-16 12 15,-7 10-15,-5 12 16,9-2-16,43-37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39:1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4466 0,'0'-1'0,"-2"0"15,0 5-15,2 4 0,-3 3 0,0-2 0,1 1 0,-1 4 0,-2 6 0,0 6 0,-3 4 16,-1 4-16,1 2 16,0-2-16,2-3 15,3-4-15,2-13 16,3-8-16,1-5 16,1-5-1,2-5-15,-3-6 16,-1-4-16,-2-5 15,-3-3-15,0-2 16,-2-2-16,1 0 16,-1-3-16,0 3 15,3 2 1,1 5-16,-1 3 0,2 3 16,0 6-1,3 4-15,0 3 16,2 4-16,1 2 15,3 3-15,2 3 16,6 4-16,3 1 16,1 3-1,2 4-15,0 3 0,2 2 16,-2-1 0,-3-1-16,-3 0 0,-6 0 15,-5-3 1,-7-2-16,-7 0 15,-9 1-15,-9 0 16,-11 0-16,-5 1 16,-4-3-16,-1-5 15,2-4 1,28-8-16</inkml:trace>
  <inkml:trace contextRef="#ctx0" brushRef="#br0" timeOffset="1197.97">4180 4397 0,'0'0'16,"0"0"-16,0 0 15,0 0-15,0 0 16,0 0-16,0 0 0,4 8 16,-3 0-16,-1-2 0,0-3 0,-1-1 0,1-2 0,-65 12 0,42-1 15,-2 4-15,-3 2 16,0 3-16,0 0 0,2 4 15,2-1 1,9 1-16,5-2 16,8-2-16,8-2 15,9-2-15,3-4 16,1-2-16,2-3 16,-5-3-1,-3-6-15,-3-3 16,-5-2-16,-2 2 15,-5-1-15,-1 5 16</inkml:trace>
  <inkml:trace contextRef="#ctx0" brushRef="#br0" timeOffset="1480.77">4069 4590 0,'0'0'15,"0"0"-15,9 1 0,-3 3 0,-3-1 0,0-1 0,1-1 0,0 0 0,27 6 0,-18-2 16,1 3-16,-1 1 16,-4 1-16,-4 3 15,-5 1 1,-3 1-16,-1-1 15,-2 1-15,3 2 16,-4-2-16,3-5 16,3-5-16,4-5 15</inkml:trace>
  <inkml:trace contextRef="#ctx0" brushRef="#br0" timeOffset="2215.07">4620 4462 0,'-4'-4'0,"-4"-7"0,-2 2 0,-2 2 0,-4 7 0,16 0 0,-17 3 0,-5 1 0,-1 0 0,2 3 0,1 2 16,2 1 0,0 4-16,1 4 15,1 6-15,5 2 16,4 1-16,8 4 16,5-3-16,5-3 15,8-6 1,6-5-16,3-8 0,1-7 15,0-4-15,-3-5 16,-2-5 0,-2-6-16,-4-5 15,-6-5-15,-4-4 16,-9-3-16,-4 2 16,-11 3-16,-8 12 15,-8 12-15,-4 8 16,-3 13-1,3 1-15,5 1 0,6 0 16,18-11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25:23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3650 5546 0,'0'0'0,"0"0"16,0 0 0,0 0-16,0 0 15,0 0-15,0 0 0,-3 1 0,2 3 0,1 0 0,0-1 16,0-1-16,0 0 0,56 23 0,-39-22 0,0 0 15,3 0-15,4 0 16,1 1-16,0-3 16,1 1-16,2-1 15,1-4 1,0-1-16,-1 1 16,3-2-16,0-2 15,0-1-15,-5-2 16,3 2-16,-4 1 15,-15 1-15</inkml:trace>
  <inkml:trace contextRef="#ctx0" brushRef="#br0" timeOffset="859.72">5052 5553 0,'9'3'0,"13"3"0,-1 0 0,0-1 0,-21-5 0,15 2 0,-1 2 0,0 0 0,0 0 0,2 1 15,0-3-15,2 0 16,4 0-16,4-1 16,1-1-16,3 0 15,3 1 1,0-3-16,0-2 15,1 2-15,-1 0 16,-2-1-16,0 1 16,1 0-16,2 1 15,1-2-15,3 3 16,3-3 0,0-1-16,0 1 0,2 2 15,-2-2 1,0 0-16,-2-2 15,0-1-15,-4 0 16,1 0-16,0 2 16,-3 3-16,-2 1 15,-4-2-15,0 0 16,-5 1-16,-3 1 16,-3-1-1,-3 1-15,-5 0 0,-2 1 16,-4 0-1,-1 0-15,-2-1 16,-1 1-16,1-1 16,0 0-16,1 0 15,2-4-15,3 1 16,-4-1 0,5 0-16,-1 1 15</inkml:trace>
  <inkml:trace contextRef="#ctx0" brushRef="#br0" timeOffset="1434.86">7057 5542 0,'11'3'0,"14"5"0,0-1 0,-1-1 0,-24-6 0,21 4 0,-1 0 0,1 1 0,2-2 16,3-1-16,4-1 16,0-1-16,4-1 15,2-2 1,4-1-16,2 2 15,-2-1-15,1 2 16,-1-1-16,4 0 16,2 0-16,-1-3 15,1-4-15,-5-3 16,-25 5-16</inkml:trace>
  <inkml:trace contextRef="#ctx0" brushRef="#br0" timeOffset="105151.42">19712 993 0,'0'0'0,"0"0"15,0 0-15,6 2 0,-4-1 0,-2-2 0,-3-1 0,-4 1 0,-6 1 0,-58 16 0,44-3 16,-2 3-16,-4 4 15,-4 3-15,-2 5 16,-2 2-16,-4 1 16,8 0-1,6-3-15,8-3 16,7-5-16,11-8 16,9-8-16,11-5 15,8-5-15,6-1 16,5 0-16,4 3 15,3 5-15,-1 7 16,-1 6-16,-4 11 16,-4 6-16,-4 4 15,-9 5 1,-2-3-16,-6-5 16,-7-5-16,-8-4 15,-5-4-15,-2 0 16,-5 0-16,-8-1 15,-7 0-15,-6-1 16,-7 3-16,-7-2 16,-5-3-16,-4-3 15,3-5 1,7-8-16,10-8 16,16-11-16,12-9 15,12-7-15,15-5 16,10-1-16,7-2 15,4 0-15,1 10 16,0 6-16,-21 18 16</inkml:trace>
  <inkml:trace contextRef="#ctx0" brushRef="#br0" timeOffset="106218.82">19794 1575 0,'16'7'0,"20"8"0,-6-5 0,-10-8 0,-20-2 0,11-7 0,-3-10 0,-8 17 0,8-24 0,4-5 0,1-7 16,1-5-16,2-7 16,11 0-1,0-4-15,-7 6 0,-4 8 16,-8 13-16,-5 12 16,-6 11-1,0 7-15,-2 10 16,-3 13-16,-4 10 15,-1 13-15,1 5 16,2 2-16,3-3 16,8-10-16,11-18 15,7-13 1,5-11-16,4-10 0,4-9 16,3-7-1,0-7-15,-4-6 16,-3-3-16,-2-4 15,-3-1-15,-5 5 16,-3 7-16,-6 14 16,-6 12-16,-4 11 15,-5 11 1,-5 8-16,-6 6 16,3-1-16,7-5 0,11-9 15,6-7 1,7-7-16,5-5 15,1-5-15,1-3 16,0-1-16,-5 0 16,-5 7-16,-7 4 15,-9 8 1,-3 10-16,-5 10 16,-3 13-16,2 16 15,-1 13-15,0 15 16,7 7-16,-3 3 15,-4-10-15,-6-8 16,0-11-16,-2-15 16,5-16-16,3-19 15,5-18 1,5-20-16,6-18 16,9-18-16,5-14 15,6-13-15,12-3 16,4 0-16,5 8 15,3 14-15,-5 9 16,-4 17-16,-12 16 16,-5 5-16,-3 4 15,-1-2-15,0-1 16,3-1 0,8-2-16,4 7 15,4 2-15,-5 7 16,-2 9-16,-8 8 15,-8 10-15,-6 8 16,-9 8-16,-7 8 16,-8 2-16,1 1 15,-4-10-15,-7-6 16,1-14 0,6-11-16,7-11 15,10-3-15</inkml:trace>
  <inkml:trace contextRef="#ctx0" brushRef="#br0" timeOffset="107076.3">21279 1090 0,'6'0'0,"6"2"0,-7-1 0,-8 0 0,-11-1 0,-6 4 0,-6 7 0,-5 10 0,-3 11 16,-1 9-16,2 10 16,3 11-16,8-1 15,11-7 1,12-11-16,15-10 15,10-10-15,9-12 16,8-11-16,5-7 16,1-8-16,-4-8 15,-4-4 1,-10-3-16,-6-1 0,-8 0 16,-5-2-16,-3 1 15,-4-2 1,-4 1-16,-10 4 15,-7 6-15,-8 6 16,-5 10-16,-2 9 16,-3 9-16,1 6 15,-3 8-15,3 7 16,6 2 0,6 2-16,9-4 0,12-6 15,12-6 1,9-7-16,3-4 15,7-7-15,0 0 16,2-5-16,-3-2 16,-2-4-16,-4-2 15,-1-2-15,-6-3 16,-2-3-16,-1-2 16,0-1-1,2 0-15,-2 2 0,2 5 16,-1 1-1,-2 2-15,1 4 16,0 0-16,-2 3 16,0 1-16,3 1 15,1 0-15,1 4 16,2 1-16,-2 4 16,-2 3-1,-4 10-15,-4 5 16,-6 10-16,-2 8 15,-7 5-15,-4 0 16,-2-3-16,0-18 16,-5-12-16,-1-9 15,7-11-15</inkml:trace>
  <inkml:trace contextRef="#ctx0" brushRef="#br0" timeOffset="107689.87">22208 808 0,'7'3'0,"-2"-3"0,-1 2 0,-5 4 0,-6 9 0,-4 9 0,-5 8 16,-4 13-16,-3 12 15,-4 5-15,0 11 16,3-11-16,6-3 16,7-10-16,11-11 15,4-6 1,7-9-16,6-6 15,5-5-15,2-5 16,1-3-16,0-4 16,0-3-16,-1-2 15,-2-3-15,1-5 16,1-4-16,0-3 16,3-8-16,0-7 15,-2-6 1,-5-6-16,-6 2 15,-9 4-15,-3 13 16,-9 13-16,-9 11 16,-2 9-16,-1 11 15,-3 11-15,1 13 16,2 12-16,6 10 16,9 11-16,1-2 15,11-10-15,1-21 16,6-22-1,4-12-15,-3-12 16,-6-8-16,-10-8 16,-8-4-16,-5 8 15</inkml:trace>
  <inkml:trace contextRef="#ctx0" brushRef="#br0" timeOffset="107876.83">21990 1042 0,'5'10'0,"6"12"0,3-11 0,6-9 0,-20-2 0,33-8 0,21-4 0,21-3 15,18 1-15,15 3 16,1-4-16,-38-2 15,-43 3 1</inkml:trace>
  <inkml:trace contextRef="#ctx0" brushRef="#br0" timeOffset="110012.3">19449 2618 0,'0'0'0,"2"1"0,1 1 0,-2 1 0,0-1 0,0 5 0,-2 8 0,-4 53 0,3-13 16,0 13-16,0 8 16,3 14-16,1-12 15,-6-10-15,-5-17 16,-6-6-16,-2-6 15,-2-11-15,2-9 16,3-15-16,6-15 16,0-19-1,3-21-15,2-25 16,4-19-16,7-13 16,14-15-16,16 15 15,15 8-15,6 11 16,-1 18-16,-6 21 15,-4 7 1,-9 24-16,-10 12 16,-7 11-16,-9 12 0,-4 10 15,-3 8 1,-1 8-16,-8 8 16,-4 5-16,-6 1 15,-4 2-15,-4-7 16,0-6-16,5-8 15,1-6 1,3-10-16,4-9 16,3-6-16,3-5 15,5-2-15,3 4 16,3 4-16,4 11 16,1 4-16,1 2 15,6 7-15,1-1 16,6-4-16,2-9 15,3-11 1,3-12-16,-1-15 16,-1-7-16,-4-6 15,-7-8-15,1 6 16,-7 2-16,0 4 16,-9 18-16,2-43 31,-2 26-16,-2 4-15,0 5 0,-1 5 0,-1 7 0,-3 7 16,-4 3-16,-4 5 16,-7 4-1,-2 5-15,0 7 16,-3 7-16,-1 5 16,6 10-16,6 6 15,9 6-15,15 8 16,8-9-16,8-16 15,2-20-15,-1-22 16,2-12-16,0-8 16,-1-5-1,-2-1-15,-4-8 16,-3-6-16,-10-8 16,-14-5-16,-6 4 15,-7 4-15,-5 6 16,-4 9-16,-7 8 15,-6 11-15,-3 11 16,-3 13-16,2 8 16,3 14-1,8 8-15,6 0 16,9-1-16,8-5 16,11-8-16,8-11 15,8-16-15,10-14 16,-18-4-16</inkml:trace>
  <inkml:trace contextRef="#ctx0" brushRef="#br0" timeOffset="110445.31">20519 2624 0,'3'4'0,"2"7"0,-9-4 0,-10-5 0,-7-4 0,1 4 0,5 9 0,6 8 16,5 10-16,9 16 15,9 12-15,9 9 16,2 1 0,3-12-16,5-11 15,4-17-15,2-14 16,3-11-16,-1-12 15,-4-10-15,-3-8 16,-5-6-16,-3-8 16,-8-3-16,-9-3 15,-6 0 1,-8 4-16,-10 1 16,-8 1-16,-7 2 15,-6 10-15,-8 15 16,-2 15-16,0 19 15,3 16-15,7 14 16,10 10-16,12 6 16,5-6-16,8-16 15,6-18-15,8-19 16,12-9 0,-8-4-16</inkml:trace>
  <inkml:trace contextRef="#ctx0" brushRef="#br0" timeOffset="110990.09">21301 2095 0,'4'4'0,"5"5"0,-3-1 0,-5-1 0,-6 4 0,-5 10 0,-2 22 0,-4 26 16,2 25-16,1 28 16,3 25-16,9-20 0,-2-15 15,4-20 1,-1-30-16,-1-15 15,-2-31-15,4-13 16,2-9-16,-1-9 16,2-9-16,0-6 15,-3-4 1,-3 1-16,-5-4 16,-2 0-16,-3-3 15,-2-1-15,-3 1 16,-3-1-16,3-2 15,1 5-15,6 5 16,7 11-16,5 10 16,5 5-16,6 5 15,10 2 1,14 1-16,10-2 16,14 0-16,8-7 15,8-6-15,4-3 16,-17-2-16,-41 8 15</inkml:trace>
  <inkml:trace contextRef="#ctx0" brushRef="#br0" timeOffset="115545.58">19174 3017 0,'-2'3'0,"-6"4"0,-11 2 0,-11 0 0,-13-1 0,43-8 0,-45 7 0,-4-4 16,2-2-16,3-4 16,4-4-1,4-4-15,-8-2 16,-3-4-16,0-3 16,-2-1-16,0-2 15,1 0-15,1-1 16,-1 0-16,0-1 15,1 0-15,1 0 16,-1 0-16,2-1 16,0-1-1,1-1-15,3-4 16,5-5-16,4 0 16,1-1-16,1 0 15,2-2-15,1-1 16,0 0-16,4 0 15,4-3-15,2-1 16,2 1-16,6 0 16,2-1-16,4-1 15,3 1 1,2 0-16,3-3 16,5-2-16,6 1 15,5-4-15,2-1 16,4 0-16,4 2 15,4 1-15,5 1 16,3 3-16,0 4 16,-5 8-16,-6 7 15,-5 10 1,-4 9-16,-5 9 16,-4 8-16,-2 11 15,-5 7-15,-5 3 16,-1 2-16,-1-3 15,2-5 1,-1-4-16,5-11 16,3-7-16,1-5 15,2-5-15,2-6 16,0-3-16,3-3 16,-3 2-16,-4 1 15,-2 5-15,-4 3 16,-3 2-16,-1 5 15,0 4-15,0 2 16,1 2 0,-1 4-16,3 1 15,1 5-15,2 0 16,0-1-16,2 0 16,5 0-16,1-1 15,-1-4-15,-1-2 16,-1-3-16,-3-3 15,1-3-15,-2-4 16,-2-3-16,-3-6 16,-3-3-1,-2-4-15,-4-1 16,-1-1-16,-2 3 16,0-1-16,1 4 15,1 5-15,0 4 16,1 5-16,-3 4 15,-1 3-15,-4 3 16,3 2-16,-1-3 16,-7-2-1,14-7-15</inkml:trace>
  <inkml:trace contextRef="#ctx0" brushRef="#br0" timeOffset="116845.32">18837 1261 0,'0'0'0,"5"0"0,-4 0 0,-5-3 0,-3-3 0,-2-3 0,0-3 0,-22-19 0,11 12 16,-6 0 0,-1-1-16,-6-1 15,-7 1-15,-1-1 16,-5 4-16,0 2 15,-3 3-15,0 2 16,-3 3-16,1 2 16,-3 3-16,-1 2 15,2 4 1,1 3-16,-4 6 16,-2 3-16,-1 5 15,1 5-15,-1 5 16,3 5-16,-1 3 15,1 4-15,-2 3 16,2 1-16,3 6 16,1 4-16,4 3 15,3 4-15,3 6 16,7-6 0,1 4-16,16-1 15,1-2-15,10-1 16,0 7-16,3 3 15,1 4-15,1 3 16,3-2-16,2-4 16,6 3-16,4-5 15,10 2-15,9 1 16,2-8-16,10-3 16,2-3-1,-5-4-15,5-2 16,3-6-16,2-10 15,5-4-15,3-4 16,4-1-16,1-3 16,3-1-1,0-2-15,-4-3 0,-2-7 16,0 0 0,-2-2-16,-1-1 15,-6-3-15,-3-2 16,-4-3-16,-7-4 15,-10-2-15,-5-1 16,-8-1-16,-5 1 16,-7-1-16,-3 0 15,0 0 1,2-2-16,1-1 0,2 0 16,-1 0-1,-2 1-15,-1 2 16,-1-1-16,-2 0 15,-1-1-15,0 2 16,1 1-16,-1 1 16,2 0-16,-6 2 15,-2 2-15,4 5 16,2 2 0,3 2-16,1 1 0,-1 7 15,3-1 1,-1 0-16,-1-3 15,5-3-15,2-3 16,-1-4-16,1-3 16,2-2-16,2-6 15,-3-2 1,3-3-16,-1-2 16,-4-2-16,-2-1 15,2-3-15,-3 1 16,-3 0-16,-6 5 15,-4-2-15,-3 6 16,-5 4-16,-2 3 16,-8 3-16,1 1 15,-1-1-15,0 1 16,0-2 0,-1-1-16,0-5 15,1-2-15,12 3 16</inkml:trace>
  <inkml:trace contextRef="#ctx0" brushRef="#br0" timeOffset="119330.19">3522 10324 0,'0'0'0,"7"0"0,3-3 0,-3 0 0,-1 2 0,0-2 0,3-1 0,18-3 0,-9 5 15,3 2 1,4 0-16,1 0 16,1 0-16,1 2 15,3-3-15,-3 0 16,-1 1-16,0-2 16,-2-1-16,-1 2 15,0 0-15,-3 3 16,-4 0-1,-5 0-15,-4-1 16,-6-2-16,-3 0 16,-5-3-16,-3 1 15,-5-2-15,-4 3 16,-2-1-16,-4-2 16,-2 2-16,1-1 15,-1 2-15,0 0 16,1-1-16,-1 2 15,2 2 1,2 4-16,2 3 16,-4 6-16,4 3 15,0 6-15,7-9 16</inkml:trace>
  <inkml:trace contextRef="#ctx0" brushRef="#br0" timeOffset="121224.68">9512 4254 0,'6'8'0,"9"10"0,1-6 0,4-4 0,4-7 0,4-6 0,7-7 0,5-8 15,2-8-15,1-9 16,-1-5-16,-6-10 16,-5-1-16,1-1 15,-5-2-15,-8 3 16,-6 4-16,-4 5 15,-6 8-15,1 9 16,-4 10-16,3 9 16,0 9-16,-1 8 15,2 8 1,5 5-16,5 7 16,7 6-16,9 4 15,7 3-15,6 1 16,1 0-16,-6 0 15,-6-2-15,-5-3 16,-8-2-16,-5-4 16,-8-6-1,-7-7-15,-6-6 16,-7-8-16,-5-6 16,-1-6-16,0-4 15,5 1-15,4 0 16,6 4-16,5 1 15,4 1-15,-4 4 16,11-1-16,8-2 16,6-1-16,4-3 15,3-6-15,2-5 16,0-3 0,-1-2-16,-8-3 15,-2 3-15,-2-2 16,-7 1-16,-2 2 15,-4 3-15,-6 6 16,-5 5 0,-3 4-16,-4 3 0,3 6 15,1 8-15,4 8 16,5 10 0,3 6-16,4 0 15,12-1-15,-6-8 16,4-6-16,3-13 15,-1-8-15,2-16 16,-3 0-16,0-2 16,-1-4-1,-6-2-15,-4-3 0,-3-2 16,-2-2 0,0-1-16,-4 1 15,-2 5-15,0 7 16,3 10-16,-2 12 15,4 14-15,2 15 16,1 12-16,6 12 16,7 5-1,5-8-15,-3-13 16,5-16-16,8-16 0,-4-14 16,-7-10-1,-9-9-15,-18 9 16</inkml:trace>
  <inkml:trace contextRef="#ctx0" brushRef="#br0" timeOffset="123225.28">11849 3977 0,'9'-2'0,"12"-2"0,2-3 0,-3-3 0,-7-4 0,-7-2 0,4 1 0,4 2 15,4 0-15,7 5 16,11 5-16,2 8 15,4 7-15,-9 10 16,0 8-16,-19 6 16,-5 5-16,-10-2 15,-3-4-15,-1 0 16,-4-7-16,-2-8 16,3-7-1,4-10-15,3-12 16,7-14-16,5-11 15,6-10-15,3-7 16,4 1-16,4 6 16,3 10-16,3 18 15,-2 11-15,-3 12 16,-7 11 0,-4 9-16,-2 8 15,-11 5-15,0 0 16,-1-2-16,1-8 15,-3-10-15,3-12 16,3-9-16,2-15 16,5-9-16,4-7 15,0-4-15,5-4 16,1-2-16,5 2 16,-3 5-1,2 4-15,-5 8 16,-5 7-16,0 9 15,-9 7-15,-6 4 16,-4 3-16,-4 2 16,-6 3-16,0 5 15,-1 9 1,1 8-16,3 8 0,3 6 16,7 3-16,5-1 15,10-16 1,5-14-16,3-12 15,2-12-15,1-7 16,-3-8-16,-3-1 16,0-2-16,-6-4 15,-5 1-15,-3-2 16,-5 0 0,-7 3-16,-6 0 0,-4 4 15,-1 3 1,-3 5-16,0 3 15,-3 2-15,-4 6 16,0 3-16,1 6 16,0 3-16,6 7 15,6 1 1,4 3-16,9-2 16,9-4-16,11-5 15,7-6-15,5-7 0,3-8 16,-4-7-1,0-3-15,-4-1 16,-2-1-16,-5 1 16,0 6-16,5 2 15,1 8-15,-4 3 16,-3 6-16,-2 3 16,-4 6-1,-4 4-15,-4 2 16,-4 3-16,-1 1 15,-5-2-15,-4-3 16,2-4-16,1-5 16,1-6-16,2-4 15,5-5-15,3-6 16,7-6-16,4-7 16,4-2-1,3-1-15,3 4 16,-2 5-16,-2 6 15,1 8-15,-1 8 16,-8 6-16,-4 10 16,-3-1-16,-4-1 15,-7 0-15,-3-1 16,2-1-16,-1-5 16,1-4-1,2-5-15,2-5 16,4-6-16,7-5 15,1-3-15,5-3 16,1 1-16,1 3 16,3 6-16,-3 8 15,-1 7-15,-3 10 16,-2 8-16,-2 3 16,-1 5-16,3-7 15,4-6 1,-1-8-16,4-7 15,0-6-15,-1-8 16,1-6-16,1-2 16,0-5-16,-5-1 15,-2-2-15,-1-1 16,-6 1-16,-4 4 16,-9 9-16,-3 6 15,-5 11 1,1 8-16,0 15 15,0 12-15,0 8 16,0 3-16,7-1 16,3-6-16,7-14 15,6-15-15,4-8 16,5-12-16,-11 0 16</inkml:trace>
  <inkml:trace contextRef="#ctx0" brushRef="#br0" timeOffset="123473.85">14048 3933 0,'5'2'0,"10"2"0,0-3 0,-1 0 0,5 1 0,-19-2 0,22 2 0,7 0 16,6-4-16,2-2 15,-2 0-15,-4-3 16,-5-3-16,-20 6 16</inkml:trace>
  <inkml:trace contextRef="#ctx0" brushRef="#br0" timeOffset="125299.25">14631 3959 0,'5'0'0,"7"-1"0,-2 0 0,0-4 0,-1-2 0,0-2 0,1-2 0,0-3 0,1-4 0,-1-1 16,3-4-1,1-1-15,-3-1 0,-3 3 16,-2 4 0,-3 4-16,-3 6 15,0 5-15,-2 6 16,1 10-16,-1 8 16,1 12-16,4 1 15,3-1 1,3-2-16,3-5 15,2-8-15,4-11 16,0-8-16,5-11 16,1-9-16,0-9 15,-1 0-15,-4-4 16,-1-1-16,-1-1 16,-3 5-16,-5 10 15,-2 8-15,-4 8 16,-5 10-1,-2 12-15,-2 9 16,2 6-16,-1 1 16,3-4-16,7-5 15,7-9-15,6-10 16,2-9-16,2-9 16,-1-7-16,2-10 15,-6 2-15,0-4 16,-6 2-1,-1 4-15,-1 5 16,0 7-16,0 6 16,0 9-16,-1 7 15,4 7-15,-2 8 16,1 4-16,2 5 16,2 0-16,-3 0 15,-2-4-15,-3-4 16,-2-6-16,-6-7 15,1-7 1,-1-3-16,1-3 16,0-1-16,1-1 15,2-1-15,2-1 16,3-2-16,6-5 16,2-3-16,0-3 15,4-4-15,-1-1 16,-1 1-16,-3 3 15,1 2 1,-2 3-16,-4 5 16,-3 3-16,-3 4 15,-3 3-15,-1 0 16,-1 2-16,-1 2 16,0 0-16,0-1 15,1-1-15,1-1 16,1-1-16,2 1 15,0 0 1,1 1-16,-2-1 16,4 3-16,-1 0 15,-2-1-15,0 0 16,-1-1-16,-1-1 16,-1 0-16,1-4 15,-1-3-15,0-3 16,1-1-16,-3-3 15,0 2 1,-2-1-16,0 1 16,1 3-16,-1 1 15,1 3-15,4 3 16,-4-1-16,2 2 16,0 2-16,0 0 15,1-1-15,-1 1 16,2-1-16,0 0 15,0-1-15,-1 3 16,1 1-16,-3 6 16,0 3-1,5 6-15,-4 2 16,2 0-16,4 3 16,2-3-16,1-2 15,0-3-15,4-4 16,1-4-16,1-5 15,1-5 1,1-2-16,1-6 0,-1-5 16,-2 0-1,-2-3-15,-3-2 16,-2-2-16,-1-2 16,0 3-16,0 0 15,0 3-15,0 3 16,0 7-16,-2 2 15,-1 4-15,-1 2 16,-2 3 0,2 1-16,0 0 0,-1 0 15,3 2 1,0 0-16,1-2 16,4-4-16,-1-2 15,3-2-15,3-3 16,0 0-16,0-1 15,2-2-15,-1 1 16,-3 1 0,2 0-16,-2 1 15,-3 2-15,-1 5 16,-3 8-16,-2 7 16,-3 11-16,4 8 15,0 10-15,-1 8 16,2-1-16,6 0 15,1-19-15,-7-10 16,-1-19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40:51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 3542 0,'-1'10'0,"1"15"0,1-2 15,1-6-15,-2-17 0,-3 15 0,-2 6 0,5-21 0,-7 31 0,-1 13 0,1 15 16,0 13-16,1 24 16,5-3-1,1-9-15,0-14 16,-1-18-16,0-14 16,-3-6-16,1-11 15,1-9-15,0-8 16,1-6-16,2-8 15,1-6-15,2-8 16,-3-8-16,1-11 16,-2-10-16,0-11 15,1-5 1,1-10-16,6 5 16,5 3-16,3 11 15,2 6-15,0 2 16,0 4-16,4 11 15,4 7-15,4 8 16,-1 5-16,1 2 16,-2 6-16,-4 3 15,0 5-15,-3 6 16,0 4 0,-1 10-16,-5-1 15,-3 6-15,-7 5 16,-8 3-16,-8-1 15,-7 7-15,-7 1 16,-8-2-16,-1-2 16,1 0-16,2-1 15,1-6-15,7-8 16,8-10 0,5-6-16,8-4 15,6-2-15,4 0 16,1 0-16,3 2 15,-2 5-15,-1 6 16,2 8-16,0 5 16,2 8-16,2 1 15,7 0-15,6-3 16,6-1 0,7-4-16,6-8 15,1-3-15,-3-4 16,-4-8-16,-7-8 15,-9-5-15,-7-6 16,-5 0-16,-10 4 16</inkml:trace>
  <inkml:trace contextRef="#ctx0" brushRef="#br0" timeOffset="741.5">2391 3648 0,'0'0'0,"0"0"0,15-3 0,-6 7 16,-4 0-16,-3-1 0,-2-1 0,-2 1 0,3 48 0,2-14 0,3 12 15,4 8-15,7 5 16,4 5-16,6-18 16,3-13-1,1-14-15,-1-13 16,0-8-16,-5-4 15,-2-5-15,-3-3 16,0-6-16,-2-6 16,-1-4-16,-1-8 15,-2-8 1,0-2-16,0-4 16,-2 6-16,1 3 15,-3 8-15,-2 4 16,-3 5-16,-1 4 15,-2 7-15,0 7 16,-2 4-16,-2 7 16,-2 10-16,-5 13 15,1 15 1,3 14-16,2 6 16,3 0-16,11-1 15,8-25-15,7-15 0,1-11 16,3-7-1,-1-7-15,0-7 16,-3-7-16,1-9 16,-4-8-16,-1-11 15,-1-6-15,-4-5 16,-10 3 0,-3 10-16,-3 15 15,-1 14-15,-1 10 16,-1 6-16,4 4 15,1 3-15,3 1 16,2 1-16,-2-5 16,1-3-16,-3-4 15</inkml:trace>
  <inkml:trace contextRef="#ctx0" brushRef="#br0" timeOffset="1131.56">3856 3558 0,'13'8'0,"16"11"0,-5 2 0,-1 1 0,-23-22 0,25 26 0,9 4 0,7 11 15,5 7-15,6 9 16,-4 3-16,-3-1 16,-3-10-16,-3-8 15,-4-8 1,-4-11-16,-7-8 15,-6-8-15,-5-9 16,-6-6-16,-6-5 16,-4 4-16</inkml:trace>
  <inkml:trace contextRef="#ctx0" brushRef="#br0" timeOffset="1341.34">4460 3610 0,'-10'1'0,"-12"3"0,-1 2 0,6 1 0,17-7 0,-16 9 0,-2 3 0,-7 10 0,-11 12 15,-9 18-15,-10 18 16,-12 23-1,7 12-15,15-19 16,13-27-16,21-36 16</inkml:trace>
  <inkml:trace contextRef="#ctx0" brushRef="#br0" timeOffset="4578.43">1384 3012 0,'14'-4'0,"24"-7"0,-7-3 0,-6-7 0,-25 21 0,16-33 16,-3-15-16,-5-13 0,-4-12 15,-8-9-15,-6-6 16,-8 0 0,-2 9-16,0 9 15,2 18-15,-1 16 16,0 12-16,0 11 16,2 9-16,4 6 15,3 6-15,-2 0 16,0 5-16,2 4 15,0 10-15,7 9 16,6 13-16,9 9 16,10 11-1,22 8-15,3-9 16,7-14-16,4-15 16,-2-18-16,-5-15 15,-2-12-15,-4-8 16,-5-7-16,-6-6 15,-5-7-15,-8-7 16,-8-11-16,-9-7 16,-8-4-1,-2 0-15,-3 7 16,0 15-16,0 15 16,0 14-16,-3 10 15,-2 8-15,0 5 16,1 6-16,1 6 15,3 5-15,4 6 16,5 3-16,9 3 16,9-2-1,7-7-15,10-10 16,3-17-16,-4-7 16,-2-9-16,-2-9 15,-6-7-15,-4-4 16,-5-3-16,-7-4 15,-5 0-15,-3 6 16,-4 10-16,1 10 16,2 6-16,3 8 15,3 10 1,2 11-16,6 7 16,4 5-16,2-1 15,0-4-15,-5-9 16,-9-9-16,-7-8 15,-9-13-15,-5-3 16</inkml:trace>
  <inkml:trace contextRef="#ctx0" brushRef="#br0" timeOffset="4762.56">2036 1797 0,'3'3'0,"-3"-10"0,-6-2 0,-2-1 0,1-3 0,1 0 0,4 6 0</inkml:trace>
  <inkml:trace contextRef="#ctx0" brushRef="#br0" timeOffset="5062.49">2249 1203 0,'7'7'15,"8"12"-15,-5-1 0,-2 3 0,-8-21 0,12 33 0,4 25 0,3 33 0,9 30 16,3 28-16,10-41 16,0-24-16,-6-40 15,-4-5 1,-11-20-16,-8-8 0,-10-7 16,-10-8-16,-11-9 15,-9-4 1,-10-5-16,13 6 15</inkml:trace>
  <inkml:trace contextRef="#ctx0" brushRef="#br0" timeOffset="5251.34">2234 1774 0,'6'-5'0,"7"-7"0,-2 1 0,1-1 0,3-5 0,-15 17 0,20-27 0,6-9 15,4-4-15,0 0 16,-2 3-16,-7 10 16,-13 16-16,-4 3 15,-9 11-15,-2 3 16</inkml:trace>
  <inkml:trace contextRef="#ctx0" brushRef="#br0" timeOffset="6296.94">2647 1707 0,'15'4'0,"17"6"0,-11-4 0,-8-6 0,-13 0 0,2-9 0,0-8 0,2-9 0,0-10 0,-1-10 16,1-6-16,3-3 15,2 1-15,-5 11 16,2 15-16,-2 14 16,-2 9-16,-1 5 15,-2 6-15,-1 5 16,0 10 0,1 11-16,5 11 15,4 7-15,6-1 16,5-6-16,4-3 15,2-30-15,-1-9 16,0-12-16,1-8 16,-2-11-16,-2-9 15,-6-8-15,-5-10 16,-4-2-16,-5 8 16,1 15-1,-1 19-15,-1 12 16,0 7-16,-3 6 15,0 9-15,2 12 16,-1-1-16,5 5 16,6-4-16,6-3 15,6-7-15,5-9 16,0-8-16,1-10 16,1-11-1,-5-9-15,-4-3 16,-4-9-16,-2-5 15,1-3-15,0-5 16,1 4-16,-2 7 16,-4 15-16,-4 11 15,-3 9-15,-2 10 16,-1 8-16,3 8 16,1 6-1,5 3-15,4 3 16,5-5-16,2-2 15,-3-6-15,-1-4 16,2-10-16,-3-7 16,1-10-16,2-7 15,3-7-15,2-10 16,6 1-16,6-3 16,1 6-1,1 6-15,-4 8 16,-8 4-16,-8 7 15,-8 4-15,-6 0 16,-5-2-16,0 1 16,0-1-16,-5-1 15,-8 0-15,-2-1 16,-6 6 0,-4 6-16,0 4 0,4 6 15,7 4 1,7 3-16,14-3 15,15 1-15,13-5 16,7-4-16,1-4 16,-1-2-16,-6-4 15,-9-3-15,-11 1 16,-16 1-16,-6-2 16,-6 1-16,-10 0 15,11 6-15</inkml:trace>
  <inkml:trace contextRef="#ctx0" brushRef="#br0" timeOffset="7665.9">2681 3258 0,'0'0'0,"0"0"16,0 0-16,3 0 0,-4-2 0,2 6 0,0-2 0,2 0 0,3 0 0,57 4 0,-39-10 15,-4-2-15,-3-1 16,-3 0-16,1-4 16,-1-4-16,-1-2 15,-2-8-15,-1-8 16,-5-3-16,-3-6 15,1-5 1,-4-4-16,-9 1 16,0 9-16,0 11 15,-1 12-15,-1 13 16,1 12-16,3 14 16,1 17-16,7 8 15,5 7-15,6-2 16,4-5-16,6-13 15,2-13 1,2-13-16,2-11 16,0-11-16,-1-10 15,-2-9-15,-3-6 16,-9-6-16,-6-4 16,-6-4-16,-4 6 15,3 6-15,0 8 16,1 11-16,0 8 15,-1 8-15,0 7 16,2 2 0,0 3-16,4-4 15,5-1-15,6 2 16,3 1-16,2 2 16,2 2-16,-2 3 15,-2 4-15,-2 4 16,-4 0-1,-6 4-15,-3 3 0,-3-3 16,-6 0 0,1-7-16,-1-5 15,0-9-15,0-12 16,-2-8-16,-2-5 16,-2-11-16,1 17 15</inkml:trace>
  <inkml:trace contextRef="#ctx0" brushRef="#br0" timeOffset="8297.43">3341 2290 0,'5'9'0,"3"10"0,-4 0 0,-4 4 0,0-23 0,-5 32 0,2 13 0,6 6 16,7-1-1,8-5-15,5-13 16,-2-16-16,-1-9 16,-2-14-16,0-4 15,-5-2-15,-3-3 16,-4-6-16,-3-5 16,0-8-16,2-5 15,2-3-15,1 3 16,7 2-16,1 18 15,0 9 1,-2 8-16,0 7 16,1 5-16,-1 8 15,0 3-15,0 2 16,0 1-16,0-1 16,2-4-16,1-5 15,2-8-15,0-8 16,2-9-16,1-8 15,0-10 1,5-11-16,-6-3 16,-5 1-16,-5 3 15,-6 13-15,-6 12 16,-2 12-16,-1 6 16,1 11-16,1 10 15,4 15-15,2 5 16,4-3-16,-6 0 15,-2-6-15,3-16 16,-3-17 0,-1-13-16,0-24 15,2-5-15,-3-5 16,0 1-16,-2 16 16</inkml:trace>
  <inkml:trace contextRef="#ctx0" brushRef="#br0" timeOffset="8415.49">3960 1911 0,'0'0'16,"0"0"-16,0 0 15,0 0-15,6 7 0,-6 4 0,-4-2 0,-2-1 0,0-5 0,0-6 0</inkml:trace>
  <inkml:trace contextRef="#ctx0" brushRef="#br0" timeOffset="8799.29">4164 1521 0,'10'12'0,"11"13"0,-7-2 0,-8 1 0,-6-24 0,3 28 0,2 9 0,3 15 16,5 11-16,9 8 15,6-11-15,0-6 16,9-30-16,2-9 16,-5-10-1,-3-4-15,-1-5 16,-1-6-16,-2-4 16,-3-8-16,-6-6 15,-5-4-15,-9-2 16,-9 3-16,-14 8 15,-12 9 1,-2 8-16,-3 13 0,-1 9 16,5 9-16,8 6 15,5 1 1,7-4-16,8-6 16,3-10-16,0-9 15,1-16-15,1 0 16</inkml:trace>
  <inkml:trace contextRef="#ctx0" brushRef="#br0" timeOffset="8999.36">4035 1770 0,'4'6'0,"9"1"0,-2-8 0,6-11 0,14-14 0,16-4 0,13 0 16,0 3-16,-2 7 15,-22 5-15,-29 8 16</inkml:trace>
  <inkml:trace contextRef="#ctx0" brushRef="#br0" timeOffset="10226.78">4310 3253 0,'12'1'0,"15"1"0,-3-2 0,-10-1 0,-7-3 0,-3-3 0,-2-6 0,2-4 0,2-8 0,-2-7 16,-2-6-16,-3-6 15,-3-1-15,-5 1 16,-6 6-16,-2 14 16,0 13-1,0 11-15,1 11 0,3 13 16,4 10 0,6 6-16,7 3 15,8-5-15,9-7 16,4-5-16,9-11 15,-1-12-15,-2-7 16,1-7-16,2-9 16,-2-5-16,-5-9 15,-3-6 1,-6-2-16,-7 1 0,-5-3 16,-1 3-1,4 3-15,3 3 16,5 1-16,-4 13 15,-7 11-15,-6 11 16,0 5-16,7 2 16,5 2-1,10 3-15,9 0 16,12 0-16,7-1 16,-1 0-16,-10 7 15,-3-8-15,-13-8 16,-11-6-16,-9-6 15,-10-2-15</inkml:trace>
  <inkml:trace contextRef="#ctx0" brushRef="#br0" timeOffset="10466.62">4870 2519 0,'-1'23'0,"-2"31"0,-3-5 0,-5 5 0,11-54 0,-13 70 0,1 16 15,9-16-15,8 17 16,5-38 0,7-26-16,-1-7 15,-1-12-15,-3-13 16,-3-10-16,-8 4 15</inkml:trace>
  <inkml:trace contextRef="#ctx0" brushRef="#br0" timeOffset="10809.69">5119 2789 0,'12'-6'0,"15"-10"0,2 1 0,-4 0 0,-25 15 0,22-15 15,-2-8-15,-1-12 0,0-9 16,-4-8-16,-7-7 16,-3 1-16,-8 8 15,-4 9-15,-2 14 16,-1 12 0,-1 7-16,3 7 15,3 4-15,-4 11 16,-1 18-16,2 13 15,5 10-15,7 5 16,7 2-16,14-21 16,2-22-16,4-11 15,-1-12-15,-2-9 16,-5-10-16,-4-8 16,-15 13-1</inkml:trace>
  <inkml:trace contextRef="#ctx0" brushRef="#br0" timeOffset="11464.08">5756 2020 0,'-4'-1'0,"-4"1"0,-1 3 0,1 4 0,-1 2 0,-1 5 0,-4 4 0,1 9 0,-1 13 16,2 11-16,1 8 16,4 0-16,10-7 15,7-17-15,7-20 16,7-9-16,4-8 16,-1-6-16,0-9 15,2-9 1,-3-7-16,-5-11 15,2-10-15,-4-8 16,-5 3-16,-2 6 16,-3 15-16,-2 16 15,-1 9-15,-4 11 16,-6 12 0,-1 6-16,-3 12 0,-2 13 15,1 1-15,7 5 16,7-6-1,15-18-15,5-10 16,5-13-16,1-10 16,-1-7-16,3-10 15,1-16-15,-3-9 16,0-10 0,-5 4-16,-6 8 15,-6 14-15,-8 13 0,-6 17 16,-4 9-1,-2 4-15,-1 4 16,-2 11-16,-5 12 16,3 9-16,4 5 15,8-1-15,6-1 16,7-6-16,14-23 16,-3-12-1,3-13-15,3-14 16,-4-15-16,-7 10 0</inkml:trace>
  <inkml:trace contextRef="#ctx0" brushRef="#br0" timeOffset="12136.64">6772 1523 0,'-2'-4'0,"-2"-4"0,4 8 0,-7-4 0,-3 6 0,-2 5 16,-2 4-16,-4 4 0,-5 1 0,-2 4 0,-4 3 16,0 7-16,2 8 15,2 4 1,14 9-16,14-4 15,13-15-15,11-13 16,9-11-16,5-10 16,6-13-16,3-7 15,4-5-15,0-6 16,-3 0-16,-8 8 16,-12 11-16,-12 3 15,-9 3 1,-13 11-16,-5 5 15,-3 4-15,-3 7 16,2 1-16,8-1 16,7 0-16,10-4 15,11-1-15,10-4 16,7-6-16,6-8 16,2-6-16,-2-5 15,-9-5-15,-12-6 16,-10 3-1,-5 1-15,-10 0 16,-8-3-16,-12 0 16,-10-2-16,-5-2 15,-4 0-15,-4 1 16,6 1-16,12 7 16,10 0-16,11 2 15,12-1-15,6 1 16,10-1-1,4 3-15,-2 4 16,-3 1-16,-5 2 16,-5 1-16,-8 0 15,-4 2-15,-7 3 16,-4 2-16</inkml:trace>
  <inkml:trace contextRef="#ctx0" brushRef="#br0" timeOffset="12303.74">6809 1779 0,'-8'23'0,"-16"30"0,-4 3 0,-3 9 0,31-65 0,-31 69 0,2-2 15,6-2-15,16-37 16</inkml:trace>
  <inkml:trace contextRef="#ctx0" brushRef="#br0" timeOffset="24886.24">21412 1683 0,'14'-8'0,"17"-13"15,3 3-15,-5 0 0,-6 2 0,-3 6 0,-1 5 0,-1 6 16,2 7-16,4 9 15,-3 9 1,2 13-16,-2 10 0,-11 6 16,-11 7-1,-10 3-15,-8 4 16,-6 3-16,-1 3 16,-5 5-16,-6-6 15,-8-7-15,-7-5 16,-11-23-16,8-14 15,20-14-15,6-23 16,6-24 0,3-16-16,6-8 0,13 3 15,9 8 1,7 11-16,8 13 16,4 5-16,1 9 15,0 8-15,6 10 16,4 8-16,1 7 15,6 3-15,2 1 16,1-6 0,-1-11-16,-4-13 15,-6-8-15,-13-10 0,-13-8 16,-15 17 0</inkml:trace>
  <inkml:trace contextRef="#ctx0" brushRef="#br0" timeOffset="25381.37">21961 980 0,'-9'-2'0,"3"9"0,3 0 0,-3 0 0,-3 4 15,0 6-15,4 4 0,4 5 0,3 4 16,5 3-16,7-2 16,4-6-1,10-6-15,5-9 16,2-13-16,-3-12 16,-5-6-16,-11-8 15,-12 0-15,-10-5 16,-9 3-16,-8-1 15,-7 6-15,-2 10 16,-5 8-16,3 8 16,0 4-1,4 2-15,4-1 16,14-3-16</inkml:trace>
  <inkml:trace contextRef="#ctx0" brushRef="#br0" timeOffset="26132.71">19629 1602 0,'11'-8'0,"17"-15"0,-6 1 0,-3 1 0,-19 21 0,17-14 0,1 6 0,1 11 16,-2 10-16,0 15 15,-1 16-15,-1 17 16,-7 17 0,-8 10-16,-5 8 15,-11-4-15,-11-5 16,-3-9-16,-9-10 15,-9-15-15,1-11 16,2-17-16,3-18 16,2-17-16,7-16 15,4-13 1,8-6-16,11-1 0,9 5 16,11 11-1,10 8-15,5 11 16,7 9-16,8 9 15,3 6-15,4 6 16,3-1-16,2-2 16,-1-8-16,-8-9 15,-10-10-15,-21-1 16</inkml:trace>
  <inkml:trace contextRef="#ctx0" brushRef="#br0" timeOffset="26466.31">20139 1162 0,'1'-10'0,"3"-20"0,3-5 0,-2-4 0,-5 39 0,5-45 0,-1 2 0,-2 3 0,-1 8 15,-3 14-15,2 6 16,0 7 0,-1 7-16,4 11 15,-3 8-15,0 12 16,-3 13-16,-6 6 15,-4-2-15,-7 1 16,5-29-16</inkml:trace>
  <inkml:trace contextRef="#ctx0" brushRef="#br0" timeOffset="27234.59">17333 1686 0,'14'-10'0,"16"-12"0,-4 4 0,-6 5 0,-20 13 0,14-9 0,-3 5 0,-11 4 0,9 1 0,1 8 15,3 14-15,6 11 16,5 14-16,-1 13 16,-1 8-16,-8 12 15,-14-5 1,-14-3-16,-10-7 16,-10-4-16,-12-6 0,-7-11 15,-6-17 1,5-21-16,0-16 15,7-20-15,8-12 16,11-6-16,13 0 16,13 8-16,10 10 15,6 13-15,6 11 16,6 9-16,6 11 16,3 7-1,-1 5-15,8 6 0,7 0 16,-2-6-1,-2-11-15,-4-12 16,-9-11-16,-12-10 16,-15-5-16,-10 11 15</inkml:trace>
  <inkml:trace contextRef="#ctx0" brushRef="#br0" timeOffset="28568.24">17581 947 0,'0'0'0,"0"0"15,0 0-15,0 0 16,0 0-16,0 0 16,0 0-16,0 0 15,0 0-15,0 0 16,0 0-16,0 0 16,0 0-16,0 0 15,0 0-15,0 0 16,0 0-1,0 0-15,0 0 16,0 0-16,0 0 16,0 0-16,0 0 15,0 0-15,0 0 16,0 0-16,0 0 16,0 0-16,0 0 15,0 0-15,0 0 16,0 0-16,0 0 15,0 0 1,0 0-16,0 0 16,0 0-16,0 0 15,0 0-15,0 0 16,0 0-16,0 0 16,0 0-1,0 0-15,0 0 0,0 0 16,0 0-1,0 0-15,0 0 16,0 0-16,0 0 16,0 0-16,0 0 15,0 0-15,0 5 0,3-3 0,-2-4 0,-2 1 0,2-1 0,-1 1 0,35-56 0,-17 38 16,6-2-16,2 4 16,3 3-16,-2 7 15,-5 7 1,-6 13-16,-6 10 0,-8 21 15,-9 7 1,-1 10-16,-8 8 16,1-1-16,-7-2 15,-5-5-15,-7-8 16,3-6-16,1-9 16,7-12-16,-2-15 15,3-14 1,10-15-16,10-14 15,9-15-15,6-2 0,6 6 16,3 11 0,-3 14-16,-6 15 15,4 15-15,4 5 16,1 13-16,6-2 16,5-1-16,7 0 15,3-8 1,7-5-16,-4-7 15,-26-8-15</inkml:trace>
  <inkml:trace contextRef="#ctx0" brushRef="#br0" timeOffset="29918.88">21513 3960 0,'0'0'0,"0"0"15,0 0-15,0 0 16,0 0-16,0 0 16,0 0-1,0 0-15,0 0 16,0 0-16,0 0 16,0 0-16,0 0 15,0 0-15,0 0 16,0 0-1,0 0-15,0 0 0,0 0 16,0 0-16,0 0 16,0 0-1,0 0-15,0 0 16,0 0-16,0 0 16,0 0-16,0 0 15,0 0-15,0 0 16,0 0-16,0 0 15,0 0 1,0 0-16,0 0 0,0 0 16,0 0-16,7 11 0,-6-6 0,0-5 0,0-3 0,1-2 0,-1 1 0,6-61 0,-3 44 15,0-3 1,0-3-16,2-5 16,-5 0-16,1-5 15,-1-1-15,0 1 16,-2 4-16,2 3 15,3 4 1,0 9-16,1 6 16,-1 7-16,-1 4 0,-2 1 15,-3 4 1,-2 4-16,-1 5 16,1 6-16,0 7 15,2 9-15,1 10 16,-1 12-16,2 6 15,1 12-15,-4-8 16,3-6 0,-3-10-16,3-14 15,1-12-15,-3-10 16,-5-10-16,-5-11 16,-6-4-16,-7-6 15,-4-4-15,7 11 16</inkml:trace>
  <inkml:trace contextRef="#ctx0" brushRef="#br0" timeOffset="30703.7">19603 3525 0,'0'-3'0,"1"-6"0,-2-2 0,-3-4 15,0-4-15,1-1 0,3 20 0,2-19 0,6 0 0,7 1 16,6 3-16,3 3 16,-1 8-16,-2 7 15,-2 11 1,0 11-16,0 12 16,-4 11-16,-4 11 15,0 4-15,-7 0 16,-14-2-16,-11 1 15,-8 2-15,-6 3 16,-3 0-16,-3-4 16,3-8-16,-1-15 15,1-15 1,3-20-16,2-19 16,4-14-16,6-13 15,7-7-15,10-1 16,7 3-16,6 5 15,7 7-15,3 9 16,1 10-16,4 12 16,-1 13-16,3 12 15,5 13 1,3 6-16,2 3 16,0-3-16,0-9 15,-5-14-15,-8-12 16,-13-8-16,-13-9 15,-8 5-15</inkml:trace>
  <inkml:trace contextRef="#ctx0" brushRef="#br0" timeOffset="31577.07">17265 3353 0,'-1'10'0,"-2"19"0,-6 12 0,1 12 0,8-53 0,-12 63 0,2 1 16,1-2-16,-1-5 16,-2-6-16,-3-3 15,0-8-15,3-12 16,3-11-16,3-10 15,5-7-15,4-4 16,7 1-16,7 1 16,6 0-16,7 2 15,3 3 1,3-3-16,0-1 16,0-4-16,-3-5 15,-2-4-15,-3-3 16,-6-5-16,-4-3 15,-6-5-15,0-1 16,-4-5-16,-1-4 16,0-3-16,2 1 15,2 2-15,3 5 16,0 6 0,1 7-16,-5 7 15,-3 9-15,-6 7 16,-6 9-16,-4 12 15,-1 16-15,-1 15 16,-2 14-16,3 18 16,7 18-16,-1 0 15,11-4-15,-2-20 16,-4-25 0,-7-11-16,-9-26 15,-7-20-15,11-9 16</inkml:trace>
  <inkml:trace contextRef="#ctx0" brushRef="#br0" timeOffset="32481.45">16401 2911 0,'9'0'0,"12"-1"16,-2-1-16,-1 1 0,2-1 0,3 4 0,3-1 0,3 1 0,6 1 15,8-2 1,5 0-16,5-2 15,9-2-15,2-4 16,1 1-16,1-1 16,4 1-16,2 2 15,-2 1 1,4 1-16,4-1 16,2-1-16,1 0 15,7 0-15,4-1 16,4-1-16,5-1 15,7-5-15,-2 1 16,1 2-16,3 0 16,-3 0-16,3 3 15,6 1-15,3 5 16,0-1 0,-4-2-16,0 3 15,2 0-15,1 1 0,1 1 16,2-1-1,2-2-15,-1 3 16,-5 0-16,0 1 16,-1-3-16,9 1 15,6 1-15,2 6 16,-8-5-16,-5 1 16,-6-4-1,5 2-15,7-2 16,4 5-16,0-3 15,-5 2-15,0-2 16,-1-6-16,-2-1 16,1 3-16,-1 3 15,-2 3-15,-2-6 16,-3-2 0,7-3-16,2-2 15,-1 3-15,-8-3 16,-12-1-16,-8 2 15,-8 2-15,-45 1 16</inkml:trace>
  <inkml:trace contextRef="#ctx0" brushRef="#br0" timeOffset="45250.88">17730 316 0,'0'0'16,"0"0"-16,0 0 16,0 0-16,0 0 15,0 0-15,-13 1 0,3 5 0,6-2 0,2 0 0,1-2 0,3 0 0,8 48 0,-15-31 16,-3 4-16,1 1 16,1-1-16,1 0 15,-6-3-15,2-3 16,2-5-1,1-5-15,4-1 16,2-6-16,4-6 16,4-8-16,-1-1 15,0-8-15,3-4 16,0-9-16,8-3 16,5-3-16,1 1 15,5 3-15,4 12 16,-8 8-16,-4 7 15,-1 7 1,-2 3-16,-4 5 16,-3 0-16,-3 4 15,-3-3-15,0 5 16,0 2-16,-1 0 16,1 1-16,-2-2 15,-7 2-15,0 1 16,-2 1-16,-5-1 15,-3-2 1,-4 1-16,-2 0 16,-4-2-16,4 4 15,5-1-15,0 2 16,2 0-16,7-2 16,8-2-16,8 0 15,5 0-15,3-2 16,5-1-16,3 0 15,3-3-15,1 0 16,1-3 0,-4-4-16,-1-5 15,-1-5-15,-17 1 16</inkml:trace>
  <inkml:trace contextRef="#ctx0" brushRef="#br0" timeOffset="46452.25">19993 276 0,'0'0'0,"0"0"16,0 0-16,14-3 0,-5 6 0,-2 2 0,-6 1 0,-1-1 0,-1 0 0,-6 38 15,4-21-15,1 3 16,2 1-16,-4 1 16,0-2-16,1-3 15,0-1-15,2-5 16,2-6-16,3-7 15,4-3-15,-2-6 16,4-8 0,2-5-16,5-5 15,6-4-15,2-3 16,0 1-16,-4 4 16,-3 6-16,-4 7 15,-6 4-15,-4 6 16,-5 5-16,-1 0 15,0 4-15,-1 1 16,0 4-16,1 1 16,6 4-1,0 4-15,3 0 16,1 3-16,-1-3 16,0-2-16,-1-4 15,-1-7-15,2-3 16,2-6-16,2-5 15,5-6-15,3-7 16,1-7-16,3-7 16,4 2-16,-4 1 15,-6 4 1,-7 8-16,-5 8 16,-5 6-16,-2 6 15,1 3-15,2 0 16,4 0-16,6-1 15,-1-8-15</inkml:trace>
  <inkml:trace contextRef="#ctx0" brushRef="#br0" timeOffset="47152.98">22038 293 0,'0'0'0,"0"0"16,0 0-1,0 0-15,0 0 16,0 0-16,0 0 16,0 0-16,2-2 0,1 0 0,-2-1 0,-3-1 0,-1-2 0,-1 2 0,57 97 0,-33-65 0,3 1 15,2 0 1,0-1-16,-3-3 15,-3-4-15,-6-8 16,-10-8-16,-9-2 16,-10-4-16,-11-5 15,11-1 1</inkml:trace>
  <inkml:trace contextRef="#ctx0" brushRef="#br0" timeOffset="47369.66">21836 522 0,'8'-3'0,"12"-4"0,1-3 0,3-2 0,7-6 0,-31 18 0,42-24 0,11-4 16,12 1-16,11 1 15,2 4-15,0 4 16,-10 4-16,-14-3 16,-13-2-16,-14 1 15,-21 7-15</inkml:trace>
  <inkml:trace contextRef="#ctx0" brushRef="#br0" timeOffset="64991.54">16406 9274 0,'0'0'0,"0"0"0,0 0 15,0 0 1,0 0-16,0 0 16,0 0-16,0 0 15,0 0-15,0 0 16,0 0-16,0 0 16,0 0-1,0 0-15,0 0 0,-7 4 0,1 1 0,1-2 0,2-1 0,-2-1 0,3 0 0,106-41 16,-81 34-16,1 1 0,1 1 15,-3 2 1,0 5-16,-1 1 16,0-1-16,-1 2 15,-1 1-15,1 1 16,-3 1-16,-2 1 16,-2 4-1,-3 5-15,-4 5 16,-4 6-16,-3 7 15,-2-14-15,3 24 47,13-16-47</inkml:trace>
  <inkml:trace contextRef="#ctx0" brushRef="#br0" timeOffset="65088.98">16708 9769 0,'-19'50'0,"20"-24"0,-10 20 0,9-46 0,-4 36 0,2-4 0,1-5 0,1-6 0,2-7 0,1-8 0</inkml:trace>
  <inkml:trace contextRef="#ctx0" brushRef="#br0" timeOffset="65289.77">16536 9693 0,'4'0'0,"2"2"0,-8 6 0,13-11 0,6-7 0,13-10 0,10-8 0,12-8 16,-26 17-16,1-1 15,-26 18-15</inkml:trace>
  <inkml:trace contextRef="#ctx0" brushRef="#br0" timeOffset="66095.67">16841 9436 0,'-2'1'0,"-3"1"0,5-2 0,-6 3 0,2 3 0,4-6 0,-5 10 0,2 4 0,1 6 0,5 7 0,-3 13 15,-9 18-15,-2 9 16,-4 17-16,1-3 16,1-1-16,24-20 15,-4-2-15,-1-6 16,-5-4-16,1-28 15</inkml:trace>
  <inkml:trace contextRef="#ctx0" brushRef="#br0" timeOffset="71410.32">19311 9405 0,'0'0'0,"0"0"16,0 0-16,0 0 0,3-4 0,-5 3 0,-4 1 0,1 1 15,0 1-15,1 1 0,-4 66 0,6-37 0,0 5 16,0 6-1,-2 5-15,0 3 16,1 0-16,2-6 16,0-4-16,-1-7 15,0-6-15,5-4 16,1-3-16,3-6 16,0-4-16,3-5 15,2-6-15,2-4 16,2-6-1,0-6-15,1-7 16,-2-6-16,-1-8 16,1-4-16,-2-3 15,-1-3-15,-1-1 16,1 2-16,-1-3 16,-2 4-16,1 2 15,3 4-15,0 5 16,2 4-16,-1 5 15,-3 6 1,-1 4-16,-4 6 16,0 7-16,-1 4 15,-2 10-15,1 8 16,0 8-16,2 6 16,2 8-16,1 6 15,3 6-15,0 4 16,2-2-16,-2-3 15,-2-9-15,-1-10 16,1-9 0,-2-6-16,2-9 15,-1-5-15,-1-4 16,-2-3-16,2-1 16,-1-4-16,-2-4 15,2-6-15,-2-7 16,0-10-16,0-4 15,-2-7 1,1-2-16,0-3 16,-1 2-16,1 4 15,-1 3-15,0 3 16,-2 6-16,-2 4 16,-1 4-16,-1 14 15</inkml:trace>
  <inkml:trace contextRef="#ctx0" brushRef="#br0" timeOffset="74145.62">21918 9127 0,'1'13'0,"3"17"0,-3 6 0,-3 3 0,-6 4 0,0 2 0,4 8 15,4 3-15,7 2 16,10 2-16,7-4 16,5-11-16,5-12 15,4-10 1,2-11-16,2-10 16,-1-9-16,-2-6 0,-1-6 15,-2-6 1,-5-3-16,-2-4 15,-4-5-15,-3-2 16,-5-7-16,-5-2 16,-2-5-16,-7-6 15,-4-5 1,-4-6-16,-5-1 16,-5 3-16,-2 14 15,-7 17-15,-5 11 16,-7 14-16,-8 13 15,-3 18-15,-5 14 16,-1 15-16,3 8 16,5 1-16,7-8 15,8-13-15,0-10 16,16-21 0</inkml:trace>
  <inkml:trace contextRef="#ctx0" brushRef="#br0" timeOffset="75830.48">19378 9008 0,'-12'5'0,"-14"8"0,-1 5 0,-1 5 0,28-23 0,-31 31 0,-5 2 0,-1 2 16,0 7-1,0 2-15,5 6 16,4 7-16,1 6 0,0 6 15,-1 8 1,1 7-16,-1 5 16,2 6-16,1 6 15,6 3-15,2 3 16,4 1-16,1 3 16,2 2-16,7 0 15,11 3 1,1 4-16,2 0 15,5 1-15,2-8 16,10-3-16,0-12 16,8-10-16,2-12 15,8-14-15,1-7 16,3-13-16,1-12 16,1-12-16,0-12 15,4-9 1,3-8-16,2-9 15,0-7-15,-1-5 16,-2-7-16,1-13 16,-2-13-16,0-10 15,0-15-15,-2-7 16,-5 4-16,-1-2 16,-4-7-16,-1-4 15,-3-5 1,-6 6-16,-8-1 15,-5-2-15,-6-5 16,-2 1-16,-4 2 16,-5 3-16,-2-4 15,-4 4-15,-2 2 16,-6 1-16,-8 10 16,-2 4-16,-2 10 15,-2 2-15,-1 6 16,-4 10-1,-4 7-15,-5 8 16,-3 7-16,-4 6 16,-2 6-16,-1 4 15,-1 6-15,-1 8 16,-2 8-16,-4 10 16,0 11-16,1 8 15,1 9-15,1 2 16,5-6-16,8-9 15,20-16 1</inkml:trace>
  <inkml:trace contextRef="#ctx0" brushRef="#br0" timeOffset="114000.95">2574 8165 0,'0'0'15,"0"0"-15,0 0 16,0 0-16,0 0 15,0 0 1,0 0-16,-5 3 0,3 2 0,-2-1 0,0-2 0,0 0 0,4-2 0,105 6 0,-80-1 16,2 0-16,1 3 15,4 1-15,-2 0 16,2 0-16,3-2 16,3-1-16,2-4 15,4 0-15,3 1 16,2 0-16,3 5 15,3 1 1,6 1-16,3-3 16,2-2-16,2 2 15,3 1-15,1-1 16,3-1-16,4-4 16,3 1-16,0 0 15,-1 2-15,2 3 16,2-1-16,10 0 15,-44-3-15,109-3 32,-55-2-32,1-1 0,-5 1 15,1 0-15,1 1 16,7 0-16,3-3 16,0 3-16,0-1 15,2 1-15,1 0 16,2 0-16,-4 2 15,-2 3-15,2 4 16,0-6 0,-1-2-16,1-3 15,1 1-15,2 0 16,0 0-16,-3-1 16,-3-1-16,-2 0 15,0 1-15,0 1 16,2 2-16,-1-5 15,6-4-15,2-3 16,3 0 0,3 0-16,-10 2 15,-15-3-15,-54 6 16</inkml:trace>
  <inkml:trace contextRef="#ctx0" brushRef="#br0" timeOffset="116673.32">17096 9049 0,'-13'6'0,"-12"9"0,4 6 0,3 4 16,18-25-16,-13 27 0,1 1 0,4 0 0,4 1 16,2 1-16,1 0 15,-1-6-15,5-1 16,6-6 0,5-6-16,2-8 0,4-10 15,5-9 1,7-12-16,6-12 15,6-13-15,1-15 16,7-14-16,4-8 16,1 1-16,6 0 15,-5 3-15,5-2 16,11-7 0,10-7-16,2 4 15,-3 1-15,-4 12 0,-37 41 16</inkml:trace>
  <inkml:trace contextRef="#ctx0" brushRef="#br0" timeOffset="125762.36">19356 10547 0,'-5'4'0,"1"-2"0,-3 2 0,-2-1 0,0 1 0,0 0 0,-2 1 0,-5 1 16,-2 3-16,0 1 15,1 4-15,4 7 16,2 7-16,2 5 16,2 5-1,-1 3-15,2 1 16,2 0-16,-5-10 16,4-8-16,4-6 15,4-6-15,1-5 16,2-3-16,0-3 15,0-3-15,4-2 16,1 0-16,1 0 16,0-1-16,2 0 15,3 1 1,4 0-16,0 0 16,0 0-16,4 0 15,-1 1-15,0-1 16,-4 2-16,1-3 15,-3 1-15,1 0 16,-3 0 0,0-7-16,-1-2 0,-1-3 15,0-4-15,-1-3 16,-4-2 0,0-2-16,-2-1 15,0-1-15,1-1 16,0 1-16,3 3 15,0 0-15,-2 9 16,-3 7-16,-3 10 16,-1 10-1,-5 14-15,-3 14 0,-2 15 16,-3 15 0,-1 12-16,0 12 15,0-1-15,5-14 16,4-17-16,9-22 15,3-18-15,-4-12 16,-6-12-16,-7-8 16,-1-9-1,0-8-15,5-9 16,0-7-16,11 20 16</inkml:trace>
  <inkml:trace contextRef="#ctx0" brushRef="#br0" timeOffset="126802.15">19364 9458 0,'5'5'0,"9"8"0,-3-2 0,-6-3 0,-5-1 0,1 5 0,1 9 0,-1 10 0,-1 11 16,-2 9 0,0 12-16,1 13 15,-8-4-15,-1 1 16,-1-2-16,-5-4 15,-1-8-15,2-5 16,0-9-16,2-11 16,0-13-16,4-8 15,4-11-15,2-11 16,-1-12 0,2-14-16,0-12 15,2-10-15,0-8 16,-1-10-16,6 1 15,4-1-15,4 0 16,4-1-16,7 3 16,3 0-16,3 5 15,5 1-15,8 9 16,-4 8 0,6 7-16,-1 8 15,-5 10-15,-1 8 16,-7 7-16,-3 7 15,-2 10-15,-6 9 16,-6 9-16,-9 11 16,-7 6-16,-10 8 15,-8 6-15,-5 0 16,-2-2-16,4-1 16,1-1-1,2-4-15,1-5 16,2-6-16,5-6 15,4-9-15,5-7 16,4-8-16,5-5 16,1-3-16,-1-2 15,1 0-15,1 2 16,1 0-16,0 4 16,2 6-16,2 7 15,2 8 1,2 7-16,2 3 15,4 3-15,-2-1 16,3 1-16,2-1 16,-2-14-16,2-1 15,1-4 1,2-3-16,3-6 0,1-1 16,-1-1-16,-4-4 15,-8 0 1,-16-1-16</inkml:trace>
  <inkml:trace contextRef="#ctx0" brushRef="#br0" timeOffset="130550.13">22079 10285 0,'-3'3'0,"-2"4"0,-2 0 0,0 0 0,-4 2 0,-5 3 0,-3 2 0,-1 3 0,0 2 16,1 4-16,3 6 15,2 7 1,5 9-16,2 8 16,8 8-16,-1 6 15,5 5-15,4 0 16,7-5-16,7-2 15,6-12-15,1-11 16,1-9 0,-3-8-16,-5-6 0,-1-8 15,0-8 1,4-6-16,5-11 16,0-7-16,2-7 15,0-9-15,0-6 16,-4-5-16,-5-5 15,0-1-15,-5-3 16,-3 2 0,-6 0-16,-3 0 15,-6-1-15,-5-2 16,-2 2-16,-3 3 16,-4 4-16,-1 8 15,-5 9-15,-1 6 16,-3 6-16,-4 3 15,-2 6-15,-5 8 16,-2 10-16,-4 13 16,0 14-1,-2 20-15,5 18 16,4 12-16,4 12 16,4 1-16,-2-14 15,-2-19-15,14-38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43:42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5851 771 0,'0'0'0,"-3"-7"0,1 2 0,-4 6 0,-1 6 0,-2 2 0,-1 5 0,-9 18 0,8-11 15,-1 8-15,1 2 16,4 7-16,7 3 16,6-1-16,11-1 15,10-8 1,12-14-16,2-8 15,0-4-15,2-7 16,0-3-16,2-5 16,-4-6-16,-3-6 15,-6-6-15,-8-3 16,-6-4-16,-8-5 16,-9-2-16,-9 1 15,-10 1 1,-9 6-16,-6 7 15,-7 12-15,-7 13 16,-5 9-16,-1 6 16,5 8-16,5 4 15,11 2-15,10 2 16,12-8-16,10-9 16,11-12-16,2-15 15</inkml:trace>
  <inkml:trace contextRef="#ctx0" brushRef="#br0" timeOffset="315.57">6565 652 0,'6'21'0,"4"31"0,-12 0 0,-13-3 0,15-49 0,-32 54 0,-3 7 0,4 3 15,11-4-15,9-4 16,12-9-16,9-29 15,4-12 1,4-13-16,-6-3 16</inkml:trace>
  <inkml:trace contextRef="#ctx0" brushRef="#br0" timeOffset="857.15">6999 672 0,'0'3'0,"-2"0"0,-1 1 16,3 5-16,-1 9 0,-2 13 0,-2 13 0,0 14 0,4 6 16,4 0-16,5 0 15,14-24-15,12-16 16,5-12-1,2-10-15,2-8 0,-2-5 16,1-10-16,0-10 16,-7-13-1,-3-11-15,-10-10 16,-13-4-16,-14 3 16,-10 10-16,-5 14 15,-8 16-15,-9 13 16,-11 13-16,-7 9 15,-8 8 1,-2 9-16,13 7 16,18 5-16,20 1 15,19-7-15,14-10 16,9-10-16,-9-13 16</inkml:trace>
  <inkml:trace contextRef="#ctx0" brushRef="#br0" timeOffset="1200.16">7835 553 0,'3'12'0,"4"13"0,-1-2 0,-3-1 0,-3-22 0,-4 29 0,-5 12 0,-4 15 15,2 13-15,-2 8 16,4-2-16,3-26 15,0-24-15,1-12 16,0-15 0,-3-2-16</inkml:trace>
  <inkml:trace contextRef="#ctx0" brushRef="#br0" timeOffset="1705.64">8329 528 0,'-1'3'0,"-4"6"0,0 0 0,-1 0 0,-1 4 0,-4 13 0,-5 14 0,2 16 0,3 14 16,8 3-1,8 17-15,14-24 16,10-16-16,6-18 16,3-16-16,2-13 15,-1-8-15,-2-7 16,-2-7-16,-6-6 15,-5-12-15,-3-13 16,-5-10-16,-8-14 16,-13-2-1,-10 6-15,-18 12 16,-10 17-16,-3 13 16,-8 13-16,-2 13 15,-5 10-15,0 11 16,7 11-16,19 6 15,21 0-15,18-6 16,15-5-16,8-7 16,5-10-16,-17-6 15</inkml:trace>
  <inkml:trace contextRef="#ctx0" brushRef="#br0" timeOffset="2184.12">8974 436 0,'-8'6'0,"-13"8"0,1 0 0,3-3 0,17-11 0,-13 15 0,3 7 0,3 13 16,3 15-16,7 14 0,8 13 15,5 11-15,8-14 16,12-19 0,0-25-16,6-19 15,-1-8-15,-4-7 16,-2-12-16,-3-12 15,1-11 1,-3-11-16,-4-11 16,-9-6-16,-16 1 15,-12 7-15,-16 12 16,-12 18-16,-9 14 16,-3 12-16,6 11 15,8 7-15,14 2 16,19-1-16,13-3 15,11-5-15,7-4 16,-8-8 0</inkml:trace>
  <inkml:trace contextRef="#ctx0" brushRef="#br0" timeOffset="2456.86">9665 404 0,'5'6'0,"6"9"0,-7 0 15,-9 2-15,-9 5 0,14-22 0,-14 35 0,-3 17 0,-3 13 0,1 3 16,9 1-16,-5-15 15,5-42-15,10-14 16</inkml:trace>
  <inkml:trace contextRef="#ctx0" brushRef="#br0" timeOffset="2723.27">10155 402 0,'-1'7'0,"-1"8"0,1-3 0,6 1 0,8 5 0,-13-18 0,18 29 0,-1 17 0,-3 17 15,-5 9-15,-9 14 16,-9-13-16,6-47 16</inkml:trace>
  <inkml:trace contextRef="#ctx0" brushRef="#br0" timeOffset="8113.18">19694 985 0,'-2'0'0,"0"1"0,-1 2 0,1 1 0,2 3 0,0 2 0,0 4 0,-1 5 0,-2 6 0,0 6 15,4 4 1,1 4-16,0 2 15,5-1-15,3-2 16,6-5-16,5-8 16,0-4-1,5-7-15,2-4 16,-2-6-16,1-6 16,-1-7-16,5-7 15,1-10-15,2-8 16,-1-7-16,0-4 15,-3-1-15,-6 4 16,-3 6-16,-4 8 16,-6 7-16,-5 4 15,-5 1 1,-6 4-16,-4 3 16,2 5-16</inkml:trace>
  <inkml:trace contextRef="#ctx0" brushRef="#br0" timeOffset="9006.78">18562 975 0,'0'0'0,"-4"4"0,5-3 0,1 1 0,-1 1 0,-2 7 0,-3 8 0,-12 58 0,6-22 16,2 5-16,1-1 16,0 0-1,-2-20-15,1-15 16,1-10-16,2-10 15,4-5-15,2-10 16,4-10-16,2-10 16,-2-12-16,4-11 15,0-6 1,1-6-16,2 0 0,1 17 16,0 11-1,-2 14-15,-3 9 16,2 6-16,0 4 15,-1 4-15,-1 4 16,1 7-16,4 2 16,4 6-16,4 5 15,1 7-15,2 5 16,5 1 0,1 0-16,-1 1 0,-5-4 15,-7-9 1,-7 4-16,-12-2 15,-11 0-15,-11 2 16,-10 0-16,-10 3 16,-5-2-16,-9 0 15,-3-3-15,2-6 16,1-7 0,3-11-16,6-10 15,7-8-15,24 2 16</inkml:trace>
  <inkml:trace contextRef="#ctx0" brushRef="#br0" timeOffset="9624.65">17206 835 0,'-3'-2'0,"-7"-4"0,-5 2 0,3 1 0,2 0 0,-3-1 0,13 4 0,-14-5 0,2-2 0,1 0 16,3-2-16,-1 0 15,-2 2-15,-4 4 16,-4 4-16,-1 4 16,-5 4-16,-6 7 15,-2 6-15,-8 8 16,-5 8-16,0 7 16,-4 7-16,3 6 15,6 4 1,11 3-16,14 6 15,9 1-15,18-10 16,4-8-16,11-9 16,14-11-16,12-11 15,7-9-15,7-11 16,-5-5-16,1-6 16,-33 2-16</inkml:trace>
  <inkml:trace contextRef="#ctx0" brushRef="#br0" timeOffset="13962.17">16763 2351 0,'1'-6'0,"0"-7"0,4-1 0,-1 0 0,1 0 0,-5 14 0,7-14 0,0 1 16,3 4-16,6 4 16,4 5-16,7 8 0,3 8 15,1 7 1,0 6-16,0 6 15,-9 5-15,-6 3 16,-14-2-16,-5 0 16,-9 3-16,-9 1 15,-4 2 1,-6 2-16,-3 0 16,-1 2-16,-6-2 15,1-5-15,0-11 16,5-15-16,6-18 15,8-20-15,8-14 16,15-11-16,6-4 16,11-1-16,9 6 15,6 13 1,1 15-16,3 14 16,0 17-16,-1 13 15,2 13-15,3 5 16,4 2-16,4-5 15,3-8-15,4-15 16,-4-17-16,-4-11 16,-4-9-16,-28 1 15</inkml:trace>
  <inkml:trace contextRef="#ctx0" brushRef="#br0" timeOffset="14596.52">18202 2122 0,'1'4'0,"0"5"0,1 1 0,-5 5 0,-3 8 0,0 10 0,6-33 0,-6 42 0,0 5 0,1 6 16,-2 0-16,6-9 15,-3-11 1,1-14-16,2-13 15,5-9-15,6-9 16,4-7-16,3 3 16,0-2-16,3 9 15,-2 9-15,1 6 16,0 7-16,1 3 16,-1 0-1,0-5-15,2-7 16,1-5-16,2-10 15,4-8-15,-1-8 16,-3-7-16,-1-7 16,-3-1-16,-1 1 15,-8 1 1,-2 11-16,-2 11 0,-3 9 16,-3 8-16,-3 11 15,0 14 1,0 16-16,-1 13 15,3 11-15,4 11 16,5 14-16,-1 2 16,-1-13-16,-9-14 15,-10-24-15,2-33 16</inkml:trace>
  <inkml:trace contextRef="#ctx0" brushRef="#br0" timeOffset="15176.52">19582 2101 0,'9'-2'0,"-9"3"0,-8 5 0,-5 5 0,-2 9 0,1 15 0,3 14 16,5 16-16,5 8 16,14 12-16,0-8 15,12-18-15,9-15 16,8-22-16,3-13 16,1-13-16,1-13 15,-1-12 1,-5-10-16,-8-9 15,-8-11-15,-9-5 16,-10-6-16,-9 1 16,-6 6-16,-7 14 15,-6 17-15,-7 13 16,-8 15-16,-10 13 16,-5 10-16,-2 8 15,3 5 1,9 1-16,12-7 15,13-13-15,10-7 16,6-11-16</inkml:trace>
  <inkml:trace contextRef="#ctx0" brushRef="#br0" timeOffset="17123.61">19638 2161 0,'3'0'0,"5"-1"0,-3-2 0,-5-1 0,-7-1 0,7 5 0,-13-6 0,2-3 16,5-5-16,2-5 0,6-7 0,9-5 16,7-5-16,6-3 15,7 0-15,5-1 16,3 8-1,-3 3-15,1 5 0,-4 4 16,-5 5-16,-5 1 16,-2 5-1,-4 3-15,-4 1 16,-4 3-16,-4 4 16,1 3-16,-1-1 15,-2 0-15,-3 0 16,-1-2-16,-1-3 15,-3-1 1,-6 0-16,-2 1 0,-5 2 16,-5 3-16,0 2 15,-4 3 1,-3 4-16,0 3 16,0 4-16,1 4 15,1 4-15,0 1 16,1 5-16,-1 4 15,1 6 1,0 5-16,2 2 16,8-1-16,8-4 15,11-7-15,10-8 16,10-8-16,3-10 16,5-7-16,-19-7 15</inkml:trace>
  <inkml:trace contextRef="#ctx0" brushRef="#br0" timeOffset="20066.68">19712 2930 0,'0'0'0,"0"0"15,0 0-15,0 0 16,0 0-16,0 0 16,0 0-16,0 0 15,0 0-15,-2 6 0,2 0 0,0-1 0,1-2 0,0-1 0,-1 0 0,35 16 0,-33-15 16,3-5 0,1-2-16,-1-2 15,-1-2-15,-1-2 16,3-1-16,-1-1 15,0 1-15,-1 1 16,-6 3-16,-1 0 16,-3 4-16,-1-1 15,0 3-15,1 2 16,0 1-16,-5 3 16,1 0-1,-1 0-15,-2 1 16,3 2-16,2-1 15,3-1-15,3 1 16,2 0-16,7-4 16,3 0-16,4-5 15,3-1 1,3-2-16,1-1 0,2-2 16,0 1-1,1-4-15,-3 4 16,-5 3-16,-8 2 15,-4 1-15,-2-1 16,-4 0-16,-2 2 16,-5 0-16,-4 2 15,-6 2-15,-2 0 16,-4-1 0,-2 1-16,-6 1 0,-2 2 15,-1 0 1,1-2-16,2-1 15,5-3-15,5 0 16,4-1-16,6 0 16,5 0-16,3 0 15,7-1-15,5-1 16,2 0 0,4 2-16,6 1 15,4-1-15,5-3 16,1 0-16,5 0 15,1 0-15,2 1 16,1 0-16,0 0 16,-3-1-16,-5 1 15,-5-2-15,-4-2 16,-4 0-16,-6 1 16,-4 1-1,-5 3-15,-1 0 16,-4 3-16,-5-1 15,-3 1-15,-5 3 16,-8 0-16,-5 0 16,-1-4-16,-4 1 15,-3-2-15,-1 0 16,-1-1 0,5 0-16,1-1 15,8 2-15,2 2 16,4 1-16,5 1 15,6 1-15,5-2 16,5 0-16,5-1 16,6 1-16,6-2 15,1 0-15,5-2 16,6-1 0,4-1-16,3-1 15,2-2-15,2 0 16,-1 0-16,-5 0 15,-5 2-15,-8-1 16,-9 0-16,-6 2 16,-5 1-16,-3 1 15,-2 0-15,1 2 16,-2-1-16,2 1 16,-2 0-1,-4 2-15,-4 3 16,-6-2-16,-3 3 15,0-2-15</inkml:trace>
  <inkml:trace contextRef="#ctx0" brushRef="#br0" timeOffset="21053.07">16723 3352 0,'8'2'0,"13"1"0,-1 0 0,0 0 0,-2-2 0,-18-1 0,19 1 0,2-1 0,6-1 16,5 1-16,3-1 15,3 1 1,0-2-16,2 0 15,-1 1-15,-6 1 16,-9-1-16,-5 2 16,-2 2-16,-3 1 15,-2 2-15,-2-3 16,-1-2-16,-2-1 16,-7 1-16,-3 0 15,-3 0 1,-2-1-16,-3-3 15,-4 2-15,-2 0 16,-6 1-16,-1-2 16,-4 2-16,-6-1 15,2-1-15,-1 1 16,-5-1-16,3 1 16,-2 1-16,2 0 15,-2 7 1,2 3-16,0 2 15,-2 4-15,2 3 16,19-10-16</inkml:trace>
  <inkml:trace contextRef="#ctx0" brushRef="#br0" timeOffset="33988.61">12343 3719 0,'0'0'0,"0"0"0,0 0 0,5 3 0,-5-2 15,-2-2-15,1 1 0,-3 1 0,-4 3 0,-24 49 0,24-31 0,-1 1 16,-2 1 0,0 4-16,-2 1 15,-1 1-15,3-1 16,-3 1-16,1 3 15,-1 1-15,2 2 16,-2-3-16,1 1 16,-2 0-16,0-4 15,1-6 1,7-4-16,0-3 16,-1-6-16,2-3 15,3-4-15,1-3 16,2-1-16,0-1 15,-1-1-15,-3-2 16,-3-4-16,0-1 16,-5-4-16,4 3 15</inkml:trace>
  <inkml:trace contextRef="#ctx0" brushRef="#br0" timeOffset="34632.29">11295 3776 0,'-9'6'0,"-8"5"0,3-1 0,2-2 0,2 0 0,10-8 0,-11 12 0,3 6 0,8-18 0,-6 29 16,4 11-16,1 8 16,6 8-16,2 4 15,11-3-15,4-13 16,4-10-16,1-11 15,5-9-15,3-8 16,-1-8-16,-2-6 16,-2-7-16,-3-5 15,1-8 1,-3-8-16,-6-8 16,-7-9-16,-3-5 15,-9-4-15,-7 1 16,-5 7-16,-2 9 15,-4 13-15,-9 10 16,-6 9-16,-8 11 16,-9 11-16,-8 11 15,-5 7 1,3 2-16,3-1 16,9-5-16,16-7 15,22-12-15</inkml:trace>
  <inkml:trace contextRef="#ctx0" brushRef="#br0" timeOffset="35032.28">10228 3882 0,'0'3'0,"1"6"0,-1-3 0,0-2 0,1 1 0,-2 7 0,-3 11 0,-4 11 0,-4 9 15,-1 5-15,1 3 16,4-1-16,-2-1 16,5-14-1,1-11-15,2-11 16,-4-10-16,8-11 15</inkml:trace>
  <inkml:trace contextRef="#ctx0" brushRef="#br0" timeOffset="35605.85">9251 4016 0,'-6'13'0,"-11"18"0,-5 0 0,2 2 0,20-33 0,-17 36 0,12 0 0,18 2 15,14-4-15,16-4 0,4-8 16,5-13-1,2-11-15,-6-9 16,-2-7-16,-4-6 16,-8-8-16,-10-4 15,-5-5-15,-11-4 16,-9-2 0,-10 2-16,-8-3 15,-10 2-15,-11 7 16,-6 9-16,-2 12 15,-3 15-15,0 12 16,7 7-16,11 3 16,17-10-16</inkml:trace>
  <inkml:trace contextRef="#ctx0" brushRef="#br0" timeOffset="35949.33">8342 3969 0,'0'5'0,"2"6"0,-1 0 0,-8 6 0,-4 8 0,2 8 16,6 10-16,0 7 15,0 6-15,5-25 16</inkml:trace>
  <inkml:trace contextRef="#ctx0" brushRef="#br0" timeOffset="36299.71">7560 3907 0,'-3'8'0,"-5"13"0,-4 13 0,2 15 0,10-49 0,-6 65 0,5 1 16,1-5-16,2-8 15,-7-21-15,-1-21 16</inkml:trace>
  <inkml:trace contextRef="#ctx0" brushRef="#br0" timeOffset="36557.1">6680 4031 0,'-10'2'0,"-11"13"0,-3 13 0,0 20 0,24-48 0,-26 76 0,13-25 0</inkml:trace>
  <inkml:trace contextRef="#ctx0" brushRef="#br0" timeOffset="40274.22">12081 3109 0,'0'0'0,"0"0"15,0 0-15,-5 1 0,5 1 0,3-3 0,1-2 0,2-1 0,-5-3 16,5-46-16,2 39 0,3-1 15,5 0-15,5 4 16,-1 2-16,-2 6 16,-2 4-16,-1 3 15,0 5 1,-3 5-16,0 5 16,-7 10-16,-8 5 15,0 5-15,-7 5 16,-6 1-16,-8-1 15,-13-2-15,1-6 16,-1-2-16,0-2 16,4-4-16,7-7 15,5-8 1,3-10-16,3-8 16,4-9-16,6-10 15,7 0-15,5-3 16,3 4-16,0 8 15,1 5-15,-1 7 16,1 6-16,2 6 16,3 3-16,3 4 15,5-1-15,3-1 16,3-1 0,2-4-16,-1-3 15,-7-4-15,-6-5 16,-7-4-16,-14 0 15</inkml:trace>
  <inkml:trace contextRef="#ctx0" brushRef="#br0" timeOffset="40993.87">12624 2586 0,'0'0'0,"0"0"16,0 0-1,0 0-15,0 0 16,0 0-16,3-3 0,-4 4 0,-2 0 0,-2-1 0,0-2 0,1 1 0,-8 73 0,14-47 16,4-2-16,3-2 15,5-2-15,4-7 16,3-3-16,4-8 16,0-12-16,0-4 15,-5-1 1,-10-4-16,-6-3 15,-2-1-15,-6 0 16,-8 4-16,-7 5 16,-3 3-16,-3 8 15,1 7 1,7 4-16,0 3 16,6 3-16,12-10 0</inkml:trace>
  <inkml:trace contextRef="#ctx0" brushRef="#br0" timeOffset="42005.37">11069 3005 0,'0'-1'0,"1"-4"0,5-4 0,4-2 0,4-3 0,-1 3 0,-4 2 16,0 2-16,-2-1 16,1 0-16,-1 2 15,0 1-15,4 5 16,1 6-16,5 5 16,4 7-16,2 8 15,-4 7-15,-3 6 16,-11 6-1,-4 5-15,-17-6 16,-8-5-16,-4-3 16,-3-5-16,0-4 15,-3-6-15,-1-4 16,6-8-16,7-9 16,4-9-16,8-9 15,7-9-15,7-2 16,6 1-1,7 3-15,-1 7 16,-1 9-16,0 9 16,5 8-16,0 8 15,1 5-15,3 3 16,3-1-16,-2-6 16,-1-6-1,-4-9-15,-16-8 0</inkml:trace>
  <inkml:trace contextRef="#ctx0" brushRef="#br0" timeOffset="42422.4">11465 2652 0,'3'-4'0,"5"-5"0,2 0 0,-4-4 0,0-5 0,3-2 0,-9 20 0,9-25 16,-1-1-16,-2 0 16,-1 6-16,-2 6 15,-1 7-15,-2 4 16,-6 8-16,-1 6 16,-2 11-16,-2 11 15,-3 9 1,1 5-16,3-1 15,3-5-15,4-4 16,8-35-16</inkml:trace>
  <inkml:trace contextRef="#ctx0" brushRef="#br0" timeOffset="43180.7">10047 3156 0,'9'-9'0,"13"-11"0,0 1 0,2 3 0,-24 16 0,23-7 0,-1 8 0,0 8 15,-1 8-15,-2 11 16,-5 11 0,-8 8-16,-13 3 15,-9-3-15,-13-4 16,-4-7-16,0-3 16,2-6-16,3-5 15,3-9-15,4-8 16,4-7-16,3-7 15,5-6-15,1 2 16,4-1 0,5 4-16,3 6 15,2 3-15,4 6 16,3 5-16,5 3 16,6 1-16,4-1 15,3-4-15,2-4 16,-7-9-16,-6-8 15,-5-6-15,-9-10 16,-11 10 0</inkml:trace>
  <inkml:trace contextRef="#ctx0" brushRef="#br0" timeOffset="43740.85">10386 2539 0,'7'-1'0,"-4"-1"0,1-2 0,3-4 0,4-1 0,7 2 0,1 1 0,1 4 16,-1 6-16,-3 9 15,-6 9 1,-11 8-16,-10 5 16,-10 6-16,-11 3 15,-2-4-15,3-15 16,6-3-16,8-8 16,6-6-16,5-4 15,6-2-15,4 0 16,6 2-16,6 2 15,5 3-15,6 0 16,6 1 0,4-3-16,-2-3 15,-2-3-15,-10-5 16,-17-4-16,-16-6 16,-11 7-16</inkml:trace>
  <inkml:trace contextRef="#ctx0" brushRef="#br0" timeOffset="44423.04">9170 3030 0,'6'-2'0,"5"-3"0,-1-2 0,2-2 0,1-1 0,2 3 0,0 4 0,-2 2 15,0 5-15,-3 7 16,-4 10-16,-6 7 15,-6 6-15,-4 5 16,-5 3-16,-7 0 16,-1-3-1,-2-8-15,2-6 16,-1-3-16,-1-6 16,5-7-16,10-11 15,4-9-15,5-8 16,4-5-16,4-1 15,3 1-15,4 5 16,3 9-16,3 8 16,3 7-16,3 7 15,-1 6-15,3-1 16,0-3 0,-6-4-16,-1-11 15,0-11-15,-17 1 16</inkml:trace>
  <inkml:trace contextRef="#ctx0" brushRef="#br0" timeOffset="45142.12">9445 2577 0,'0'0'0,"0"0"15,0 0-15,0 0 16,0 0-16,4 1 0,1 2 0,0 1 0,1-1 0,-2 1 0,-3-2 0,-41 50 0,25-33 16,3 0-1,-1 0-15,3-4 16,3-3-16,2-4 16,2-2-16,2-3 15,1-2-15,2-2 16,-1 1-16,4 1 15,-1 1-15,0 0 16,1 2-16,0 2 16,-2 0-16,-1 0 15,-1-1 1,-2 1-16,3-4 16,-1-2-16,0-2 15,-1 0-15,0-1 16,0 1-16,0-1 15,0 2-15,-1 0 16,1 1-16,0 1 16,0-1-16,1 1 15,0 0 1,0-1-16,-2 0 16,1 1-16,0-1 15,-1 0-15,1 0 16,0-1-16,1 1 15,-1-1-15,1 0 16,-1 2-16,0-1 16,0-1-16,0 1 15,0 0 1,0 0-16,1 0 16,1-2-16,-6-4 15,-2-1-15,-2-3 16,-4 0-16</inkml:trace>
  <inkml:trace contextRef="#ctx0" brushRef="#br0" timeOffset="46643.89">9254 2482 0,'10'-2'0,"-5"-2"0,2-1 0,0 0 0,3-1 0,4 1 0,4 3 16,2 4-16,-1 6 15,-6 4-15,-6 5 16,-5 4-16,-7 5 16,-6 1-1,-7-3-15,-6-1 16,1-5-16,2-6 15,10-7-15,6-5 16,6-3-16,9-3 16,7-1-16,5-1 15,2 1-15,4 3 16,1 2-16,-2 5 16,-5 5-1,-7 5-15,-7 4 16,-6 5-16,-3 3 15,-8 3-15,-5 0 16,-2-2-16,-3-2 16,3-4-16,-2-3 15,-3-6-15,2-4 16,0-6-16,-2-6 16,0-5-16,1-7 15,6 4 1</inkml:trace>
  <inkml:trace contextRef="#ctx0" brushRef="#br0" timeOffset="47545.91">8214 2696 0,'0'-2'0,"2"-3"0,0-2 0,2 1 0,8-3 0,5 0 0,2 3 0,-1 4 0,1 5 15,-3 10 1,-6 11-16,-4 10 15,-9 6-15,-7 2 16,-8 3-16,-6-1 16,-4-8-16,-1-7 15,-3 0-15,-4-5 16,-2-3-16,2-8 16,5-9-16,6-8 15,8-5 1,12-5-16,6-1 15,7 0-15,2 0 16,6 5-16,5 4 16,4 7-16,3 6 15,4 8-15,1 3 16,1 1-16,-3 0 16,-1-3-16,-5-8 15,-21-7-15</inkml:trace>
  <inkml:trace contextRef="#ctx0" brushRef="#br0" timeOffset="48030.46">8506 2446 0,'6'1'0,"-3"2"0,0 4 0,-1 5 0,-4 3 0,-1 1 0,4-1 0,3 0 16,1-2-16,2-4 16,3-2-16,1-1 15,1 0-15,0-2 16,1 0-16,1-3 16,1-6-16,5-7 15,3-1-15,-3-1 16,4-6-16,-1-2 15,-7-2 1,-5 1-16,-4 6 16,-8 7-16,-2 8 15,0 7-15,-1 10 16,-5 10-16,0 5 16,0 7-16,-2 3 15,4-3-15,-4-9 16,-2-8-16,10-20 15</inkml:trace>
  <inkml:trace contextRef="#ctx0" brushRef="#br0" timeOffset="49072.6">7259 2852 0,'1'-2'0,"1"-2"0,-1 0 0,0 0 0,6 0 0,7-4 16,2-2-16,0-4 0,0-1 0,0 2 0,3 0 15,2 4-15,-4 2 16,2 6-16,2 9 15,-3 8-15,1 9 16,-6 9 0,-5 2-16,-8 5 15,-6-4-15,-6-3 16,-10-4-16,-3 5 16,-2-1-16,-2-4 15,-3-8-15,0-6 16,3-12-16,2-7 15,6-10-15,4 3 16,7 1 0,7 0-16,8-2 15,6 3-15,2 6 16,5 6-16,1 6 16,6 4-16,0 2 15,3-2-15,-1-2 16,-3-3-16,-6-7 15,-13-6-15</inkml:trace>
  <inkml:trace contextRef="#ctx0" brushRef="#br0" timeOffset="49778.85">7650 2634 0,'0'3'0,"2"2"0,2-2 0,3-1 0,8-4 0,5-2 0,3-2 0,4-4 0,0-4 16,0-3-16,-3 0 16,-9 3-1,-6-1-15,-6 2 16,-5 3-16,-8-2 16,-4 4-16,-4-2 15,-1 0-15,1-4 16,4-3-16,5-2 15,7-1-15,4 2 16,6 4-16,1 3 16,4-1-1,3 1-15,1 3 16,0 2-16,-5 0 16,-4 3-16,-9 1 15</inkml:trace>
  <inkml:trace contextRef="#ctx0" brushRef="#br0" timeOffset="50518.91">6291 2747 0,'-1'-4'0,"-3"-4"0,2-1 0,4-3 0,7-3 0,3-4 0,3 1 0,2 0 0,7 1 16,2 4-16,2 6 15,-3 9-15,-4 11 16,-7 10 0,-5 11-16,-6 7 15,-15 10-15,-6 0 16,-6-9-16,-10-2 15,-6 1-15,-3-6 16,6-6-16,5-5 16,4-6-16,5-14 15,9-14-15,7-9 16,7-3 0,8-5-16,7 2 15,2 7-15,3 8 16,4 17-16,2 2 15,0 9-15,3 4 16,0 1-16,0 1 16,-4-3-1,-2-9-15,-7 0 0,-7-6 16,-7-8-16,-1-6 16</inkml:trace>
  <inkml:trace contextRef="#ctx0" brushRef="#br0" timeOffset="51017.87">6816 2331 0,'3'-3'0,"2"-1"0,-4 0 0,-2 1 0,-2 0 0,-9 3 0,-4 7 0,-2 1 0,-3 11 0,-2 8 16,0 4-16,2 3 16,5 3-16,6-2 15,15-4-15,5-8 16,12-10 0,8-11-16,-2-2 15,-3-3-15,-3-4 16,-10-1-16,-11-3 15,-5 3-15,-7 0 16,-3-2-16,-4-1 16,-4 6-16,0 6 15,3 4-15,0 2 16,2 6 0,13-6-16</inkml:trace>
  <inkml:trace contextRef="#ctx0" brushRef="#br0" timeOffset="53823.71">12138 5138 0,'0'0'0,"5"5"0,-2 0 0,0 0 0,-1-1 0,-1 3 0,-5 4 0,-12 25 0,3-8 0,-2 5 16,-4 5-16,2 3 15,1 4-15,-1 3 16,6-4 0,4-1-16,2-1 15,0-4-15,2-3 16,-1-4-16,2-4 16,2-4-16,-1-3 15,0-4-15,-2-6 16,4-8-16,2-8 15,1-3-15</inkml:trace>
  <inkml:trace contextRef="#ctx0" brushRef="#br0" timeOffset="55351.96">11158 5089 0,'-6'0'0,"-4"-2"0,0 0 0,1-1 0,0-2 0,2 0 0,1-1 16,5-1-16,3 2 15,-2 2-15,1 0 16,-3 1-16,5-2 15,-3 1-15,2-1 16,-2-2-16,1 0 16,4-4-16,0 0 15,6 0 1,2-1-16,7 2 16,1-2-16,4 4 15,1 5-15,-1 3 16,0 5-16,-4 4 15,-1 5-15,-5 7 16,-3 6 0,-6 5-16,-4 7 0,-7 1 15,-7 4-15,-6 0 16,-8-1 0,-8 0-16,-2 3 15,1-5-15,-5-7 16,-2-8-16,2-8 15,7-13-15,7-8 16,5-7-16,6-7 16,6-6-1,4-3-15,9 2 0,-5 1 16,3 6-16,1 6 16,9 7-1,6 7-15,10 8 16,4 5-16,3 6 15,2 2-15,0-1 16,5 1-16,-10 0 16,-7-10-1,-1-4-15,-5-7 16,-16-9-16</inkml:trace>
  <inkml:trace contextRef="#ctx0" brushRef="#br0" timeOffset="56903.44">10076 4937 0,'-2'3'0,"0"0"0,6-6 0,7-8 0,3-5 0,-1-2 0,-1 2 0,0 3 15,1 1 1,1 2-16,-3 3 15,-2 3-15,-3 1 16,-2 2-16,-2 2 16,-4 1-16,-2 1 15,-3 4-15,0 1 16,-8 10 0,1 5-16,-3 1 15,-3 3-15,3 3 0,3-2 16,1-4-1,4-6-15,5-6 16,6-8-16,2-6 16,3-1-16,2-2 15,-2 4-15,2 2 16,4 2 0,1 0-16,1 2 15,2 1-15,0 1 16,-1 0-16,0-1 15,-5-2-15,0-2 16,-4-3-16,-2 0 16,0-2-16,3-7 15,3-1-15,2-4 16,-2-3 0,-2 0-16,6 0 15,-4 2-15,-7 6 16,3 5-16,-4 2 15,-5 8-15,-6 10 16,-1 9-16,-6 11 16,0 11-16,-4 7 15,-1 4-15,3 8 16,2-9-16,-1-4 16,4-12-16,-4-10 15,-6-14 1,4-12-16</inkml:trace>
  <inkml:trace contextRef="#ctx0" brushRef="#br0" timeOffset="58327.21">9218 4972 0,'-5'14'0,"-7"22"0,-2 1 0,0 2 0,14-39 0,-14 38 0,4 0 0,3-3 0,5-2 16,14-6-1,12-6-15,13-6 16,8-4-16,6-5 16,0-7-16,-6-3 15,-7-4-15,-6-5 16,-8-4-16,-2 0 16,-6 2-16,-14 2 15,-10 0 1,0 3-16,-1-9 15,-4-5-15,-5-2 16,-2-8-16,-1 1 16,-7 2-16,4-2 15,4 2-15,11 0 16,2-2-16,2 3 16,1 5-16,2 6 15,4 6-15,5 1 16,6 0-1,1-1-15,7-1 16,8 3-16,6 1 16,4 3-16,0 5 15,-7 5-15,-4 14 16,-15 4-16,-16 5 16,-5 6-16,-15 6 15,-1 3-15,-8 2 16,4-8-16,-2-7 15,-3-11 1,-2-11-16,5-9 16,5-5-16,16 1 15</inkml:trace>
  <inkml:trace contextRef="#ctx0" brushRef="#br0" timeOffset="59427.84">8128 5254 0,'-10'12'0,"-12"12"0,-1-1 0,2-7 0,4-10 0,4-4 0,6-6 0,7-7 15,3-8-15,0-7 16,1-8-16,1-7 15,1-5-15,-1-6 16,-1-2 0,3 0-16,4 4 15,-4 8-15,3 8 16,0 7-16,0 9 16,-4 6-16,-2 7 15,-2 5-15,0 1 16,-6 7-16,-4 7 15,-3 11-15,-2 12 16,0 10 0,0 11-16,1 7 15,3 6-15,6-12 16,0-15-16,3-12 16,3-15-16,-2-9 15,-6-11-15,2-1 16</inkml:trace>
  <inkml:trace contextRef="#ctx0" brushRef="#br0" timeOffset="59840.07">8588 4810 0,'5'2'0,"-8"2"0,-2 0 0,-3 3 0,-4 6 0,-7 7 0,-9 14 0,-7 17 16,-3 12-16,2 7 15,1 11-15,17-12 16,18-18-16,14-14 15,9-12-15,4-10 16,2-6-16,2-7 16,0-10-16,-1-5 15,-3-7 1,-8-5-16,-8-1 16,-3-3-16,-9 2 15,-7 3-15,-13 9 16,0 2-16,-9 6 15,-2 7-15,-3 4 16,-1 0-16,4 1 16,3-4-16,19-4 15</inkml:trace>
  <inkml:trace contextRef="#ctx0" brushRef="#br0" timeOffset="61203.99">7132 4812 0,'0'0'0,"-7"-4"0,4-1 0,6 2 0,4 1 0,7-5 0,6-2 0,42-5 0,-29 11 16,0 5-1,-9 5-15,-6 5 16,-6 6-16,-11 4 15,-7 3-15,-9-1 16,-1-1-16,-6-5 16,0-2-1,0-5-15,6-5 0,9-5 16,9 1-16,7-1 16,9 0-1,7 0-15,2 2 16,3 2-16,-1 5 15,-3 7-15,-4 7 16,-10 6-16,-7 7 16,-9 3-16,-12 7 15,-2-1 1,-7-5-16,3-3 0,2-4 16,3-9-16,3-8 15,4-10 1,5-9-16,-3-14 15,-6-15-15,8 8 16</inkml:trace>
  <inkml:trace contextRef="#ctx0" brushRef="#br0" timeOffset="61566.95">7505 4791 0,'0'-5'0,"-1"-3"0,4 3 0,4 2 0,7 1 0,1 1 0,2-1 0,0 2 0,0 2 16,-2 2-16,-4 3 15,-6 4-15,-5 5 16,-2 4-16,-2 1 15,-3-1-15,-5 4 16,-4 0-16,-1-1 16,0 0-16,4 1 15,1-1-15,5-1 16,6 0 0,8-2-16,10-2 15,5-4-15,4-7 16,-4-3-16,-5-10 15,-9-3-15</inkml:trace>
  <inkml:trace contextRef="#ctx0" brushRef="#br0" timeOffset="63099.51">6077 4746 0,'0'0'0,"0"0"16,0 0-16,0 0 15,0 0 1,0 0-16,0 0 15,0 0-15,0 0 16,0 0-16,0 0 16,0 0-16,0 0 15,0 0-15,0 0 16,0 0-16,0 0 16,0 0-16,0 0 15,0 0 1,0 0-16,0 0 15,0 0-15,0 0 16,0 0-16,0 0 16,0 0-16,0 0 0,0 0 0,-2-4 15,2-1-15,1 0 0,0 0 0,1 1 0,-80 89 0,49-48 0,2 7 16,1 1-16,1 12 16,24-15-16,12-7 15,8-8-15,5-8 16,3-8-1,3-7-15,-2-5 16,3-6-16,-4-5 16,-1-3-16,-7-3 15,-1 1-15,-10-1 16,-4 1-16,-6 2 16,-7 2-16,-6 1 15,-4 4-15,-6 4 16,-4 5-1,-4 4-15,-3 7 16,2 8-16,4 4 16,6 1-16,10 1 15,9-12-15,9-9 16,4-11-16</inkml:trace>
  <inkml:trace contextRef="#ctx0" brushRef="#br0" timeOffset="63593.28">6430 4673 0,'2'6'0,"-9"-3"0,4 1 0,1 6 0,-3 6 0,-1 5 0,-3 1 0,2 1 16,1 2-16,3-3 15,1-5-15,2-5 16,4-2-16,2-2 16,2-3-16,3 1 15,0-4 1,2-1-16,7-6 0,-2-1 15,4-1 1,0-1-16,4-9 16,1-1-16,-3-3 15,-3-2-15,-4 1 16,-3 6-16,-8 5 16,-5 6-16,-2 5 15,-5 7-15,-5 8 16,-2 12-1,-3 11-15,-2 11 0,-3 5 16,0 2 0,-1-2-16,1-21 15,12-22-15</inkml:trace>
  <inkml:trace contextRef="#ctx0" brushRef="#br0" timeOffset="88984.88">6545 4274 0,'2'0'0,"4"1"0,-1 1 0,0-6 0,0-8 0,-2-8 0,3-4 16,0-6-16,1-4 0,-1-5 16,1-1-16,-2-1 15,0 0-15,7-4 16,2-2-16,-1 4 16,-6 4-1,-5 4-15,-4 3 16,-4 2-16,6 0 15,3 0-15,0 2 16,-1 5-16,-4 10 16,2 2-16,0 4 15,0 6-15,-2 3 16,-2 4-16,0 4 16,0 8-1,-2 5-15,0 7 16,-3 9-16,0 4 15,-4 8-15,-2 4 16,-2 6-16,1-4 16,1-1-16,2-1 15,2-3-15,4-6 16,3-4-16,3-7 16,0-9-16,0-4 15,1-4 1,0-10-16,0-7 15,-1-5-15,-1-2 16,3-4-16,1-3 16,1-5-16,-2-9 15,2-6-15,0-7 16,0-3-16,-2 0 16,0-4-16,-2 1 15,1 12-15,0 3 16,-4 4-1,-1 9-15,-1 6 16,-1 4-16,2 5 16,3 1-16,0 4 15,5 0-15,21-13 16,9-2-16,-4-1 16</inkml:trace>
  <inkml:trace contextRef="#ctx0" brushRef="#br0" timeOffset="99978.82">11906 3624 0,'0'0'0,"3"1"0,-2 0 0,1-1 0,-3 5 0,-3 5 0,1 3 0,1 32 0,2-12 16,-2 7-16,0 3 16,1 5-16,-3 4 15,-3 2-15,1 0 16,1 3-16,-3 5 16,-3 3-16,0 4 15,1 1 1,-4 5-16,2 3 15,2 4-15,0 6 16,1 1-16,1 0 16,-8 0-16,1 0 15,-1-1-15,-1-4 16,9-1-16,2 0 16,-5-4-16,7 0 15,4-8 1,-6-5-16,5-5 15,-5-4-15,0-5 16,-1-7-16,2-9 16,3-15-16,3-14 15,-3-11-15,-1-9 16,-4 2-16</inkml:trace>
  <inkml:trace contextRef="#ctx0" brushRef="#br0" timeOffset="100671.71">10682 3601 0,'-5'4'0,"-5"1"0,2 0 0,4 1 0,7 3 0,3 8 0,-1 7 0,0 8 0,-1 8 15,0 7 1,-2 9-16,-3 7 0,-1 2 15,-3 3-15,-2 6 16,0 2 0,-1 6-16,-1 5 15,3 0-15,-2 1 16,-2 1-16,5 0 16,3 1-16,-7 4 15,8 0 1,-3-4-16,-5 0 15,-1 0-15,-2-4 16,-7-1-16,1 0 16,6-3-16,2-2 15,0 0-15,3-8 16,-10-4-16,-2-8 16,0-18-16,15-22 15,5-19-15,3-11 16</inkml:trace>
  <inkml:trace contextRef="#ctx0" brushRef="#br0" timeOffset="101296.32">9639 3716 0,'3'6'0,"4"6"0,-5-2 15,1-1-15,3 3 0,4 8 0,-3 9 0,-1 11 0,-1 7 16,0 6-16,0 11 15,-6-3-15,1 3 16,-5 5 0,-3 4-16,4 1 15,0 1-15,8-3 16,-1-1-16,-4 8 16,-2 1-16,-3 5 15,1 0-15,4-5 16,0-3-16,3 4 15,1-3-15,-11 4 16,-4 1 0,-7-2-16,5-2 15,2-6-15,9-6 16,-6-2-16,9-10 16,8-13-16,3-12 15,1-17-15,-9-11 16,-3-12-16,-3-14 15,0 6-15</inkml:trace>
  <inkml:trace contextRef="#ctx0" brushRef="#br0" timeOffset="101896.43">8859 3619 0,'-2'3'0,"-1"6"0,4 3 0,3 3 0,3 9 0,-3 8 0,1 10 0,-1 12 0,-3 15 16,-7 8-16,-6 15 16,-1 0-1,-1-2-15,7 2 16,3 3-16,1 5 16,-7 4-16,-2 3 15,7-5-15,-13 11 16,11-5-16,2 1 15,0 0 1,2-3-16,-1-5 16,4-7-16,4-8 0,-2-12 15,-3-7 1,-2-15-16,-2-18 16,0-18-16,-2-18 15,-1-13-15,1-16 16,2 9-16</inkml:trace>
  <inkml:trace contextRef="#ctx0" brushRef="#br0" timeOffset="102497.4">7836 3583 0,'3'2'0,"2"3"15,0 5-15,2 7 0,-2 13 0,-4 11 0,-4 13 0,1 8 16,-4 9-16,-6 11 15,1 4-15,-2 3 16,-2 6-16,5-4 16,2-1-1,-1 4-15,3 1 16,5 4-16,-6 9 16,7-1-16,0-2 15,6-2-15,2-1 16,-4 4-16,3-5 15,-2-5-15,-4-9 16,-2-10-16,-3-6 16,-6-18-16,3-14 15,-5-18 1,2-15-16,1-18 16,6-2-16</inkml:trace>
  <inkml:trace contextRef="#ctx0" brushRef="#br0" timeOffset="103055.11">7013 3450 0,'1'6'0,"1"5"0,0-2 0,1 5 0,0 10 0,-2 10 0,-1-34 0,1 48 0,-5 17 16,0 16-16,0 19 15,1 1-15,4 5 16,-1-4-16,1 3 15,0 5-15,-3 3 16,0-1-16,2 1 16,4 0-1,-2-1-15,-3 5 16,0 1-16,-5 0 0,-2-11 16,-2-10-1,1-10-15,0-11 16,1-12-16,-3-23 15,-10-28-15,-1-25 16,4-7-16</inkml:trace>
  <inkml:trace contextRef="#ctx0" brushRef="#br0" timeOffset="103570.19">5625 3431 0,'2'10'0,"0"2"0,3 15 0,-4-1 0,-3 6 0,2-32 0,-2 51 0,-1 16 16,1 12-16,1 20 16,-1 7-16,0 0 15,-3 16-15,1 1 16,7 9 0,-3 6-16,-1-1 15,-3 2-15,0 3 16,2 9-16,2 8 15,-3 4-15,-4-2 16,-7-7-16,-5-10 16,8-71-16</inkml:trace>
  <inkml:trace contextRef="#ctx0" brushRef="#br0" timeOffset="106475.44">9948 7972 0,'1'5'0,"3"6"0,-1-3 0,-2-4 0,-1 1 0,-1 3 0,2 7 0,1 8 0,1 8 0,-1 7 16,-1 10-16,-1 6 16,-1 5-16,-3 6 15,0-4-15,0 0 16,-1 1-1,2 4-15,-1 2 16,2 0-16,5-9 0,2-9 16,5-24-16,1-15 15,7-18 1,-8-3-16</inkml:trace>
  <inkml:trace contextRef="#ctx0" brushRef="#br0" timeOffset="109623.8">10328 8427 0,'3'-2'0,"7"-1"0,8-1 0,20 0 0,24 2 0,5 3 15,-7-1-15,-3-4 16,-3-1-16,-6-1 16,4-2-16,6 8 15,-6 5-15,-10 2 16,-11 3 0,-7-5-16,-10-6 0,-15-3 15</inkml:trace>
  <inkml:trace contextRef="#ctx0" brushRef="#br0" timeOffset="109906.79">10724 8145 0,'2'7'0,"2"11"0,0 13 0,1 17 0,-6 16 0,-5 4 16,-6 1-1,7-10-15,-5-23 16,16-12-16,1-12 0,-3-14 15</inkml:trace>
  <inkml:trace contextRef="#ctx0" brushRef="#br0" timeOffset="110588.64">11360 8017 0,'-4'6'0,"-4"8"0,2 2 0,2 7 0,2 9 0,0 5 0,1-1 0,2-2 15,0-6-15,2-6 16,2-6-16,3-5 16,3-4-16,0-1 15,2-4 1,1 7-16,-1-1 15,3 1-15,2-2 16,1 0-16,1 0 16,-2-3-16,0-1 15,-1-4-15,3-5 16,2-4-16,2-7 16,2-5-16,1-6 15,0-4 1,1-4-16,-3-1 15,-3 4-15,-5 6 16,-4 7-16,-6 9 16,-5 6-16,-4 6 15,-2 2-15,-3 5 16,1 7-16,-1 11 16,-2 11-16,-3 11 15,-3 11-15,-6 11 16,-5 10-1,-2-7-15,5-12 16,10-16-16,8-18 16,0-16-16,-2-18 15,0-2-15</inkml:trace>
  <inkml:trace contextRef="#ctx0" brushRef="#br0" timeOffset="113146.24">12050 8286 0,'5'0'0,"13"2"0,12 2 0,8 2 0,11-1 0,-49-5 0,48 6 0,0 0 0,-1-2 15,3-1-15,-7-2 16,4 0 0,2 1-16,-5-1 15,-3 1-15,-3-3 16,-20 1-16</inkml:trace>
  <inkml:trace contextRef="#ctx0" brushRef="#br0" timeOffset="113454.14">12428 8016 0,'-7'5'0,"-7"5"0,3 0 0,1 6 0,3 13 0,7-29 0,-8 46 15,-4 13-15,-4 8 16,0 4-16,1-9 15,10-28-15,8-25 16</inkml:trace>
  <inkml:trace contextRef="#ctx0" brushRef="#br0" timeOffset="113836.3">13014 7959 0,'-4'21'0,"-4"29"0,-2 5 0,-6 8 0,16-63 0,-24 72 16,-2 4-16,0-4 15,0-2-15,8-21 16,10-14-16,8-13 15,4-10-15,4-11 16,1-5-16</inkml:trace>
  <inkml:trace contextRef="#ctx0" brushRef="#br0" timeOffset="114278.96">13493 7952 0,'0'0'0,"2"2"0,0-1 0,-3 2 0,-7 3 0,-10 9 0,-9 8 0,-9 6 0,-4 7 0,-1 3 16,1 8-16,6 2 15,12-3-15,10 0 16,9-3-16,12-3 16,8-3-16,8-3 15,7-8 1,0-6-16,-1-10 15,-2-7-15,-3-10 16,-7-6-16,-3-4 16,-8 0-16,-2-1 15,-6 3 1,-6 0-16,-8 0 0,-9-2 16,-5-2-1,-3-3-15,9 3 16,9 1-16,14 7 15</inkml:trace>
  <inkml:trace contextRef="#ctx0" brushRef="#br0" timeOffset="116174.38">13655 8271 0,'7'2'0,"9"6"0,-2 0 0,1-1 0,8 0 0,-23-7 0,32 4 0,13-2 0,13-5 16,5-1-16,5 0 15,-14 1-15,-7 3 16,-4 0-16,-25-1 16,44-1-1,-28 0-15,-8 1 0,-15 1 16</inkml:trace>
  <inkml:trace contextRef="#ctx0" brushRef="#br0" timeOffset="116428.17">14052 8058 0,'-5'6'0,"-5"8"0,4-6 0,3 2 0,2 8 0,1-18 0,-5 30 0,-5 14 0,-3 5 16,3 4-16,-3 8 15,11-14-15,10-28 16</inkml:trace>
  <inkml:trace contextRef="#ctx0" brushRef="#br0" timeOffset="117150.07">14535 7908 0,'11'-4'0,"14"-6"0,1 2 0,4 5 0,-30 3 0,31 0 0,-1 2 0,-4 3 16,-6 1-16,-4 1 16,-7-1-16,-6 3 0,-7 1 15,-2 0 1,-5 2-16,-3-1 16,-3 0-16,1-2 15,0 0-15,2-2 16,3-1-1,3-3-15,3-1 16,6 0-16,5 2 16,5 2-16,8 3 15,4 2-15,1 3 16,3 4-16,-3 4 16,-3 1-16,-8 0 15,-6 0-15,-9 1 16,-8-2-16,-8 1 15,-5 0 1,-2 0-16,-12 2 16,-6 2-16,0-1 15,2-7-15,12-8 16,15-7-16,18-12 16,12-1-16</inkml:trace>
  <inkml:trace contextRef="#ctx0" brushRef="#br0" timeOffset="117461.99">15013 7866 0,'3'3'0,"5"2"0,6-2 0,6 0 0,6 0 0,3 3 0,2 4 0,-1 5 15,-4 4-15,-4 3 16,-9 0-16,-6 1 16,-8 1-16,-8 2 15,-8 2-15,-7 3 16,0 5-16,1 6 15,3 6-15,7 3 16,10-1 0,2 2-16,-1 4 15,5-30-15</inkml:trace>
  <inkml:trace contextRef="#ctx0" brushRef="#br0" timeOffset="120002.53">15903 7917 0,'0'0'0,"2"5"0,-4-2 0,-1-1 0,-3 0 0,-4 0 0,-5 4 0,-37 17 0,18-2 16,-5 5-16,-5 4 16,-1 5-16,-2 6 15,12 1 1,9 3-16,13 3 15,14 3-15,12-3 16,9-5-16,5-10 16,4-8-16,0-13 15,-1-13-15,-3-10 16,-2-11-16,-4-9 16,-3-6-16,-7-3 15,-5 0 1,-7 6-16,-8 1 15,-8 9-15,-4 4 16,-2 4-16,-3 7 16,1 3-16,1 6 15,-2 4-15,5 8 16,6 0-16,7-2 16,9-3-16,7-8 15</inkml:trace>
  <inkml:trace contextRef="#ctx0" brushRef="#br0" timeOffset="120707.24">16086 7922 0,'0'8'0,"1"7"0,-2-5 0,0-1 0,2-1 0,-1-8 0,0 14 0,0 6 0,-6 4 0,-1 2 15,-2 0-15,1 3 16,1-2-16,5-3 15,1-3-15,7-4 16,4-5-16,3-2 16,2-2-16,-1-1 15,2-4-15,0-2 16,2-1-16,0-4 16,3-5-1,2-4-15,2-5 16,2-5-16,1-3 15,-3-3-15,-5 3 16,-6 4-16,-6 4 16,-6 11-16,-5 5 15,-1 3-15,0 5 16,-2 6-16,-5 6 16,-2 7-1,-6 9-15,-4 9 16,-4 4-16,0-1 15,-5 2-15,8-14 16,17-23-16</inkml:trace>
  <inkml:trace contextRef="#ctx0" brushRef="#br0" timeOffset="121051.09">15320 8114 0,'0'1'0,"3"5"0,1-2 0,1 0 0,-5-4 0,7 2 0,3-2 0,6-1 0,9 2 0,5 0 0,1 0 15,0-3-15,-4-3 16,-18-1-16</inkml:trace>
  <inkml:trace contextRef="#ctx0" brushRef="#br0" timeOffset="121324.1">15434 7949 0,'-1'5'0,"-4"6"0,1 1 0,-2 3 0,-1 8 0,-1 9 0,-2 9 0,-1 7 16,4-4-16,4-5 15,7-23-15</inkml:trace>
  <inkml:trace contextRef="#ctx0" brushRef="#br0" timeOffset="128363.16">11434 10554 0,'4'9'0,"3"-3"0,2-5 0,1-2 0,4-6 0,3-6 0,-17 13 0,17-18 16,-2-10-16,0-6 16,-1-7-16,-1-5 15,-1-2-15,-4-3 16,3 8-16,-1 4 15,-2 6 1,-2 7-16,0 3 16,-1 6-16,0 3 15,-1 6-15,0 4 16,-2 4-16,-4 4 16,-1 6-16,-2 10 15,-5 13-15,-4 12 16,0 12-16,-3 7 15,-1 9-15,5-2 16,4-10 0,2-7-16,3-12 15,4-11-15,8-14 16,8-14-16,5-15 16,-3 0-16</inkml:trace>
  <inkml:trace contextRef="#ctx0" brushRef="#br0" timeOffset="128838.1">12027 10630 0,'1'-2'0,"4"-2"0,3-3 0,1-2 0,3-8 0,2-6 0,5-10 0,0-6 15,0-7-15,-1-3 16,-3-3-16,-1 0 16,-2 7-16,-4 8 15,-2 9-15,-4 10 16,-2 10-16,-1 6 15,-1 7-15,0 9 16,-3 11-16,-4 15 16,-4 14-1,-3 14-15,-2 11 16,-7 13-16,5-7 16,2-13-16,1-17 15,14-17-15,10-15 16,8-14-16,7-12 15,4-15-15,5-14 16,-16 10-16</inkml:trace>
  <inkml:trace contextRef="#ctx0" brushRef="#br0" timeOffset="129162.32">12570 10134 0,'5'0'0,"10"3"0,5-1 0,5 0 0,9-1 0,-34-1 0,38-1 16,-1 1-16,-3-1 15,0 3-15,-1 0 16,-6 5-16,-6 2 15,-5 5-15,-2 3 16,-6 7 0,-6 9-16,-3 9 0,-7 12 15,-9 12-15,-4 17 16,-7 8 0,0 4-16,-3-3 15,8-15-15,10-19 16,7-13-16,9-27 15,7-17-15</inkml:trace>
  <inkml:trace contextRef="#ctx0" brushRef="#br0" timeOffset="129390.05">12715 10538 0,'-6'-4'0,"-9"-8"0,2 2 0,5 5 0,8 5 0,0 0 0,10 3 0,15 0 0,12-1 0,9 0 0,9 0 0,9 2 16,2-2-1,-7 1-15,-28 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2:46:51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20667 2281 0,'-4'-1'0,"-2"-2"0,2-5 0,-1-1 0,0 0 0,-2 3 0,-3 2 0,-9 2 0,-8 2 0,-7 3 0,-10 4 16,-5 1 0,-6 3-16,-7 3 15,-6 2-15,-1 2 16,-6 3-16,-1 2 15,-1 1-15,-1 3 16,1 2 0,-4 5-16,-1 3 15,-4 3-15,-4 4 16,-1 3-16,-1 5 0,4 6 16,1 1-1,2 7-15,-2 3 16,1-3-16,0-2 15,5 4-15,3 2 16,-3 6-16,4 1 16,-2 2-1,12 3-15,4-4 16,2-2-16,9-1 16,2-2-16,4-7 15,2-7-15,-1-2 16,2 1-16,5 7 15,7 7-15,11 4 16,4-3-16,-5-11 16,0 0-16,-5-10 15,2-6 1,2-6-16,6-5 16,7-5-16,3-4 15,3-7-15,1-5 16,3-6-16,0-6 15,-1-1-15,0-2 16,0-1-16,0 0 16,0 1-16,0-1 15,0 2 1,0-1-16,0 1 16,-1 0-16,-2 1 15,-4 0-15,0 1 16,0 0-16,2-1 15,0 0-15,2-1 16,0 0-16,2 0 16,0 0-16,2 1 15,1 0 1,0 0-16,1 1 16,0-1-16,-2 0 15,2 1-15,0 1 16,0 0-16,2-2 15,2-1-15,5 2 16,3-2-16,-1 1 16,2 0-16,-3 1 15,-2-1 1,-3 2-16,-1 0 16,3 0-16,0 0 15,-3-1-15,0-1 16,-3 0-16,-7 1 15,-1 1-15,-1 0 16,-2 1-16,-4 2 16,-5 5-16,-4 4 15,-3 3-15,-2 6 16,-2 5-16,-1-2 16,6 0-1,6-7-15,2-3 16,11-13-16,2-4 15,2-2-15,1-3 16,-1-2-16,0-4 16,1-3-16,-2-1 15,0 0-15,4-3 16,0-2-16,2 0 16,-1 3-1,3 0-15,-2 0 16,0 0-16,2 3 15,-1 5-15,-5 4 16</inkml:trace>
  <inkml:trace contextRef="#ctx0" brushRef="#br0" timeOffset="17879.22">8712 3466 0,'-2'1'0,"-4"2"0,2 0 0,-1 1 0,3 0 0,1 5 0,-1 7 0,0 8 0,-5 10 0,-4 9 0,-8 15 16,-3 10-1,-4 11-15,0 0 16,6 4-16,-3 0 16,2-2-16,-14 5 15,5-6-15,0-5 16,-7-1-16,1-4 16,6-14-1,-8-2-15,14-21 0,1-5 16,7-5-1,10-9-15,7-7 16,8-3-16,1-2 16,6-2-16,7 1 15,7 4-15,5-1 16,6 3-16,6-1 16,5 0-1,8-1-15,7-2 16,2-1-16,10-2 15,9-3-15,5-1 16,4-1-16,6 0 16,-4 5-16,-1 2 15,4 0-15,-3 2 16,0-2-16,4 0 16,-5-2-16,1 2 15,-3-3 1,-6-1-16,-7 0 15,-8 1-15,-9-5 16,-5-5-16,-7-6 16,-10-2-16,-7-1 15,-8 0-15,-7 0 16,-3 0-16,-2-2 16,-4 1-16,-6-3 15,-3 0 1,0-5-16,-1-4 15,-1-8-15,-4-5 16,-2-5-16,3-7 16,-1 2-16,5-1 15,7 0-15,1-1 16,-2 1-16,-11 2 16,-3 2-16,1 1 15,2 4-15,2 2 16,-2 0-1,1 2-15,0 3 16,-1 5-16,1 6 16,1 6-16,2 4 15,1 6-15,-3 6 16,-2 2-16,0 2 16,-9 0-16,-10-1 15,-6-2-15,-8 0 16,-6-1-1,-4-1-15,-4 0 16,-2-2-16,-3 0 16,5 1-16,-3 0 15,0 0-15,-3 1 16,-1 1-16,-4-1 16,-1-2-16,-2-1 15,-1 0-15,2 1 16,1 3-1,-1 3-15,2 1 16,-5 0-16,-3 0 16,-3 0-16,0 1 15,-5 4-15,-1 6 16,0 5-16,-3 4 16,-3 7-16,1 7 15,3-1-15,10-1 16,16-7-16,20-15 15,24-5 1</inkml:trace>
  <inkml:trace contextRef="#ctx0" brushRef="#br0" timeOffset="18575.95">8832 4278 0,'-5'2'0,"-4"0"0,5-3 0,2-2 0,4-2 0,1-4 0,1-8 0,0-6 0,3-5 0,0-3 16,-3-2-16,-2 5 15,-2 4-15,-2 7 16,1 8-1,1 9-15,0 9 16,0 12-16,0 9 16,1 7-16,1 9 15,-5 1-15,-1-2 16,0-8-16,0-19 16,6-18-16</inkml:trace>
  <inkml:trace contextRef="#ctx0" brushRef="#br0" timeOffset="18776.04">8894 3836 0</inkml:trace>
  <inkml:trace contextRef="#ctx0" brushRef="#br0" timeOffset="19503.86">9078 4234 0,'-4'0'0,"-2"-1"0,7-4 0,7-4 0,5-4 0,-3-8 0,0-12 0,-1-11 16,3-7-16,4-1 15,-1 0-15,10 14 16,1 14-16,-1 14 16,-4 10-1,-8 11-15,-9 11 16,-4 8-16,-8 6 16,-1 2-16,0 0 15,2-9-15,6-10 16,2-6-16,4-12 15,1-6-15,3-8 16,1-7-16,2-8 16,3-6-1,4 0-15,0 3 16,-4 6-16,0 7 16,-6 8-16,-3 10 15,-2 9-15,-1 5 16,1 6-16,2-1 15,8-3-15,3-3 16,4-3-16,0-2 16,0-3-1,1-1-15,-2-3 16,-4 0-16,-1-5 16,1-1-16,2-2 15,1-2-15,1-4 16,0-4-1,0-6-15,-6-2 16,-8-2-16,-6 3 0,-6 3 16,-5 4-16,-7 5 15,-5 5 1,-5 9-16,-3 14 16,-3 6-16,1 8 15,7 0-15,9 0 16,10-8-16,19-9 15,12-17 1,-5-8-16</inkml:trace>
  <inkml:trace contextRef="#ctx0" brushRef="#br0" timeOffset="20048.16">9911 3564 0,'0'8'0,"-1"11"0,2-3 0,-1 1 0,-4 4 0,-6 9 0,-1 13 15,3 9-15,7 2 0,6 2 16,13-15 0,6-15-16,4-13 15,2-9-15,-3-4 16,-1-6-16,-4-3 15,-1-7-15,-1-5 16,-4-5 0,-4-3-16,-5-4 15,-5 2-15,-6 10 16,-5 8-16,-6 16 16,-2 9-16,-7 11 15,3 4-15,7 4 16,6-2-16,6-7 15,9-6-15,6-5 16,8-5-16,4-7 16,2-5-16,4-8 15,-3-5 1,-2-4-16,-4 0 16,-1 1-16,-7 4 15,-4 8-15,-2 8 16,1 8-16,2 8 15,4 7-15,0 3 16,5 0-16,2-1 16,3-8-1,-2-6-15,-7-6 16,-3-7-16,-7-4 16,-9-7-16,1 4 15</inkml:trace>
  <inkml:trace contextRef="#ctx0" brushRef="#br0" timeOffset="20226.97">10415 3685 0,'-4'12'0,"-5"14"0,-2-4 0,0 1 0,-3 6 15,-6 11-15,-4 11 0,-1 2 16,3 0-16,8-15 15,9-16-15,6-13 16,4-10-16</inkml:trace>
  <inkml:trace contextRef="#ctx0" brushRef="#br0" timeOffset="20695.62">10487 3838 0,'0'0'0,"0"0"46</inkml:trace>
  <inkml:trace contextRef="#ctx0" brushRef="#br0" timeOffset="21413.69">10804 3419 0,'0'0'0,"0"0"0,14 0 0,-9 2 0,-6 3 0,1 0 0,-1 1 16,-6 5-16,-44 56 0,30-30 0,3 3 15,1 2-15,5-3 16,9-17 0,4-8-16,4-7 15,4-8-15,2 0 16,2-5-16,1-2 15,7-4-15,6-2 16,3 2-16,-2 1 16,-3 5-16,-3 5 15,-5 6-15,-4 6 16,-7 8 0,-7 7-16,-6 8 15,-6 1-15,0-2 16,-1-7-16,7-7 15,4-9-15,7-10 16,6-11-16,5-9 16,8-10-16,-12 11 15</inkml:trace>
  <inkml:trace contextRef="#ctx0" brushRef="#br0" timeOffset="21594.19">11268 3360 0,'-2'9'0,"-2"11"0,1-7 0,2-2 0,1-11 0,-2 12 0,1 12 0,1-24 0,-3 39 0,-5 10 0,-1 6 15,0 0 1,-1 3-16,0-26 15,1-17-15,4-16 16</inkml:trace>
  <inkml:trace contextRef="#ctx0" brushRef="#br0" timeOffset="21792.08">11203 3538 0,'1'-4'0,"4"-6"0,0 3 0,7 0 0,7 3 0,8-1 0,5 2 0,-1 0 15,-4 1-15,-3 2 16,-5 2-16,-7 3 16,-12-1-16</inkml:trace>
  <inkml:trace contextRef="#ctx0" brushRef="#br0" timeOffset="22732.89">11472 3690 0,'1'4'0,"5"4"0,1-5 0,5-7 0,4-9 0,8-8 0,11-9 0,7-9 16,-1 1-16,-4 7 15,-9 12 1,-7 15-16,-11 12 16,-6 10-16,-2 6 15,-8 2-15,-4 1 16,-6 4-16,4-7 16,-4 0-1,2-5-15,5-7 16,4-5-16,10-7 15,6-6-15,5-7 16,7-6-16,3-9 16,-1-6-16,1 1 15,-3 3-15,-5 8 16,-7 7 0,-6 10-16,-5 10 15,1 7-15,-6 5 16,1 4-16,1-1 15,4-3-15,1-6 16,2-4-16,3-4 16,2-6-16,3-3 15,4-6-15,2-3 16,6-6-16,-2-1 16,-1 1-1,4 4-15,-1 4 16,-2 4-16,-4 5 15,0 4-15,3 2 16,-3 2-16,-4 3 16,-3-4-16,-3-1 15,-4-1-15,-3-1 16,-2 1-16,-2 5 16,-1 2-16,3 3 15,0 1 1,6 3-16,2-2 15,0 0-15,4-2 16,2-4-16,1-2 16,6-5-16,3-7 15,6-10-15,6-7 16,-3-15-16,4-7 16,8-8-16,1-8 15,-7 1-15,-6 9 16,-7 10-1,-18 14-15,-5 6 16,-2 7-16,-3 5 16,-2 5-16,-1 2 15,-5 5-15,3 3 16,-5 8-16,-5 8 16,-2 13-16,1 13 15,1 13-15,3 7 16,9 8-1,13-11-15,6-23 16,1-19-16,-2-17 16</inkml:trace>
  <inkml:trace contextRef="#ctx0" brushRef="#br0" timeOffset="25911.95">14841 3109 0,'-5'1'0,"-7"3"0,5 2 0,6 6 0,2 5 0,0-2 0,1-3 0,-1-3 15,2-1 1,-2-1-16,-4 0 0,0 1 16,2 1-1,4-3-15,1-4 16,1 0-16,0-3 16,1-2-16,-2 0 15,2-3-15,2-2 16,3-2-16,1-2 15,-1-2-15,-2 1 16,-4 2 0,-2 0-16,-1 3 0,-4 3 15,0 1 1,-2 2-16,0 2 16,0 0-16,1 0 15,1 0-15,-3 2 16,-4 2-16,1 2 15,2-1-15,2 1 16,3 0 0,2-2-16,2 2 15,4 0-15,6-2 0,-1-2 16,3-2 0,3-4-16,0 0 15,-3-2-15,-3 1 16,-4 1-16,-2 0 15,-4 2-15,-3 0 16,-1 2 0,0 3-16,-2-2 15,1 1-15,-1-1 16,2-1-16,0 1 16,1-2-16,0 1 15,2-1-15,0 0 16,0-1-16,-1 2 15,-1-1-15,2 1 16,-2 1-16,0-1 16,1 0-1,0 0-15,0 1 16,0-1-16,-1 0 16,0-1-16,1 1 15,-1 0-15,-1 0 16,0 1-16,1 1 15,0-1-15,0 0 16,0-1-16,0-1 16,0 0-1,0-1-15,-1 0 16,-3-3-16,-1-2 16,-3-3-16,-7 1 15,-3-5-15,-5-3 16,0-3-16,-2-3 15,-3-1-15,-2-1 16,-6-1-16,1-2 16,-2 1-1,-11 1-15,-7-2 16,-4 1-16,-2 0 16,-7-1-16,-3 1 15,-1-2-15,3 0 16,-5 2-16,-3 1 15,-6 2-15,-12 3 16,3 0-16,0 0 16,-1 2-16,-6 2 15,-4 2 1,-4-2-16,5 0 16,1 4-16,-3-1 15,-7 6-15,3 0 16,4 2-16,-5 3 15,0 1-15,3 1 16,-1 4-16,-3 1 16,2 1-16,-4 3 15,6 3-15,1 5 16,0 0 0,-3 1-16,1 5 15,2 2-15,12 3 16,-3-1-16,2 4 15,1 0-15,2 4 16,-1 5 0,2 0-16,3 5 0,3 0 15,2 5-15,6 1 16,3 3 0,-2 1-16,7 0 15,3 1-15,13-7 16,5-1-16,10-2 15,-3-1-15,5-4 16,3-5-16,5-5 16,7-6-1,7-8-15,5-7 0,4-3 16,1-2 0,4-4-16,2-3 15,1 1-15,0-1 16,-4-1-16,-3 0 15,-2-1-15,0-1 16,2-1-16,4-1 16,2-2-1,2 3-15,-1 1 16,-3 5-16,1 0 0,-4 3 16,1 1-1,2-1-15,-1 2 16,-2-1-16,4-2 15,-4 3-15,-1-1 16,0 0-16,3-2 16,1-5-1,3 1-15,3-3 16,-1 3-16,-2-1 16,2 2-16,-4 1 15,-1 0-15,0 1 16,-1 1-16,-4-2 15,-1-3-15,-5 3 16,-1 1-16,0-3 16,-5 1-16,12 2 15</inkml:trace>
  <inkml:trace contextRef="#ctx0" brushRef="#br0" timeOffset="42669.64">1312 3824 0,'8'-1'0,"-3"3"0,-4 4 0,2 5 0,1 11 0,1 8 0,3 9 0,2 7 16,5-1-16,-1-5 15,6-5-15,-3-17 16,4-7-16,2-8 15,1-6-15,2-4 16,3-7-16,-3-11 16,1-7-16,-3-9 15,-3-11-15,-4-10 16,-3 1-16,-2 7 16,0 9-1,-4 17-15,-2 16 16,-2 9-16,-4 7 15,-3 7-15,-3 10 16,-3 10-16,2 8 16,-1 7-16,5 6 15,8 4 1,5-1-16,10-10 0,2-11 16,3-12-16,-1-11 15,-1-9 1,-2-8-16,-4-9 15,1-3-15,-2-4 16,-2-10-16,0-6 16,-1-5-16,-2-5 15,1 2-15,-1 3 16,-3 9 0,0 6-16,0 6 0,0 6 15,-3 7 1,-1 5-16,-3 8 15,-2 7-15,-1 12 16,1 10-16,1 7 16,4 3-16,6-1 15,8-5 1,8-5-16,7-12 16,9-17-16,-5-3 15,0-11-15,-2-8 0,-5-8 16,-5-9-1,-4-8-15,-5-8 16,-6-1-16,-2 7 16,-1 9-16,3 13 15,0 6-15,-2 4 16,-1 12 0,-4 3-16,-4 1 15</inkml:trace>
  <inkml:trace contextRef="#ctx0" brushRef="#br0" timeOffset="43372.08">2688 3611 0,'7'-8'0,"9"-9"0,-2 13 0,0 15 0,-14-11 0,10 24 0,-4 1 0,-3 2 0,-2 3 16,-3 7-16,-3 7 16,0-1-16,5 3 15,4 3-15,5-13 16,8-14-16,4-8 16,2-13-1,2-9-15,-1-7 16,3-6-16,0-9 15,2-8-15,-2-5 16,0-4-16,-2 0 16,-2 5-16,-6 12 15,-5 6-15,-4 7 16,-3 8-16,-4 5 16,-4 6-16,0 6 15,-2 7 1,-1 12-16,-1 11 15,2 7-15,4 2 16,6 0-16,2-7 16,7-9-16,6-20 15,-2-2-15,0-7 16,-2-4-16,1-6 16,3-9-1,4-8-15,2-9 16,3-11-16,1-10 15,1-7-15,-10 1 16,-2 13-16,-8 15 16,-3 17-16,-5 14 15,-3 9-15,0 7 16,-4 7-16,-3 11 16,-1 10-16,-1 10 15,3 4 1,6-1-16,7-2 15,11-22-15,5-22 16,1-9-16,-6-7 16,-11 2-16</inkml:trace>
  <inkml:trace contextRef="#ctx0" brushRef="#br0" timeOffset="44091.85">3818 3424 0,'4'-1'0,"5"1"0,-5 11 0,-3 8 0,-4 5 0,-1-3 0,0 5 16,0 7-16,-1 7 15,4 4-15,4 0 16,5-4-16,4-2 16,3-14-1,5-20-15,-2 3 16,1-7-16,1-7 0,3-7 15,-1-7 1,5-10-16,0-9 16,0-6-16,-3-7 15,-4 3-15,-7 8 16,-4 13-16,-6 13 16,0 10-16,-1 7 15,0 4 1,-4 6-16,0 7 15,-2 11-15,0 10 16,-1 7-16,2 4 16,4-1-16,7-6 15,7-8-15,5-18 16,4-10-16,1-5 16,2-9-16,2-11 15,2-12 1,1-8-16,-1-12 15,1-10-15,-9-2 16,-7 8-16,-4 11 16,-5 14-16,-1 14 15,1 11-15,2 6 16,-2 4-16,-1 5 16,-6 0-16,-2-3 15,-3-3-15</inkml:trace>
  <inkml:trace contextRef="#ctx0" brushRef="#br0" timeOffset="44254.01">4598 3588 0,'12'5'0,"17"8"0,-2-4 0,-2-4 0,-25-5 0,24 0 0,1-2 0,2-3 15,-3-5-15,-4-3 16,-2 0-16,-4 2 15,-2 1 1,-9 9-16</inkml:trace>
  <inkml:trace contextRef="#ctx0" brushRef="#br0" timeOffset="44640.91">5191 3626 0,'10'-2'0,"14"-2"0,-1 0 0,3-4 0,-26 8 0,30-15 0,3-7 0,-2-8 0,-5-8 16,-9-1-16,-13-3 15,-15 9-15,-12 6 16,-9 7-16,-9 6 15,-10 8 1,-5 8-16,-3 9 16,-1 16-16,5 14 15,8 14-15,19 8 16,15 0-16,23-16 16,18-15-16,10-10 15,8-15-15,5-11 16,3-10-16,1-14 15,1-13-15,2-15 16,-28 24 0</inkml:trace>
  <inkml:trace contextRef="#ctx0" brushRef="#br0" timeOffset="44797.3">5702 3031 0,'1'4'0,"0"7"0,-5 0 0,-2 3 0,-8 2 0,-3 6 0,-4 9 0,-4 6 15,-1 4-15,10-11 16</inkml:trace>
  <inkml:trace contextRef="#ctx0" brushRef="#br0" timeOffset="45579.67">6368 3015 0,'-5'9'0,"-7"11"0,1-3 0,0 1 0,11-18 0,-13 20 0,-11 15 0,24-35 0,-37 55 0,-7 16 16,-1 12-1,5 4-15,30-40 0,8-7 16,14-19 0,5-7-16,4-4 15,1-3-15,2-3 16,1-4-16,-2 1 15,2-6-15,0-3 16,1-5 0,4-5-16,5-9 15,1-8-15,-1-4 16,-5-5-16,-15 6 16,-12 9-16,-10 9 15,-11 10-15,-9 6 16,-6 13-16,-8 10 15,-5 10-15,-2 10 16,-1 8-16,13 0 16,10-4-1,17-8-15,15-12 16,14-12-16,1-7 16,-4-8-16,-8-1 15</inkml:trace>
  <inkml:trace contextRef="#ctx0" brushRef="#br0" timeOffset="45798.56">6166 3172 0,'0'0'0,"2"-1"0,9-2 0,18-3 15,25-1-15,17 4 0,7 6 0,-2 3 16,-6 5-16,-32-4 16,-25-10-1,-15-2-15,-12 0 16</inkml:trace>
  <inkml:trace contextRef="#ctx0" brushRef="#br0" timeOffset="46276.65">5672 3038 0,'1'3'0,"1"5"0,-2 1 0,-8 0 0,-7 3 0,-5 6 0,-4 10 16,-7 17-16,-4 13 15,-3 9-15,1 12 16,-1-7-16,15-25 15,13-9-15,11-11 16,8-9-16,9-8 16,-7-10-1</inkml:trace>
  <inkml:trace contextRef="#ctx0" brushRef="#br0" timeOffset="46675.27">5755 3497 0,'8'1'0,"9"1"0,-1-5 0,1-4 0,5-10 0,-22 17 0,22-24 0,0-2 15,-4 0-15,-7 3 16,-11 4-16,-11 5 15,-13 6-15,-8 5 16,-7 6-16,0 2 16,4-4-1,3 4-15,4 7 16,5 5-16,9 1 16,4 0-16,7 2 15,12-4-15,11 0 16,15-4-16,11-2 15,10-8-15,-6 6 16,-6 0-16,-13 0 16,6-14-16,-15 6 15,-6 1 1,-3-8-16</inkml:trace>
  <inkml:trace contextRef="#ctx0" brushRef="#br0" timeOffset="62752.73">5574 6218 0,'9'2'0,"10"4"0,-2-1 16,-4-3-16,-3-2 0,-10 0 0,12-3 0,0 2 0,5-1 0,2-1 0,3 0 0,3 1 15,6-2-15,4 0 16,1 0-16,4 0 16,4-1-16,2 2 15,4 1-15,2-4 16,-2 4 0,4-3-16,-2 0 15,-3 0-15,3 0 16,1-2-16,0 1 15,-1-1-15,1 0 16,-2 1-16,-1-1 16,1-1-16,1 1 15,0 1-15,0 0 16,0 1 0,-2 0-16,-3 2 15,-1 1-15,-2 2 16,-3 3-16,-3 2 15,-1 1-15,-1 1 16,-1-1-16,-5-6 16,-10-4-16,-13-2 15</inkml:trace>
  <inkml:trace contextRef="#ctx0" brushRef="#br0" timeOffset="102422.81">12394 620 0,'-9'2'0,"-14"3"0,7 0 0,-2-7 0,18 2 0,-17-8 0,-5 0 0,22 8 0,-28-1 0,-5 6 16,-5 4 0,-2 8-16,-4 8 15,0 8-15,3-6 16,3-6-16,7-3 16,12-1-16,14-5 15,12-2 1,14-3-16,5-1 15,9 2-15,3-1 16,2 3-16,-7 0 16,-1 7-16,-9 3 15,-6 4-15,-10 1 16,-8-2-16,-13-2 16,-5 1-16,-9-4 15,-7 0 1,-3 0-16,-2-1 15,4 2-15,-2-2 16,3-3-16,12-6 0,8-3 16,7-8-1,10-10-15,6 2 16</inkml:trace>
  <inkml:trace contextRef="#ctx0" brushRef="#br0" timeOffset="103231.23">12374 1052 0,'7'1'0,"9"2"0,-7-1 0,-5-3 0,-3-4 0,3-7 0,-4 12 0,7-21 0,3-7 0,6-5 16,4-3-16,2 2 16,-5 5-16,-5 7 15,-3 6-15,-2 5 16,-6 8-16,-2 10 16,-3 2-16,1 3 15,0 8-15,2 5 16,-2 6-16,4 2 15,1-3-15,2-3 16,3-8 0,7-10-16,5-8 15,3-9-15,-1-6 16,5-9-16,3-7 16,-4-2-16,-3-4 15,-5 7-15,-6 3 16,-5 11-16,-3 8 15,-2 8 1,0 7-16,-1 7 16,-1 5-16,0 5 15,3 3-15,5 0 16,3-2-16,2-7 16,2-7-16,6-5 15,6-3-15,3-4 16,5-6-16,3-3 15,-2 2-15,-1-2 16,-3-2 0,-5-4-16,-3 1 15,-5-7-15,-1 2 16,-2-8-16,-5-3 16,-5-3-16,-4 1 15,-4 2-15,-9 9 16,-5 12-16,-7 10 15,-5 13-15,-4 14 16,-1 12 0,0 7-16,8 2 15,13-3-15,10-12 16,11-18-16,11-13 16,9-13-16,6-13 15,3-6-15,-1-4 16,-16 14-16</inkml:trace>
  <inkml:trace contextRef="#ctx0" brushRef="#br0" timeOffset="103854.72">13413 433 0,'16'4'0,"0"1"0,-4 3 0,-4 1 0,-8-9 0,1 8 0,-6 1 0,-8 4 0,-5 9 0,-6 14 0,-7 10 15,-2 10 1,0 2-16,5 5 0,7-19 16,11-18-1,14-8-15,5-5 16,3-2-16,4-1 16,3-3-16,3-2 15,1 1-15,-2 0 16,1-1-16,-1-3 15,-1-3-15,0-3 16,0-2 0,-1-4-16,2-3 0,-2-3 15,2-4 1,-1 4-16,-7 0 16,-5 3-16,-9 1 15,-5 1-15,-4 2 16,-6 0-16,-7 1 15,-10 5-15,-4 4 16,-3 7 0,-2 4-16,0 8 15,-1 8-15,10 4 0,21-1 16,15-2 0,17-5-16,17-8 15,19-9-15,-2-7 16,-1-7-16,-8-5 15,-11-4-15,-14 0 16,-12-2 0,-10-1-16,-11-4 15,-5 2-15,-7 1 16,-2 6-16,-1 9 16,1 8-16,5 7 15,5 5-15,7 3 16,9-3-16,11-5 15,14-8-15,-8-8 16</inkml:trace>
  <inkml:trace contextRef="#ctx0" brushRef="#br0" timeOffset="104922.69">14931 484 0,'0'0'0,"0"0"15,0 0-15,-3 2 0,-3-1 0,2 0 0,3-1 0,-2-1 0,-1 0 0,-65-4 0,41 22 16,-7 16-16,-3 15 15,-3 17-15,3 22 16,5-1-16,7-3 16,13-21-16,11-12 15,13-25-15,12-10 16,11-12 0,5-8-16,6-8 15,3-9-15,3-11 16,-1-9-16,3-11 15,-2-7-15,-5-1 16,-5-1 0,-12 5-16,-11 5 0,-5 7 15,-4 7-15,-2 8 16,-3 4 0,0 4-16,-1 8 15,-1 5-15,-1 6 16,-6 5-16,-4 8 15,-5 6-15,-5 8 16,1 8-16,-2 4 16,1 5-1,2 0-15,3 0 0,9-5 16,0-7 0,5-6-16,1-6 15,5-6-15,2-3 16,2-5-16,2-5 15,2-7-15,6-5 16,2-3-16,4-2 16,1 2-1,-3 4-15,0 6 16,-4 6-16,-3 8 0,-3 10 16,-1 6-1,-2 4-15,-7 6 16,1 0-16,0-3 15,-2-4-15,3-5 16,0-3-16,0-5 16,1-7-1,0-7-15,9-9 16,8-9-16,-1-3 16,3-7-16,-8 11 0</inkml:trace>
  <inkml:trace contextRef="#ctx0" brushRef="#br0" timeOffset="106560.81">15649 632 0,'2'-3'0,"0"-4"0,-6 3 0,-2 4 0,-1 2 0,-2 2 0,-1 5 15,-1 3-15,-1 4 0,-3 9 0,-2 8 16,1 5-16,1 4 16,3 0-16,6-3 15,9-3-15,16-13 16,10-13 0,6-5-16,4-9 15,2-7-15,0-5 16,-8-5-16,-4-7 15,-7-3-15,-8-4 16,-7-6-16,-5-1 16,-4 2-16,-9 11 15,-7 8-15,1 9 16,-4 7 0,0 7-16,-3 8 15,4 10-15,-1-2 16,2 2-16,6 5 15,6 2-15,8 1 16,9-1-16,8-4 16,9-6-16,1-6 15,5-7-15,0-6 16,4-8-16,-4-4 16,-4-6-1,0-7-15,-3-5 16,-7-3-16,-10 0 15,-2 4-15,-4 5 16,1 6-16,-4 8 16,0 6-16,0 6 15,-4 9-15,-2 5 16,3 7-16,-3 7 16,-2 8-1,3 3-15,2 1 16,4-3-16,5-6 15,2-6-15,6-11 16,4-6-16,3-4 16,6-10-16,0-3 15,-3-3-15,2-8 16,-4-4-16,1-10 16,-4-4-1,-3-2-15,-2 0 16,-3 10-16,-2 8 15,-5 10-15,-3 6 16,-1 5-16,0 5 16,-1 5-16,-3 4 15,-6 8-15,0 7 16,-4 5-16,-3 5 16,3 1-16,5-1 15,10-5 1,8-8-16,15-13 15,4-9-15,4-6 16,-2-7-16,3-9 16,-5-6-16,2-10 15,-4-7 1,-2-8-16,-2-5 16,-11 10-16,-8 14 0,-6 14 15,-1 12 1,0 6-16,1 2 15,2 4-15,-2 3 16,-1 6-16,-1 7 16,-1 7-16,0 5 15,1 4-15,4 0 16,3-2 0,5-7-16,9-7 15,2-11-15,2-5 16,-1-7-16,-3-3 15,-1-3-15,1-3 16,-1-5-16,-1-2 16,1-2-16,-1 1 15,0-3-15,-3 1 16,-1 0 0,-4 2-16,0 1 15,0 0-15,1 1 16,2 2-16,2-1 15,2 2-15,4 0 16,-1 2-16,0 5 16,-2 6-16,-1 7 15,1 8-15,-1 5 16,0 8-16,-6 5 16,-2 0-1,-5 2-15,-3-2 16,-3-9-16,-6-9 15,4-3-15,-1-6 16,4-5-16,5-3 16,2-5-16,1-3 15,5-8-15,5-11 16,8-11-16,9-10 16,7-5-1,5-5-15,9 9 16,-10 23-16,-8 20 15,-12 14-15,-7 11 16,-1 9-16,-2 6 16,-3 3-16,-7 6 15,-3 0-15,-4-3 16,-2-7-16,2-9 16,8-11-16,5-11 15,11-9 1</inkml:trace>
  <inkml:trace contextRef="#ctx0" brushRef="#br0" timeOffset="109266.27">18048 618 0,'0'0'0,"0"0"16,0 0-16,0 0 15,0 0-15,0 0 16,0 0-16,0 0 16,0 0-16,-14 8 0,7 0 0,4-1 0,4-1 0,0-5 0,0-1 0,92-13 0,-65 16 15,-1 0-15,-2 0 16,2 1-16,0-2 15,-6 0-15,-3 3 16,-7-3 0,-6 0-16,-2 1 15,-2-2-15,-4-1 16,2 0-16,-3-3 16,-2-1-16,-1-3 15,-6 4-15,-3-4 16,-7 3-16,1-2 15,-8-1-15,-4 3 16,0 1 0,-2 0-16,2 2 15,7-2-15,7 0 16,3 3-16,5 0 16,3 2-16,3 0 15,3 0-15,2 0 16,4 0-16,4-2 15,5 1-15,3 1 16,8-1 0,3-1-16,4 3 15,7-2-15,6 0 16,2 0-16,-5-1 16,3-1-16,-2-1 15,-7 1-15,-8 1 16,-11 0-16,-7 1 15,-5 0-15,-4 0 16,-3 0-16,0 0 16,1-1-1,1-1-15,0-2 16,-7 0-16,-4-1 16,-2-1-16,-6 0 15,-1 1-15,-4 0 16,1 2-16,4 2 15,-1 3-15,4 0 16,2-1-16,6-3 16,7-3-16,13-2 15,-4-4 1</inkml:trace>
  <inkml:trace contextRef="#ctx0" brushRef="#br0" timeOffset="110127.6">18772 305 0,'0'0'0,"0"0"0,-4 8 0,8-1 0,2-2 0,1-4 0,-1 0 0,-4 3 0,-17 35 0,9-7 16,-5 9-1,-3 9-15,0 5 0,1 3 16,0-3 0,1-13-16,0-12 15,4-10-15,-1-10 16,4-6-16,0-6 15,5-2-15,0-2 16,1-5-16,0-8 16,0-11-1,5-9-15,4-10 16,6-4-16,8-2 0,9-3 16,4 13-1,1 6-15,1 6 16,1 9-16,-4 8 15,-6 6-15,-8 5 16,-5 3-16,-3 2 16,-5 3-16,-4 3 15,-1 4 1,-1 2-16,-5 4 16,-1 4-16,0 3 15,-1-1-15,-2 0 16,-3-4-16,-5-1 15,-2-1-15,-2 0 16,-2-1-16,-2 2 16,-2 1-16,1 5 15,1 4 1,6 1-16,6-2 16,5 2-16,10-3 15,3 2-15,8-4 16,7-3-16,7-6 15,0-5-15,-2-7 16,1-5-16,-5-11 16,-18 4-16</inkml:trace>
  <inkml:trace contextRef="#ctx0" brushRef="#br0" timeOffset="117924.89">20393 365 0,'0'0'16,"0"0"-16,0 0 15,0 0-15,0 0 16,0 0-16,0 0 16,0 0-1,0 0-15,0 0 16,0 0-16,0 0 16,0 0-16,0 0 15,0 0-15,0 0 16,0 0-16,0 0 15,0 0-15,0 0 16,0 0-16,0 0 16,0 0-1,0 0-15,0 0 16,0 0-16,0 0 16,0 0-16,0 0 15,0 0-15,4-3 0,1 2 0,1 2 0,2 0 0,-1 2 0,-2-1 0,-126 23 0,98-5 16,0 2-16,-1 4 15,3 0-15,7 0 16,1 6-16,13-9 16,10-7-1,8-4-15,12-7 16,-6-2-16,-3-2 16,-4-3-16,-6-1 15,-6 0-15,-6-1 16,-4 1-16,-8-3 15,-4 3 1,-8 3-16,-5 6 0,-5 7 16,-8 8-16,-4 8 15,-4 7 1,-1 9-16,14-6 16,15-3-16,15-7 15,13-4-15,12-6 16,8-7-16,6-9 15,3-7 1,3-5-16,-2-8 16,-2-5-16,-5-6 0,-10 1 15,-9 3-15,-7-1 16,-6 4 0,-6 6-16,-6 9 15,-4 8-15,-1 6 16,1 8-16,2 0 15,5-3 1,6-1-16,7-4 16,9-3-16,6-4 15,10-8-15,-6 0 16,11 5 15,0-6-31,0 0 0,0 1 0,-4 2 0,-2 2 16,0 1-16,-4 3 15,1 5-15,0-1 16,-4-1-16,-3 1 16,-4-1-1,-3 0-15,0-1 16,2-2-16,-1-2 16,3 0-16,2-7 15,2 0-15,5-2 16,2-4-16,2-1 15,4-2-15,-7-1 16,-5 1 0,-6 0-16,-6 5 15,-5 0-15,-2 1 16,-9 4-16,-4 4 16,2 0-16,0 2 15,6-1-15,3 2 16,1 0-16,3 1 15,1 0-15,1-1 16,0 0-16,2 1 16,0-1-16,0 0 15,-2-1 1,-1 1-16,0 0 16,-1 0-16,1 0 15,-2 0-15,0 0 16,0 0-16,2 0 15,0 0-15,2 0 16,-1 0-16,-2 0 16,1 0-1,1 0-15,-2 0 16,1 0-16,0 0 16,0 0-16,0 0 15,0 0-15,0 0 16,0 0-16,0 0 15,0 0-15,0 0 16,0 0-16,0 0 16,0 0-16,0 0 15,0 0 1,0 0-16,0 0 16,0 0-16,0 0 15,0 0-15,0 0 16,0 0-16,0 0 15,0 0-15,0 0 16,0 0-16,0 0 16,0 0-16,0 0 15,1 0 1,-1 0-16,0 0 16,0 0-16,0 0 15,-1 0-15,1 0 16,0 0-16,0 0 15,0 0-15,0 0 16,0 0 0,0 0-16,0 0 0,0 0 15,0 0-15,0 0 16,0 0 0,0 0-16,0 0 15,0 0-15,0 0 16,0 0-16,0 0 15,0 0-15,0 0 16,0 0-16,0 0 16,0 0-1,0 0-15,0 0 0,0 0 16,0 0 0,0 0-16,0 0 15,0 0-15,0 0 16,0 0-16,0 0 15,0 0-15,0 0 16,0 0-16,0 0 16,0 0-16,1 0 15,-2 0 1,1 0-16,1 0 0,-2 0 16,2 0-1,-2 0-15,1 0 16,0 0-16,0 0 15,0 0-15,1 0 16,-1 0-16,0 0 16,0 0-1,-1 0-15,1 0 16,0 0-16,0 0 16,0 0-16,0 0 15,0 0-15,0 0 16,0 1-16,0-1 15,0 1-15,0 0 16,0-1-16,0 0 16,0 1-1,0-1-15,0 0 16,0 0-16,0 0 16,0 0-16,0 0 15,0-1-15,0 1 16,0 1-16,0-1 15,0 0-15,-1 0 16,2 0-16,-1 0 16,0 0-16,0 0 15,0 1-15,0-1 16,0-1 0,0 2-16,0-2 15,0 2-15,1-1 16,-1 0-16,0 0 15,0 0-15,-1 0 16,1 0-16,1 1 16,-2-2-16,1 2 15,0-2-15,0 1 16,0 1 0,0-1-16,0 0 15,0 0-15,0 0 16,0 0-16,0 0 15,1 0-15,-2 0 16,2 0-16,-2 0 16,1 0-16,0 0 15,0 0-15,0 0 16,1 0 0,-2 0-16,2 0 15,-1 0-15,0 0 16,0 0-16,0 0 15,0 0-15,0 0 16,0 0-16,0 0 16,0 0-16,0 0 15,0 0-15,0 0 16,-1 0-16,2 0 16,-1 0-16,0 0 15,0 0 1,0 0-16,0 0 15,0 0-15,0 0 16,0 0-16,0 0 16,0 0-16,0 0 15,0 0-15,0 0 16,0 0-16,0 0 16,-1 0-1,1 0-15,1 0 16,-1 0-16,0 0 15,0 0-15,0 0 16,0 0-16,0 0 16,0 0-16,0 0 15,0 0 1,0 0-16,0 0 0,0 0 16,-1 0-16,1 0 15,0 0 1,0 0-16,0 0 15,0 0-15,0 0 16,0 0-16,0 0 16,0 0-16,0 0 15,0 0-15,0 0 16,0 0 0,0 0-16,0-1 0,-2 2 15,2-1-15,-1 0 16,1 0-1,0 0-15,0 0 16,0 0-16,0 0 16,0 0-16,0 0 15,0 0-15,0 0 16,0 0 0,0 0-16,0 0 15,0 0-15,-1 1 0,1-1 16,0-1-1,1 1-15,-1 0 16,-1 0-16,2 0 16,-1 0-16,1 0 15,-2 0-15,1 0 16,1 0-16,-1 0 16,0 0-1,0 0-15,0 0 16,0 0-16,1 1 15,-1-1-15,0 0 16,0 0-16,0 0 16,1 0-16,0 0 15,-1 0-15,0 0 16,0 0-16,0 0 16,0 0-1,0 0-15,0 0 16,1 0-16,-1 0 15,0 0-15,1 0 16,-1 0-16,0 0 16,-1 1-16,2-1 15,-2 0-15,2 0 16,-1 0-16,0 0 16,0 0-1,0 0-15,-1 0 16,1 0-16,0 0 15,0 0-15,0 1 16,0-1-16,0 0 16,0-1-16,0 1 15,0 0-15,0 0 16,0 0-16,0 0 16,0 0-16,0-1 15,0 1 1,0 0-16,0 0 15,0 0-15,0 0 16,0 0-16,0 0 16,-1 0-16,2 0 15,-1 0-15,0 0 16,0 0-16,0 0 16,0 0-16,0 0 15,0 0 1,-1 0-16,1 0 15,0 0-15,0 0 16,0 0-16,0 0 16,0 0-16,0 0 15,0 0-15,0 0 16,0 0-16,0 0 16,0 0-16,0 0 15,0 0 1,0 0-16,0 0 15,0 0-15,0 0 16,0 0-16,0 0 16,0 0-16,0 0 15,0 0-15,0 0 16,0 0-16,0 0 16,0 0-16,0 0 15,0 0-15,0 0 16,0 0-1,0 0-15,0 0 16,0 0-16,0 0 16,0-1-16,0 1 15,0 0-15,0 1 16,0-1-16,0 0 16,0 0-16,0 0 15,0 0-15,0 0 16,0 0-16,0 0 15,0-1 1,0 1-16,0 0 16,0 0-16,0 0 15,0 0-15,-6-2 16,-1-2-16,-1-3 16,-3-3-16,3 0 15</inkml:trace>
  <inkml:trace contextRef="#ctx0" brushRef="#br0" timeOffset="119970.49">20944 167 0,'7'2'0,"8"8"0,4 2 0,-2-1 0,-6-1 0,-11-10 0,-1 12 0,-5 6 0,-5 10 0,-4 11 16,-2 11-16,-1 10 16,-2 12-16,0-10 15,-3-8-15,9-15 16,2-16-1,7-8-15,5-8 16,1-5-16,1-4 16,3-4-16,2-4 15,5 0-15,2-1 16,2 3-16,-1 3 16,1 5-16,2 2 15,-2 3-15,0 1 16,1 2-16,0 1 15,0-2-15,0-4 16,1-2 0,3-5-16,2-6 15,-1-6-15,4-6 16,-4-4-16,-3-4 16,-2-1-16,-6 3 15,-4 8-15,-6 6 16,-8 10-16,-4 10 15,-2 8 1,-2 8-16,2 7 16,2 2-16,2 0 15,9-4-15,5-4 16,4-8-16,7-6 16,5-9-16,3-6 15,4-9-15,1-3 16,0-4-16,-2-1 15,-2 0-15,-4 2 16,-5 4 0,-3 6-16,-5 6 15,-4 5-15,-2 5 16,-1 3-16,0 6 16,2 2-16,-1 1 15,0 0-15,-2 0 16,0-3-16,2-4 15,1 0-15,1-3 16,3-5-16,2-3 16,2-6-1,4-7-15,0-5 16,5-5-16,2-2 16,0 0-16,-3 4 15,-6 6-15,-4 5 16,-5 6-1,-1 5-15,-4 7 0,2 6 16,0 5 0,-1 6-16,2 1 15,3-1-15,2-1 16,-1-2-16,0-1 16,-1-2-16,0-5 15,-2-3-15,2-5 16,2-5-16,3-7 15,5-8 1,2-8-16,6-5 0,5-3 16,2-2-16,2 3 15,-2 6 1,-4 6-16,-6 10 16,-7 5-16,-5 1 15,-6 5-15,-6-1 16,-5 1-16,-2 1 15,-5 2-15,0 4 16,-3 5 0,1 5-16,4 4 0,5 0 15,6 1 1,7-1-16,9-5 16,7-6-16,6-7 15,7-6-15,2-8 16,-4-3-16,-7-6 15,-3-2-15,-4-2 16,-9-3 0,-6-2-16,-5 2 15,-2 2-15,-7 4 16,-5 6-16,-5 8 16,-4 9-16,-3 8 15,0 6-15,4 4 16,6 0-16,7-4 15,8-5-15,8-7 16,10-6 0,8-7-16,10-3 15,6-4-15,4-2 16,0 1-16,-5 3 16,-6 3-16,-7 1 15,-3 3-15,-7 4 16,-6 4-16,-10 7 15,-2 4-15,-2 3 16,-1-3-16,-1-1 16,1-1-1,6-6-15,0-1 16,0-4-16,5-4 16,3-4-16,7-2 15,6-4-15,4 2 16,4 1-16,0 1 15,-1 3-15,-6 3 16,-4 5-16,-9 2 16,-6 3-1,-10 3-15,-12 2 16,-9 2-16,-7-4 16,-8-3-16,-4-3 15,-8-3-15,26-5 16</inkml:trace>
  <inkml:trace contextRef="#ctx0" brushRef="#br0" timeOffset="120520.5">20652 552 0,'0'0'0,"0"0"16,0 0-16,0 0 16,0 0-16,0 0 15,0 0-15,0 0 16,0 0 0,0 0-16,0 0 0,2-5 0,4 0 0,1 1 0,-2 1 15,-1 1-15,-2 1 0,-92 45 0,77-30 0,-3 1 16,3 3-16,-3 6 15,2-2-15,3-2 16,2-4-16,5-7 16,2-5-1,6-9-15,8-11 0,-7 3 16</inkml:trace>
  <inkml:trace contextRef="#ctx0" brushRef="#br0" timeOffset="121199.02">23378 341 0</inkml:trace>
  <inkml:trace contextRef="#ctx0" brushRef="#br0" timeOffset="121517.89">23536 209 0,'2'-7'0,"4"-10"0,2 9 0,1 6 0,1 8 0,-10-6 0,14 11 0,-3 1 0,-2 0 0,-8-2 16,-7 3-16,-6-2 16,-7 7-16,-7 6 15,-7 10-15,-5 8 16,-3 10-16,-1 11 16,1 2-1,6-3-15,4-4 16,8-5-16,9-14 15,9-19-15,8-15 16,8-13-16,-1-5 16</inkml:trace>
  <inkml:trace contextRef="#ctx0" brushRef="#br0" timeOffset="121892.73">23960 270 0,'2'-1'0,"4"-2"0,7 0 0,1 1 0,2 0 0,-5-1 0,-6-1 0,-3 0 0,-3 1 0,-3 2 16,1 0-1,-13 6-15,-11 9 16,-11 8-16,-6 8 16,-4 7-16,-11 10 15,10 5-15,19-4 16,4-1-16,13-4 16,12-5-16,12-8 15,8-12 1,3-10-16,0-9 15,-1-7-15,-1-4 16,-2-4-16,-13 6 16</inkml:trace>
  <inkml:trace contextRef="#ctx0" brushRef="#br0" timeOffset="122158.7">23657 478 0,'4'6'0,"6"4"0,0 2 0,3-5 0,4-4 0,-17-3 0,22-3 0,11-2 0,7-1 16,1 4-16,2-2 16,-1 0-16,-7 6 15,-9 2 1,-15-5-16,-5-5 15,-8-2-15,1-3 16,1-1-16,1 2 16,2 3-16,3 6 15</inkml:trace>
  <inkml:trace contextRef="#ctx0" brushRef="#br0" timeOffset="122428.12">24348 226 0,'1'9'0,"-3"-3"0,0-1 0,0 1 0,2 7 0,-2 6 0,-5 10 0,-4 9 15,-7 10 1,-2 7-16,-4 2 15,-4 1-15,7-14 16,6-10-16,5-12 16,4-10-16,3-10 15,1-10-15,2-3 16</inkml:trace>
  <inkml:trace contextRef="#ctx0" brushRef="#br0" timeOffset="122648.21">24205 402 0,'6'3'0,"9"1"0,-5-1 0,-1-2 0,-2 0 0,-7-1 0,13 1 0,10-2 0,10 2 0,-4-2 0,3 6 46,8-8-30,-19-4-16,5 4 16,-3-3-16,-7-1 15,-7-1-15,-8-1 0,-12-2 0</inkml:trace>
  <inkml:trace contextRef="#ctx0" brushRef="#br0" timeOffset="122912.93">24702 350 0,'0'0'0,"0"0"16,0 0-16,0 0 16,0 0-16,0 0 0,7 0 0,0-2 0,-2-2 15,-3-3-15,-1 0 0,-2 1 0,-110 79 0,85-43 0,7 12 16,6 6-16,9-6 15,19-2 1,6-15-16,5-14 16,2-13-16,3-11 15,-15-1-15</inkml:trace>
  <inkml:trace contextRef="#ctx0" brushRef="#br0" timeOffset="131734.34">18156 1060 0,'-6'0'0,"-9"0"0,11 1 0,10 6 0,8 1 0,-2-3 0,-3 0 0,-3-2 0,4-1 16,2-3-16,3-2 15,3 0-15,6-1 16,4 1-16,1 0 16,4 1-16,-2 2 15,5 1 1,-2 1-16,-1 0 16,1 1-16,2-1 15,-2 0-15,4-2 16,-1-2-16,1 0 15,0 0-15,-2 2 16,5 0-16,-3 2 16,1 0-16,-2-1 15,0-1-15,-4-2 16,2 0 0,-1 1-16,-3 1 15,1-1-15,-4 0 16,-3 1-16,-4-2 15,1 2-15,-3 0 16,-2 0-16,-4 0 16,-5 0-16,1 0 15,3-1-15,-2-1 16,-2 0 0,-2 1-16,-3 0 15,-1 1-15,-1-1 16,0 2-16,0 0 15,0 0-15,0 1 16,0-1-16,0 0 16,-1-1-16,0 1 15,1-1-15,-1 0 16,-1 0-16,1 0 16,1 0-1,1-1-15,0 1 16,-2-1-16,0-1 15,-1-1-15,0 1 16,-1-2-16,-1 2 16</inkml:trace>
  <inkml:trace contextRef="#ctx0" brushRef="#br0" timeOffset="145012.59">15113 2108 0,'-9'-8'0,"-3"3"16,-5-2-16,3-3 15,1-2-15,3 0 16,1 0-16,1 0 16,3 1-16,-1 1 15,-1 0 1,0 2-16,0 2 15,2 2-15,1 6 0,-2 5 16,4 10 0,2 7-16,-5-7 15,13 28 17,-6-7-17,0-1-15,1 1 0,1-3 0,-2-3 0,-4-8 0,-5-5 16,2-15-1,0-3 17,5-11-17,0-11-15,3-6 0,2-8 0,4-8 0,3-8 0,6-4 16,0 1-16,4 6 16,-1 9-16,-3 13 15,-6 11-15,-5 10 16,-2 5-16,-3 6 15,1 6 1,-2 7-16,1 10 16,1 7-16,0 5 15,0 3-15,0 0 16,-4-5-16,-4-5 16,-1-17-16,-1-5 15,5-9-15,4-8 16,5-6-1,6-9-15,2-11 16,2-10-16,0-7 16,1-3-16,-3 0 15,0 6-15,3 15 16,-3 16-16,-2 12 16,-1 8-16,0 10 15,1 7-15,-1 10 16,-3 8-16,-2 6 15,3 4 1,-1 0-16,-2-4 16,1-11-16,-3-8 15,-6-13-15,-2-12 16</inkml:trace>
  <inkml:trace contextRef="#ctx0" brushRef="#br0" timeOffset="145585.48">15668 1733 0,'1'6'0,"1"8"0,-8 2 0,-4 3 0,-7 12 0,17-31 0,-17 41 16,6 10-16,6 5 15,4 5-15,5-4 16,1-10 0,-2-12-16,-9-13 15,2-10-15,4-13 16,3-8-16,2-10 16,4-11-16,-1-5 15,3 0-15,4 5 16,0 9-16,-1 11 15,0 12-15,-1 14 16,2 10 0,-2 8-16,-4 7 15,-1-7-15,1-5 16,0-7-16,-1-7 16,-2-8-16,0-11 15,-2-9-15,-6-7 16,-3-9-16,-4-2 15,-1-5-15,0-2 16,0 1-16,6 2 16,6 1-1,5 4-15,10 2 16,4 1-16,6 2 16,0 1-16,2 1 15,-5 4-15,-5 4 16,-6 3-16,-5 6 15,-7 4 1</inkml:trace>
  <inkml:trace contextRef="#ctx0" brushRef="#br0" timeOffset="146412.04">16077 2145 0,'3'3'0,"6"3"0,-1-5 0,2-3 0,1-4 0,-2-1 15,-2-6-15,2-7 0,0-7 0,1-5 16,-4-2-16,-4 1 15,-5 3-15,-2 7 16,-6 6 0,-5 13-16,-4 12 15,-7 14-15,3 10 0,2 9 16,3 8 0,5 2-16,7-3 15,11-8-15,3-15 16,7-14-16,7-16 15,6-13 1,4-14-16,3-7 16,-1-12-16,0-7 15,-5-4-15,3-11 16,9-3-16,4-5 16,12 8-16,-10 13 15,-8 18-15,-24 17 16,-12 14-16,-8 13 15,-4 4-15,-6 2 16,-2 2 0,-3 4-16,4 2 15,-7 12-15,-1 10 16,0 9-16,4 11 16,4 18-16,5-1 15,9-1-15,5-12 16,0-15-16,7-15 15,5-13-15,4-12 16,2-10-16,-1-6 16,-1-6-1,-1-4-15,-2-4 16,-5-1-16,-4 1 16,-5 5-16,-1 6 15,-2 6-15,4 9 16,0 7-16,1 11 15,-1 9-15,0 6 16,0 0-16,1-3 16,-5-7-1,0-10-15,-1-12 16,-3-14-16,7-5 16</inkml:trace>
  <inkml:trace contextRef="#ctx0" brushRef="#br0" timeOffset="146609.34">16592 1761 0,'-4'5'0,"-4"5"0,4 0 0,-1-1 15,-2 2-15,-1 0 0,2 2 0,-1 0 0,1 4 0,3 5 16,5 6-16,-1-6 15</inkml:trace>
  <inkml:trace contextRef="#ctx0" brushRef="#br0" timeOffset="146918.29">16594 2140 0,'12'5'0,"0"0"0,-3-2 0,-5-5 0,-1-4 0,-3 6 0,4-10 0,1-8 0,0-7 0,1-6 0,2-5 0,5-2 16,1 4-16,4 4 16,-1 5-16,0 8 15,0 10-15,-2 1 16,-4 5 0,-2 2-16,-3 1 15,-2 3-15,0 7 16,-2 5-16,-1 9 15,2 6-15,1 3 16,-1 3-16,1-1 16,4-4-1,4-5-15,-2-8 0,5-16 16,-1-4 0,-1-7-16,-6-2 15</inkml:trace>
  <inkml:trace contextRef="#ctx0" brushRef="#br0" timeOffset="147544.63">17844 1685 0,'2'-3'0,"6"-5"0,0-5 0,5-2 0,6-3 0,4-1 0,1 2 15,-3 0-15,-2 0 16,-4 4-16,-7 5 16,-3 2-16,-4 4 15,-2 4-15,-2 5 16,-3 10 0,-3 13-16,-6 12 15,1 11-15,-6 16 16,-1 9-16,-4 11 15,5-11-15,4-9 16,1-13-16,8-18 16,-4-13-16,-6-11 15,7-14-15</inkml:trace>
  <inkml:trace contextRef="#ctx0" brushRef="#br0" timeOffset="147730.24">17865 1770 0,'3'1'0,"5"-2"0,3-1 0,1-2 0,2-2 0,9-4 0,-23 10 0,32-10 0,7 0 16,2 0-16,-3 1 15,-4 2-15,-6 2 16,-24 3-16</inkml:trace>
  <inkml:trace contextRef="#ctx0" brushRef="#br0" timeOffset="148400.73">18062 2098 0,'4'3'0,"5"3"0,1-5 0,1-6 0,3-5 0,3-5 0,4-5 0,3-6 15,1-5-15,-1-3 16,-2 2-16,-4 3 15,-4 4-15,-8 5 16,-9 9-16,-8 11 16,-3 6-16,-2 8 15,2 7-15,2 7 16,4 3-16,4-1 16,9-1-1,7-6-15,7-5 16,5-7-16,3-7 15,3-7-15,-1-10 16,-2-7-16,-5-4 16,-3-5-16,-5-6 15,-3-4-15,0 2 16,-2 0 0,1 9-16,-2 6 0,-3 10 15,-3 5 1,1 9-16,0 7 15,4 5-15,5 4 16,3 2-16,3 4 16,2 0-16,1 1 15,-1 0-15,-2 3 16,-3 0 0,-8 0-16,-4 0 15,-5-2-15,-2-3 0,-4-5 16,-3-9-1,2-7-15,1-13 16,8-10-16,7-14 16,-1 12-16</inkml:trace>
  <inkml:trace contextRef="#ctx0" brushRef="#br0" timeOffset="148604.73">18931 1501 0,'2'16'0,"2"21"0,-3-2 0,-5 5 0,4-40 0,-11 48 0,-1 10 0,4 7 0,2 6 15,3 1 1,4-14-16,0-11 15,-5-19-15,-3-13 0,4-17 16</inkml:trace>
  <inkml:trace contextRef="#ctx0" brushRef="#br0" timeOffset="148815.45">18856 1770 0,'7'2'0,"8"4"0,-2-3 0,2-3 0,3-4 0,-18 4 0,29-4 0,6 0 0,4 2 16,0 1-16,-6 1 16,-10 4-16,-12 5 15,-17-4 1</inkml:trace>
  <inkml:trace contextRef="#ctx0" brushRef="#br0" timeOffset="149115.93">19220 1953 0,'6'-3'0,"7"-5"0,-1 0 0,-1-5 0,0-8 0,-11 21 0,16-30 0,1-9 16,-2-3-16,-4 1 16,-6 7-16,-7 7 15,-5 13-15,-9 21 16,0 14-16,-2 14 16,5 11-16,4 6 15,7 3-15,12-1 16,9-13-1,7-11-15,1-13 16,-1-11-16,-16-11 16</inkml:trace>
  <inkml:trace contextRef="#ctx0" brushRef="#br0" timeOffset="156206.68">19971 3662 0,'4'3'0,"3"4"0,-2-2 0,0-2 0,4-3 0,2-3 0,2-3 0,6-8 0,6-10 0,5-9 15,2-9-15,2-9 16,0-6-16,-3-9 15,-3 2-15,0-2 16,-2-1 0,-3 3-16,-2 5 15,1 6-15,-3 10 16,-12-7-16,-8 4 16,-6 2-16,-6 10 15,1 12-15,-2 13 16,-5 13-16,-5 10 15,0 14-15,-3 12 16,3 11 0,3 13-16,0 3 15,9 14-15,-2 3 16,-2-4-16,4-6 16,15 3-16,5-16 15,6-22-15,2-15 16,4-9-16,5-4 15,3-6-15,3-6 16,1-5 0,1-6-16,1-4 15,-1-7-15,-4-5 16,-3-7-16,-2-5 16,-5-3-16,-2 1 15,1 3-15,-3 9 16,-2 11-1,-7 10-15,-5 11 0,-4 5 16,-1 4 0,1 9-16,5 3 15,5 3-15,2 2 16,8 1-16,3-2 16,6-3-16,3-5 15,-2-2-15,-2-5 16,-2-1-16,-5 0 15,-7 2 1,-7 2-16,-5 2 0,-6 3 16,-3-2-1,-5-1-15,-1-4 16,1-8-16,3-4 16,3-7-16,8-3 15</inkml:trace>
  <inkml:trace contextRef="#ctx0" brushRef="#br0" timeOffset="156538.48">21446 3457 0,'14'0'0,"16"-1"0,-8 0 0,-5-1 0,-2-2 0,6 1 0,-21 3 0,29-3 0,3 0 16,3 1 0,0-2-16,3-1 15,-1 0-15,-9 0 16,-7-2-16,-11-1 16,-12 4-16</inkml:trace>
  <inkml:trace contextRef="#ctx0" brushRef="#br0" timeOffset="157062.28">22246 3442 0,'13'-3'0,"17"-5"0,-8 0 0,-6 1 0,-4-4 0,1-4 0,2-8 0,1-5 0,2-12 16,3-11-1,7-11-15,0-12 16,0 1-16,-4-1 16,-7 11-16,-7 10 15,-6 8-15,-8 13 16,-6 9-16,-5 8 15,-4 6-15,1 5 16,-1 4-16,0 3 16,2 3-1,1 4-15,0 4 16,-3 12-16,1 11 16,1 10-16,2 16 15,4 13-15,9 14 16,6-2-16,5-4 15,2-12-15,3-20 16,1-12-16,1-10 16,0-8-16,-1-10 15,-1-10 1,1-10-16,-9-3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29:0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9243 6256 0,'2'-1'0,"3"1"0,5 2 0,7-1 0,10 1 0,3-4 0,-1-1 0,2 2 0,5-1 16,0 0-16,4-1 15,3 1 1,5 2-16,2 2 16,0-2-16,-4 3 15,4-2-15,-1 1 16,-2-1-16,0-1 16,-5 1-16,-6-1 15,-7 2 1,-3-1-16,-2-2 0,1-3 15,-2-4-15,-5 3 16,-7 0 0,-6 2-16,-9 3 15,-6 2-15,-9 1 16,-8 1-16,-6 0 16,-2-1-16,-1-2 15,-2-3 1,-4-1-16,-2 0 15,-4 1-15,-1 1 0,-4 3 16,-1 2 0,2 0-16,-2 1 15,0 0-15,0-1 16,-3 2-16,-3 4 16,2 2-16,6-2 15,10-8 1,27-3-16</inkml:trace>
  <inkml:trace contextRef="#ctx0" brushRef="#br0" timeOffset="15007.57">963 2769 0,'0'0'0,"5"1"0,-2 0 0,-2 0 0,-1 2 0,2 6 0,0 5 0,-1 34 0,-2-15 16,-3 5-16,-1 5 16,-2 4-16,-2 1 15,-4 2 1,2 1-16,-1 2 16,3 3-16,-1-2 15,-1 0-15,0 0 16,-3 1-16,0 1 15,0-4-15,-3 4 16,4 0-16,-3 1 16,3 0-16,2 3 15,5 3-15,-1-5 16,-1-2 0,-4-1-16,0 1 15,0-1-15,-2-2 16,1-4-16,-1-4 15,0-3-15,-1-5 16,-1 0-16,2 0 16,0 2-16,3-1 15,0-4-15,2-2 16,2-2-16,2-6 16,3-10-1,-1-5-15,6-3 16,1 3-16,3 3 15,4 0-15,5-5 16,1-3-16,5-2 16,3-1-16,5-1 15,1-5-15,3-2 16,2 1-16,2-3 16,0 7-1,2-4-15,1-2 16,3 1-16,2 1 15,2 0-15,0 3 16,1 3-16,1 0 16,1-2-16,0-3 15,0 0 1,1-2-16,-1 2 0,2-3 16,1-1-1,0 2-15,1 0 16,3 2-16,-1 6 15,2 0-15,0-1 16,-1 0-16,-3-4 16,0 0-16,1 2 15,0 3-15,2-1 16,3 0 0,-1-2-16,0 0 0,0-1 15,-2 3 1,1 2-16,0-1 15,-2 1-15,-1-2 16,-2 2-16,-1 0 16,1 0-16,-1 0 15,1-2 1,1 0-16,-2 1 16,-1-1-16,-2 0 15,-5 2-15,-4 1 16,-2 0-16,-4-4 15,-3 0-15,-3 0 16,-4-4-16,-2-2 16,-5 0-16,-5 0 15,-5-1-15,-2-2 16,-1-2 0,-3 0-16,-1-2 15,2-3-15,-2-6 16,-1-4-16,3-4 15,-2-4-15,1-4 16,-1-3-16,0-3 16,1-3-16,-2 3 15,1-5-15,2-3 16,0 3-16,0-2 16,2 0-1,1-2-15,1 0 16,3-2-16,0 0 15,0 0-15,-1-2 16,1-3-16,-1 2 16,-3 2-16,0 1 15,0 2-15,-1 5 16,0 0-16,2-2 16,-1-1-1,-2 1-15,3-3 16,0 0-16,3 4 15,0 3-15,-1-1 16,-1-1-16,-1 4 16,-2 3-16,-1 0 15,0 0-15,1 1 16,2 2-16,0 0 16,0-1-16,0-1 15,1 1 1,2-5-16,3-1 15,-3 7-15,-5 6 16,-3 3-16,-2 1 16,0 1-16,-1 3 15,0-3-15,-1-1 16,4 0-16,-7 1 16,1 2-16,-4 6 15,1-3-15,0 2 16,-2 3-1,1 1-15,-2 3 16,-3-1-16,0 3 16,-5 2-16,-2 1 15,-5 1-15,-4 0 16,-4 2-16,-4 1 16,-2 1-16,-5 2 15,0 3 1,1-2-16,0 6 15,-1-3-15,-3-4 16,-8-2-16,-3 1 16,-4 0-16,-1 3 15,-1 1-15,-1 2 16,2 4-16,-7 1 16,-1 3-16,5-4 15,3-2 1,2-5-16,2 1 15,2-6-15,-14 12 16,0 1-16,3-7 16,1 1-16,0 3 15,2-2-15,1 2 16,-1 0-16,1-1 16,2-4-1,3 0-15,1 2 0,1-1 16,3 3-1,2 0-15,1 1 16,6-3-16,4 0 16,6 1-16,4 1 15,1-1-15,5 0 16,3 1 0,3-2-16,4 0 15,5 4-15,0 1 16,2-1-16,0-1 0,2-2 15,0 3 1,2 3-16,2 6 16,2 2-16,-1 4 15,3 3-15,1 5 16,-2 2-16,0 3 16,-2 1-16,-2 3 15,-3 2 1,-3-2-16,-3 5 15,-2 0-15,1 6 16,1 0-16,0 0 16,4 2-16,2-2 15,-2-3-15,0 1 16,1-1-16,2-5 16,0-10-16,4-11 15,-3-7-15,-3-7 16,6-9-1</inkml:trace>
  <inkml:trace contextRef="#ctx0" brushRef="#br0" timeOffset="15921.41">1904 1037 0,'-6'1'0,"-11"1"0,-4 3 0,-6-1 0,-1-1 0,28-3 0,-32 1 0,-2 1 16,-3 0-16,-5 1 16,1 4-16,1 4 15,-2 10-15,3 0 16,-2 4-16,3 0 16,1-3-16,8-3 15,9 1-15,13-3 16,14-1-16,10-5 15,10 0-15,14-3 16,8 1 0,4 4-16,2-2 15,0 9-15,-8 4 16,-6 3-16,-13 3 16,-12 3-16,-13-6 15,-14-1-15,-10-1 16,-14-3-16,-6 0 15,-7 1-15,-5 4 16,-8 3 0,-5 7-16,-6 1 15,-4-3-15,-3-2 16,3-8-16,7-7 16,14-13-16,18-11 15,15-15-15,17-16 16,11-12-1,10-8-15,5 3 0,4 9 16,-12 27-16</inkml:trace>
  <inkml:trace contextRef="#ctx0" brushRef="#br0" timeOffset="16956.49">1812 1673 0,'10'-4'0,"15"-4"15,5 1-15,-2 0 0,0-3 0,-3-1 0,-3-7 0,-4-9 16,-2-9-16,-1-3 15,-2-4 1,2 7-16,-2 7 16,-5 8-16,-3 14 15,-4 2-15,-1 7 16,-2 2-16,-6 14 16,1 7-16,-1 5 15,-2 7-15,0 6 16,3 0-16,1-4 15,6-10 1,6-8-16,5-7 16,9-10-16,7-8 15,6-9-15,8-15 16,-2 1-16,0-11 16,-2-6-16,-7-8 15,-5 1-15,-6 7 16,-8 14-16,-6 14 15,-4 12 1,-5 8-16,-4 8 16,-2 8-16,-3 8 15,0 2-15,2 2 16,5-2-16,6-15 16,-17 36-1,16-22-15,3-4 0,17-24 16,5-1-16,5-12 15,1 5-15,-1-1 16,-4 3 0,-7 8-16,3 1 15,-6 11-15,9-9 16,1-2-16,-2-2 16,2-9-16,4-10 15,-9 8-15,-2 0 16,-2 3-16,-2-1 15,1 5-15,1 1 16,0-4-16,1 0 16,1-5-1,1-1-15,2-3 16,0-6-16,-4 5 16,0-2-16,-5 0 15,-2-3-15,-6 1 16,-6 0-16,-4 1 15,-7 1-15,-2 3 16,-5 4-16,-4 3 16,-2 5-1,-5 6-15,-4 9 16,-5 12-16,1 9 16,0 10-16,6 10 15,10 4-15,12-6 16,20-12-16,16-14 15,14-17-15,8-18 16,3-11-16,-2-9 16,-5-5-1,-7-4-15,-6 1 16,-18 15-16</inkml:trace>
  <inkml:trace contextRef="#ctx0" brushRef="#br0" timeOffset="18707.27">3272 881 0,'1'6'0,"-1"11"0,-6 1 0,-3-1 0,0-4 16,9-13-16,-12 17 0,-8 7 0,-9 9 0,-12 15 15,-8 10-15,-10 14 16,-1 2 0,10-10-16,18-15 0,10-19 15,13-10 1,7-7-16,8-3 16,5-2-16,4-2 15,6-1-15,3-1 16,1 4-16,4 0 15,2 0-15,2 0 16,-1-2-16,0-4 16,2-2-1,2-2-15,1-4 0,0-7 16,3-5 0,0 0-16,0-4 15,-3-4-15,-5-2 16,-6 0-16,-7-1 15,-9 4-15,-6 2 16,-6 2-16,-3-2 16,-2 4-1,-5 3-15,-3 2 16,-3 4-16,-8 7 16,-2 7-16,-4 4 15,-5 4-15,-2 10 16,-4 7-16,6 12 15,8 9-15,11 5 16,16-3-16,15-9 16,17-16-1,7-7-15,7-6 16,4-8-16,1-9 16,2-7-16,0-9 15,0-5-15,-1-10 16,-6-8-16,-9-5 15,-9-4-15,-7-1 16,-7 2-16,-10 12 16,-7 12-16,-7 10 15,-5 6 1,-6 2-16,-4 7 16,-8 10-16,-3 3 15,-2 2-15,-3 5 16,2 7-16,5 11 15,11 1-15,17-1 16,12 3-16,9-6 16,11-7-16,8-9 15,3-7 1,0 4-16,2-4 16,1-5-16,3-4 15,4-6-15,-3-7 16,3-12-16,-4-4 15,-4-2-15,-3-1 16,-8-4-16,-5 0 16,-6 1-16,-6 1 15,-4 2-15,-3 5 16,-7 6 0,-2 9-16,-2 7 15,-1 7-15,0 11 16,-5 2-16,-3 10 15,-3 10-15,0 5 16,4 4-16,8-4 16,10-5-16,17-12 15,8-12-15,4-3 16,2-3 0,1-6-16,2-3 15,3-10-15,-5 0 16,-1-7-16,-4-4 15,-2-8-15,-7 0 16,1-4-16,-6 4 16,-1 2-16,-6 4 15,-4 3-15,-2 9 16,1 0 0,0 7-16,0 2 15,2 5-15,1 3 16,1 1-16,3 2 15,4-5-15,3-3 16,0 1-16,-1-3 16,-1-2-16,-4 10 15,-2 9-15,-3 4 16,-5 7-16,-4 2 16,-1 0-1,0 4-15,5-5 16,1-4-16,3-6 15,-1-6-15,6-14 16,4 1-16,1-5 16,2-3-16,4-6 15,3-4 1,-1-6-16,1-8 0,-1-4 16,-1-3-16,-4-8 15,-7 18 1,-1 10-16,1 13 15,0 6-15,-1 5 16,-2 6-16,3 4 16,4 4-16,3 5 15,5 2 1,4 5-16,-1 5 16,-7 7-16,-3 1 0,-14-5 15,-7-3 1,-4-3-16,-7-7 15,-3-3-15,0-4 16,-5 0-16,3-6 16,1-5-16,1-5 15,5-9-15,10 2 16</inkml:trace>
  <inkml:trace contextRef="#ctx0" brushRef="#br0" timeOffset="35207.51">1550 2179 0,'0'0'15,"0"0"-15,0 0 16,0 0-16,0 0 16,0 0-16,0 0 15,0 0-15,4-3 0,0 5 0,-2-1 0,0 1 0,-1-2 0,0 0 0,30-35 0,-26 32 16,-1-2-16,-2 4 16,1-2-1,-2 3-15,0 2 16,-1 0-16,-2-2 15,1 2-15,-1 1 16,0-1-16,0 1 16,-5-1-16,-3-1 15,-4 3-15,-4 4 16,-3 2-16,-6 2 16,-1 3-1,-3 0-15,4 2 16,3 1-16,7 0 15,7-3-15,10-2 16,6-3-16,5 0 16,6-1-16,5 0 15,0-1-15,2 1 16,-2-1-16,-2 2 16,-2 0-1,-5-1-15,-3 2 16,-5 1-16,-5 2 15,-5 1-15,-5-1 16,-1 3-16,-5-1 16,-1-1-16,-1 0 15,-6-2-15,-4-2 16,-3-2-16,-3 1 16,-4 0-16,-1-1 15,2-1 1,4-2-16,8-9 15,9-5-15,11-5 16,5-5-16,8-6 16,1-3-16,7 1 15,1-1-15,-10 10 16</inkml:trace>
  <inkml:trace contextRef="#ctx0" brushRef="#br0" timeOffset="37025.42">1639 2410 0,'4'4'0,"9"6"0,-1 1 0,1 1 0,-2 0 0,-11-12 0,11 8 0,0-8 16,1-5-16,0-4 16,0-4-16,2-4 15,0-3-15,0-6 16,-1-1-16,-5 5 16,-2 4-1,-3 7-15,-3 6 16,-2 5-16,-2 7 0,0 9 15,-3 6 1,0 8-16,0 0 16,4-1-16,3-6 15,3-4-15,3-8 16,6-5-16,5-6 16,4-4-1,3-8-15,3-2 16,-1-6-16,-3-1 15,0-2-15,-4 1 16,-3 1-16,-6 4 16,-7 6-16,-2 9 15,-1 3-15,-3 4 16,-1 4-16,-2 2 16,1 2-1,1-1-15,5 0 16,5-4-16,4-2 15,-1-7-15,7-1 16,1-3-16,1-5 16,-1 3-16,-3 0 15,-3 1-15,-3 2 16,-3 0-16,-5 3 16,0 5-16,-7 3 15,-5 8 1,-5 6-16,-7 12 15,-1 5-15,-5 7 16,-3 9-16,-3 4 16,1 2-16,8-10 15,8-12-15,8-12 16,7-12-16,5-7 16,5-8-16,3-8 15,5-6-15,3-9 16,2-6-1,2-7-15,2-7 16,1-3-16,-1-2 16,0 1-16,1 6 15,0 3-15,0 7 16,1 4-16,0 4 16,2 4-16,1 5 15,-1 4-15,0 7 16,-2 4-1,-4 5-15,-6 3 16,-7 8-16,-8 6 16,-10 6-16,-7 2 15,-2 1-15,0 0 16,4-7-16,6-6 16,8-13-16,8-9 15,9-10-15,7-5 16,3-5-1,0 1-15,1-1 16,1-4-16,4 0 16,3-3-16,-2-2 15,4 4-15,-3 6 16,-9 8-16,-7 3 16,-9 5-1,-9 10-15,-8 6 0,-8 1 16,-3 2-1,-3 1-15,2-1 16,-2 1-16,0 7 16,1 5-16,3 5 15,6-2-15,6 15 16,7-12-16,8-6 16,16-11-16,4-5 15,4-9 1,0-7-16,1 0 0,0-6 15,-3-4 1,-4-3-16,-4-7 16,-4-5-16,-7-6 15,-5 0-15,-8 4 16,-10 5-16,-3 10 16,-7 7-16,-7 12 15,-3 9-15,-1 7 16,-3 6-1,1 3-15,7 2 0,3-2 16,13-3 0,11-3-16,14-4 15,10-7-15,5-1 16,2-4-16,2-5 16,-2-4-16,-3-5 15,-2-5 1,-3-1-16,-3-2 15,2 1-15,-2 3 16,0 3-16,-6 7 16,-3 1-16,2-3 15,-2-3-15,1 3 16,-1 0-16,-4 2 16,2 3-16,2 1 15,0 3 1,0-1-16,2 3 15,-2 0-15,-1 6 16,0 3-16,-2 1 16,-9 7-16,-7 3 15,-4 3-15,-1-2 16,1-4-16,5-9 16,6-7-16,6-11 15,6-10-15,5-6 16,5-5-16,3-1 15,-15 16 1</inkml:trace>
  <inkml:trace contextRef="#ctx0" brushRef="#br0" timeOffset="37538.91">3384 1907 0,'3'-1'0,"3"-1"0,-1 5 0,-3 2 0,-4 2 0,0 2 0,-1 2 0,-3 7 0,-3 8 0,-7 9 16,-9 10-16,-8 10 16,-4 5-16,-5 5 15,13-15-15,13-9 16,17-16-16,9-6 15,7-5 1,4-4-16,7-4 16,4-7-16,2-3 15,3-9-15,1-5 16,-2-8-16,-4-5 16,-8-2-16,-6-1 15,-8 7-15,-6 9 16,-4 9-16,-6 9 15,-8 10-15,-4 12 16,-4 10-16,-4 7 16,3 5-1,2-2-15,5-6 16,10-8-16,13-14 16,0-11-16,0-8 15,1-7-15,-3-4 16,-8 8-16</inkml:trace>
  <inkml:trace contextRef="#ctx0" brushRef="#br0" timeOffset="37695.01">3361 2018 0,'-7'10'0,"-8"16"0,2-6 0,7-7 0,6-13 0,2 6 0,12-6 0,13-1 0,15-4 0,8 3 0,10-1 0,3 3 16,-5-1-1,-14-2-15,-36-1 16</inkml:trace>
  <inkml:trace contextRef="#ctx0" brushRef="#br0" timeOffset="43128.18">957 3724 0,'7'3'0,"9"2"0,-2 0 0,-3-3 0,-1-6 0,-10 4 0,14-6 0,0 1 0,1 1 0,0-5 16,-1-5-1,2-2-15,-3-4 16,0-2-16,-1-3 16,-3-3-16,1 1 15,-3-4-15,3 1 16,-3 6-16,1 0 15,0 2 1,-1 4-16,3 5 0,0-3 16,1 5-1,1 3-15,-1-2 16,0 0-16,0 2 16,1 3-16,-1-1 15,2 1-15,-2-4 16,2 4-1,4 7-15,3 2 16,1 6-16,-2-2 16,-2 5-16,0 7 15,-2 6-15,-5 7 16,-2 4-16,-7 0 16,2 6-16,1-6 15,-1-12-15,-2-18 16,5-2-16,4-10 15,-3-8 1,4-9-16,2-6 16,8-4-16,2-2 15,1 3-15,0 0 16,-1-1-16,1 1 16,-5 7-16,-4 1 15,-1 6-15,-3 8 16,-7 7-16,-2 6 15,-2 4 1,-6 6-16,-4 9 16,-3 9-16,-2 11 15,0 5-15,5 4 16,4-2-16,9-1 16,13-23-16,9-12 15,6-8-15,4-8 16,4-8-16,1-6 15,-3-8-15,-1-7 16,-3-4 0,-5-8-16,-5 0 15,-11-1-15,-9 2 16,-10 5-16,-10 7 16,-7 6-16,-8 9 15,-4 8-15,-3 11 16,-6 10-16,0 13 15,4 7-15,6 10 16,12-2 0,16-4-16,13-10 15,15-8-15,9-6 16,2-6-16,1-3 16,-18-5-16</inkml:trace>
  <inkml:trace contextRef="#ctx0" brushRef="#br0" timeOffset="43598">2219 3163 0,'0'3'0,"0"8"16,-1-1-16,-3 1 0,-2 2 0,-1-2 0,-2 1 0,-2 2 0,-2 4 0,0 9 16,3 8-1,4 8-15,6 6 16,6 1-16,12-2 16,11-15-16,3-12 15,4-7-15,5-11 16,1-8-16,-2-8 15,-3-8-15,-4-6 16,-5-6-16,-7-2 16,-8-1-1,-6-5-15,-11 2 16,-9-1-16,-10 1 16,-7 9-16,-5 11 15,-5 14-15,-3 12 16,-2 13-16,0 12 15,4 10-15,11 3 16,15 0 0,16-10-16,15-12 0,10-16 15,5-9 1,0-5-16,-17 2 16</inkml:trace>
  <inkml:trace contextRef="#ctx0" brushRef="#br0" timeOffset="43898.49">2998 2899 0,'10'6'0,"-8"2"0,-2-3 0,-3 2 0,-3 6 0,-3 12 0,-5 15 0,-6 18 16,-9 18 0,-4 17-16,-10 21 15,3-9-15,13-18 16,10-28-16,3-14 0,11-27 16,3-8-1,3-13-15,1-12 16,-4-6-16,-5-3 15,-3 11-15</inkml:trace>
  <inkml:trace contextRef="#ctx0" brushRef="#br0" timeOffset="44082.04">2733 3138 0,'13'8'0,"17"10"0,-4-6 0,2-7 0,-28-5 0,33-4 0,11-4 0,15-3 0,14-1 16,11-1-1,-7 1-15,-13 4 16,-47 1-16</inkml:trace>
  <inkml:trace contextRef="#ctx0" brushRef="#br0" timeOffset="50577.36">17996 1555 0,'0'-2'0,"3"-4"0,5 1 0,4 0 0,2-1 0,-5-1 0,-4 0 0,-4 0 0,-4 1 0,-1-1 15,-2 3-15,-1 1 16,-5 7 0,-8 8-16,-11 8 15,-8 7-15,-9 6 16,-3 7-16,-1 3 15,2 2-15,22-13 16,13-5-16,8-8 16,8-4-16,11-5 15,5-6-15,1-2 16,0-4-16,1-1 16,-5-2-1,-5 0-15,-5 0 16,-5 3-16,-10 3 15,-9 2-15,-11 7 16,-12 10-16,-11 13 16,-6 13-16,-10 11 15,-4 20-15,4 11 16,9 4-16,13 2 16,17-3-1,21-15-15,25-16 16,9-13-16,19-23 15,12-18-15,7-16 16,-3-13-16,-2-10 16,-5-8-16,-6-6 15,-8-2 1,-10 2-16,-11 5 16,-11 8-16,-13 8 0,-12 8 15,-11 8 1,-10 9-16,-8 12 15,-4 10-15,-4 13 16,3 11-16,9 2 16,10-4-16,13-14 15,12-13-15,12-19 16</inkml:trace>
  <inkml:trace contextRef="#ctx0" brushRef="#br0" timeOffset="51021.23">18020 2405 0,'10'-1'0,"15"-3"0,-2-1 0,0-4 0,-23 9 0,26-12 0,4-6 0,2-4 15,-1-3 1,0-4-16,-6-3 16,-2-5-16,-12-3 15,-11 1-15,-7 2 16,-7 4-16,-6 9 16,-5 12-1,-1 9-15,-3 11 16,-2 12-16,2 18 15,1 16-15,2 15 16,13 13-16,10 2 16,16-24-16,9-30 15,13-35-15,12-24 16,7-21-16,4-14 16,12-11-1,13-10-15,-34 39 16</inkml:trace>
  <inkml:trace contextRef="#ctx0" brushRef="#br0" timeOffset="52790.8">18873 1494 0,'-3'6'0,"-5"7"0,0-2 0,-5 1 0,-5 1 0,18-13 0,-20 20 0,-5 11 16,-6 13-16,-6 15 15,-5 15-15,0 23 16,0 6-16,12 7 16,8-13-16,2-21 15,12-27-15,6-12 16,11-21-16,7-13 16,8-7-16,6-7 15,5-8 1,4-9-16,2-6 15,0-7-15,0-5 16,-9-2-16,-1 2 16,-7 6-16,-13 8 15,-9 10-15,-8 8 16,-10 10-16,-5 8 16,-5 10-16,-5 12 15,0 12 1,0 10-16,9 10 15,7 4-15,15-2 16,11-17-16,12-13 16,8-17-16,7-12 15,3-12-15,1-6 16,0-7-16,-1-6 16,-5-3-16,-5-3 15,-2-2-15,-1 1 16,-7 4-1,-6 5-15,-7 10 16,-4 8-16,-4 9 16,0 5-16,0 0 15,0 3-15,3 3 16,1 4-16,0 5 16,2 3-1,4 3-15,-4 1 0,1 4 16,1-5-1,0-3-15,1-7 16,2-7-16,1-7 16,3-7-16,2-10 15,3-6-15,2-7 16,-2-4-16,1-5 16,-4-3-16,2 3 15,-3 1 1,-5 10-16,-1 11 15,-1 8-15,-3 6 16,-1 6-16,2 7 16,3 6-16,5 3 15,4 1-15,4 1 16,3 0-16,-1-2 16,2-2-1,-5 0-15,-7-1 16,-7 1-16,-8 3 15,-7 0-15,-3 2 0,-4-2 16,1-5 0,3-6-16,3-6 15,9-10-15,9-11 16,6-10-16,8-10 16,4-5-16,5-7 15,1-1 1,2 0-16,-4 9 15,-2 8-15,-7 11 16,-6 10-16,-8 10 16,-4 6-16,-5 2 15,-5 4-15,-1-1 16,-4 1-16,-5 5 16,-1 6-16,0 8 15,4 10 1,5 7-16,5 5 15,6 2-15,15-4 16,1-16-16,6-15 16,4-13-16,0-12 15,4-9-15,0-7 16,-2-5-16,-6-3 16,-6-2-16,-8-1 15,-8-3-15,-8-2 16,-7-2-1,-4 3-15,-1 3 16,-6 11-16,-8 11 16,-5 12-16,-2 12 15,-6 11-15,5 6 16,4 6-16,8-1 16,10-1-16,12-3 15,10-8-15,10-9 16,7-6-1,10-8-15,5-7 16,5-5-16,3-4 16,-2-5-16,0-1 15,-5 6-15,-6 5 16,-4 7-16,-6 6 16,-3 4-16,-6 8 15,-6 6-15,-5 9 16,-4 4-16,-2 3 15,-4 1 1,-2-1-16,-4-1 16,4-9-16,2-11 15,1-3-15,2-10 16,4-5-16,4-8 16,3-8-16,4-7 15,2-5-15,6-5 16,4-1-16,5 4 15,4 3 1,5 9-16,0 16 16,-4 8-16,-5 9 15,-5 7-15,-6 8 16,-5 5-16,-4 7 16,-6 5-16,-3 5 15,-3-1-15,-5-2 16,-4-5-16,-8-4 15,-6-9-15,-10-10 16,13-12 0</inkml:trace>
  <inkml:trace contextRef="#ctx0" brushRef="#br0" timeOffset="61822.63">19215 2615 0,'-5'2'0,"-6"1"0,1-1 0,-1 0 0,0 1 0,-1 1 0,1 0 16,-2 2-16,-2 3 0,-4 4 0,-3 3 16,-2 2-16,-8 5 15,-4 1-15,-2 0 16,-4 2-16,-3-1 15,3-4-15,-2 2 16,-1-2-16,-3 2 16,-6 2-1,-4-1-15,-3 0 16,-1-1-16,2-1 16,-1 1-16,-1 1 15,-6 1-15,-2-2 16,-2-1-16,0-1 15,-1 0-15,1 1 16,-8-3-16,2 0 16,-2 0-16,2-3 15,1 1 1,4 1-16,-6 1 16,2 1-16,-1-2 15,-5 0-15,-3-1 16,-2 2-16,-1-1 15,3-1-15,4 1 16,-4-3-16,3-1 16,-4 2-16,-5 2 15,-3-1 1,-2 2-16,-1 1 16,2 0-16,2-4 15,5 0-15,3-1 16,-5-1-16,-3 3 15,-4 2-15,3-3 16,1-2-16,2-2 16,3 1-16,2-2 15,-5 4 1,6-2-16,-2-1 16,-3 2-16,4 0 15,-1 0-15,-2-1 16,0-1-16,3 0 15,-1 2-15,3-3 16,-1 1-16,1-1 16,-1 4-16,0-1 15,-3 1-15,2-3 16,-5 0 0,2-3-16,0-1 15,7-3-15,0 0 16,1 0-16,-4 2 15,0 2-15,1-2 16,4-1-16,1 0 16,1 1-16,-2-1 15,0 2-15,-2 0 16,-4 1 0,2-1-16,3-2 15,2 0-15,-10 1 16,2 1-16,-2 0 15,2 1-15,0 0 16,2-2-16,-3 1 16,-2 2-16,0 0 15,-1 0-15,-3 0 16,0 1-16,-1-1 16,1 0-1,3-1-15,-1 1 16,0-1-16,-3-1 15,-3 0-15,5-4 16,-3-3-16,-3 5 16,0 0-16,2 0 15,6-2-15,-1-3 16,3-1-16,-9 4 16,2 1-1,-1-3-15,1-1 16,-1-4-16,-9-2 15,4 3-15,5 0 16,0 6-16,6-6 16,2-2-16,-8 0 15,-6 2-15,-6 2 16,2 4-16,13-13 16,-8 1-16,2-2 15,-2 0 1,3-1-16,3 2 15,3 4-15,-10-1 16,7-2-16,6-8 16,5-7-16,3 5 15,8-3 1,-11 9-16,1-1 16,4-5-16,0-1 0,6-1 15,2 1 1,2 4-16,2 3 15,-1 2-15,-1 0 16,-2-2-16,1 0 16,4 0-16,-1 1 15,4 2-15,2-1 16,1 3 0,3-4-16,0 1 15,4-3-15,0 3 16,0 1-16,3 0 15,1-1-15,1 2 16,-1-1-16,2-1 16,1 1-16,3 2 15,1 2-15,2-3 16,1 0 0,4 0-16,3-2 15,3 1-15,1-1 16,2 1-16,1 1 15,3 3-15,1-3 16,2 0-16,1 0 16,3 0-16,2 2 15,2 1-15,2 5 16,0 3-16,0 12 16,2 9-1,0 9-15,0 8 16,2 5-16,1 2 15,-2-1-15,2-14 16,-2-10-16,0-7 16,0-6-16,-2-6 15,0-4-15,2-2 16,-4 0-16,1-4 16,0-3-1,-1-4-15,-1-3 16,0-3-16,0-3 15,2-3-15,1 0 16,0 2-16,4 3 16,3 3-16,-1 6 15,-2 1-15,-2 3 16,0 5-16,1 1 16,4-1-1,3 1-15,3-1 16,4-1-16,3-2 15,4-2-15,5-2 16,5-6-16,4 1 16,-2 1-16,1-3 15,-4-1-15,-17 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30:39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8796 7716 0,'0'8'0,"5"-2"0,4-5 0,6-2 0,1 1 0,3 0 15,7 1-15,5-1 0,4 1 16,4 0-16,5 0 15,4 1-15,4 1 16,5-2-16,-2 5 16,6-1-16,2 1 15,1 0-15,0 0 16,-2 0 0,-2 1-16,1-1 15,-1 0-15,0-2 16,-1 2-16,-2-2 15,-5 0-15,-3 0 16,-2-1 0,-1-1-16,-1 1 0,-2 0 15,-1 0-15,-4 3 16,-9-2 0,-6 0-16,-2-1 15,-1-2-15,-1-1 16,0 1-16,-6-1 15,-2 0-15,-3 0 16,-3 0 0,-3-2-16,1 1 0,-1 0 15,0-1-15,0 1 16,-1 0 0,-1 0-16,1 1 15,-1 0-15,0-1 16,0 2-16,-1-1 15,-1 2-15,9-2 16,-2 0-16,0-2 16,-1 2-1,-3-1-15,1 0 16,0 0-16,-2 0 16,2 0-16,-1 1 15,-2 0-15,1 0 16,-1 0-16,-1 0 15,2 0-15,0-1 16,1 2-16,-2-1 16,3 0-1,0-1-15,-3 1 16,2-1-16,-2 0 16,-2 3-16,0-2 15,3 0-15,0 1 16,4-3-16</inkml:trace>
  <inkml:trace contextRef="#ctx0" brushRef="#br0" timeOffset="6666.18">1228 4344 0,'8'2'0,"-5"-1"0,4 0 0,4-2 0,6-2 0,4-8 0,6-5 16,5-7-16,2-7 15,2-8-15,0-7 16,-2-8-16,-7 3 16,-1 1-16,-1 1 15,-5 2 1,-6 1-16,-3 0 16,-4 2-16,-2 4 0,-2 8 15,-1 6 1,0 3-16,-2 6 15,0 7-15,-1 4 16,2 5-16,4 6 16,7 3-16,7 5 15,7 5 1,9 7-16,4 5 16,6 2-16,2 1 15,-3 1-15,-6-3 16,-6 2-16,-5-1 15,-7 0-15,-7 0 16,-5-3-16,-4-5 16,-5-1-16,-4-6 15,-1-2 1,-1-5-16,0-4 16,2-3-16,1-3 15,2-2-15,1 1 16,1-2-16,3 0 15,-1 0-15,3-1 16,2-1-16,7-2 16,1-5-16,6-1 15,1-2-15,4-6 16,0-3 0,2-2-16,-1-4 15,1 1-15,-3 0 16,-5 2-16,0 1 15,-3 2-15,-4 3 16,-5 2-16,-5 4 16,-2 5-16,-2 6 15,-1 3-15,1 5 16,-1 1 0,0 3-16,0 7 15,1 5-15,1 5 16,3 3-16,5-2 15,7 1-15,5-6 16,7-5-16,7-9 16,4-9-16,8-14 15,-4-1-15,-4-9 16,-2-6 0,-4-5-16,-4-4 15,-8-2-15,-3 2 16,-7 7-16,-6 10 15,-6 10-15,-2 7 16,-1 6-16,0 4 16,0 7-16,-2 6 15,1 6-15,2 4 16,1 3-16,5 2 16,3-1-1,6-2-15,6-4 16,3-5-16,5-4 15,5-9-15,0-3 16,1-2-16,1-1 16,2 2-1,-1-1-15,2 3 16,2-1-16,1-1 0,0 0 16,-2-2-1,2-5-15,-1-2 16,-1-2-16,-2-5 15,-2-3-15,2-6 16,-3-1-16,-4-3 16,-6 0-16,-5-4 15,-9 3-15,-9 4 16,-4-2 0,-9 1-16,-6 1 0,-6 3 15,-5 7 1,-6 9-16,-5 7 15,-7 12-15,-4 14 16,2 16-16,3 8 16,9 8-16,16 0 15,20-3 1,20-20-16,18-12 16,13-17-16,8-15 15,2-13-15,-4-13 0,-5-7 16,-26 12-1</inkml:trace>
  <inkml:trace contextRef="#ctx0" brushRef="#br0" timeOffset="7500.96">3938 3323 0,'0'4'0,"-1"8"0,-3-2 0,-1 0 0,-5 0 0,-6 3 0,-6 7 0,-7 11 0,-9 14 0,-5 14 16,-7 15-16,-4 10 16,8-9-1,8-21-15,6-9 16,11-14-16,12-7 15,9-4-15,6-7 16,4-3-16,6-6 16,5-4-16,7-2 15,3-1-15,7-1 16,0-2-16,3 3 16,0 1-1,1 1-15,-4 1 16,-3 4-16,1 0 15,0 2-15,1-3 16,2-5-16,-1-2 16,-3-5-16,0-7 15,-3-4-15,-6-2 16,-4-4-16,-4-4 16,-6 0-16,-3 2 15,-5 2 1,-6 4-16,-6 2 15,-6 1-15,-4 6 16,-5 4-16,-5 5 16,-7 4-16,-5 6 15,-4 10-15,-3 7 16,-2 14-16,6 5 16,11 7-16,14-3 15,20-5 1,18-7-16,14-7 15,9-11-15,7-8 16,4-6-16,0-8 16,-1-8-16,-2-6 15,-5-5-15,-9-7 16,-11-3-16,-9-2 16,-10-4-16,-10 2 15,-7 1-15,-8 6 16,-4 6-1,-3 10-15,-1 8 16,-1 8-16,3 15 16,2 8-16,3 9 15,9 8-15,10 2 16,14-3-16,15-3 16,12-7-16,4-11 15,-2-7-15,-26-8 16</inkml:trace>
  <inkml:trace contextRef="#ctx0" brushRef="#br0" timeOffset="11564.59">6094 3842 0,'7'5'0,"11"7"0,3 1 0,4-3 0,7-2 0,-32-8 0,38 7 16,4-3-16,3-3 15,3-4-15,1-8 16,3-5-16,-7-11 16,-8 2-16,-12 1 15,-9 1-15,-9 2 16,-7-2-16,-8-1 16,-9 0-1,-13 5-15,-13 3 16,-14 10-16,-18 16 15,-4 9-15,-4 7 16,6 6-16,2 3 16,15-2-16,21-4 15,19-6-15,15-2 16,16-5-16,11-1 16,9-4-1,2-5-15,3-5 16,6-5-16,-4-2 15,1-2-15,-3-1 16,-6 1-16,-2 6 16,-5 5-16,-5 4 15,-6 5-15,2-1 16,9-6 0,10-4-16,11-4 15,4-4-15,12-6 16,-4 7-16,-11 8 15,-6 3-15,-3-2 16,0 0-16,2-3 16,2-3-16,3-5 15,4-6-15,-1 0 16,-5-4 0,1-7-16,-2-7 15,-9-3-15,-11 3 16,-11 2-16,-12 3 15,-8 4-15,-10 5 16,-6 3-16,-8 5 16,-13 10-16,-14 11 15,-7 13-15,-3 16 16,7 7 0,23 4-16,38-13 15,17-7-15,20-10 16,18-13-16,11-13 15,3-13-15,0-14 16,-34 11-16</inkml:trace>
  <inkml:trace contextRef="#ctx0" brushRef="#br0" timeOffset="11788.05">7699 3307 0,'-3'0'0,"-4"3"0,0 1 0,-2 6 0,-7 9 0,-13 10 0,-12 14 0,-13 17 0,-13 19 16,-12 17-1,0 7-15,14-25 16,24-32-16,20-26 15</inkml:trace>
  <inkml:trace contextRef="#ctx0" brushRef="#br0" timeOffset="12221.43">7568 3750 0,'4'3'0,"4"4"0,5 0 0,5 0 0,10-2 0,10-8 0,7-3 0,0-1 0,0 0 16,2-3-16,-2-3 16,-9-1-1,-3-7-15,-6-6 16,-10-1-16,-12 3 15,-13 6-15,-11 4 16,-7 4-16,-8 4 16,-8 3-16,-9 8 15,-9 9-15,-2 6 16,-5 15-16,0 14 16,14 3-16,19-3 15,26-6 1,29-15-16,15-9 15,13-10-15,-3-3 16,6-15-16,5-15 16,3-11-16,1-5 15,-26 15-15</inkml:trace>
  <inkml:trace contextRef="#ctx0" brushRef="#br0" timeOffset="12484.76">8459 3269 0,'0'0'0,"0"0"0,0 1 0,0-1 0,-1 2 0,-5 4 0,-9 9 0,-15 10 0,-9 11 0,-18 18 15,-16 22-15,-6 13 0,-17 30 16,22-15-1,14-17-15,17-19 16,27-29-16,10-13 16,18-24-16,5-13 15,2-6-15,-2-4 16,-8 9-16</inkml:trace>
  <inkml:trace contextRef="#ctx0" brushRef="#br0" timeOffset="14045.92">8460 3828 0,'-1'3'0,"-3"1"0,1-3 0,6-4 0,5-6 0,5 0 0,1 4 0,-3 1 0,5-5 0,5-6 16,4-1-1,8-7-15,3-5 16,2-2-16,3-7 16,-7 8-16,-14 7 15,-5 4-15,-5 6 16,-7 9-16,-6 5 16,-5 7-16,-8 8 15,-5 8 1,-3 5-16,-2 8 15,4 3-15,6 2 16,10-1-16,21-10 16,6-7-16,6-6 15,5-8-15,5-9 16,2-8-16,5-10 16,10-11-16,4-9 15,4-12-15,-7 3 16,-6 1-1,-24 16-15,-12 17 16,-8 5-16,-6 7 16,-5 4-16,-7 3 15,-4 5-15,-3 5 16,-2 2-16,1 5 16,3 4-16,10-2 15,10-3 1,15-7-16,10-8 15,11-7-15,7-15 16,-1-3-16,-2-4 16,2-8-16,3-4 15,6-6-15,3-1 16,-9 5-16,-12 7 16,-17 13-16,-12 9 15,-6 4-15,-2 3 16,2 5-16,1 5 15,4 8 1,0 6-16,1 8 16,1 4-16,-2 1 15,-3-1-15,-2-3 16,-4-7-16,-2-10 16,-1-3-16,-3-5 15,-3-7-15,-3-2 16,-2 2-16,1 0 15,3 0 1,5-1-16,6-1 16,9-4-16,9 0 15,9-5-15,12-6 16,7-5-16,10-5 16,4-5-16,4-7 15,0-2-15,-4 2 16,-12 6-16,-12 7 15,-13 6-15,-11 9 16,-3 3 0,-8 1-16,-9 1 15,-3 0-15,-7 3 16,-6 6-16,-3 6 16,-1 8-16,2 9 15,5 6-15,7 2 16,14 3-1,9-10-15,16-10 0,1-3 16,6-8 0,1-5-16,0-7 15,-4 0-15,2-3 16,-2-3-16,-2-2 16,4-3-16,0 0 15,0-3-15,3-2 16,-1-4-1,0-1-15,-10 4 16,-2 3-16,-5 3 16,-4 4-16,-4 3 15,0 3-15,0 1 16,3 3-16,3 0 16,0 1-16,2 1 15,1 1-15,0 0 16,0 1-1,-4 0-15,-2 1 16,-2 0-16,1 1 16,-1 0-16,-2 1 15,-2 2-15,1 6 16,-4 1-16,-4 4 16,0 1-16,-1 5 15,0-2-15,3 6 16,0-7-16,3-4 15,1-5 1,5-6-16,6-9 16,-5-2-16</inkml:trace>
  <inkml:trace contextRef="#ctx0" brushRef="#br0" timeOffset="16375.53">11764 3704 0,'0'0'15,"0"0"-15,0 0 16,0 0-16,15 1 0,-8 1 0,-3-2 0,-4 0 0,-2 0 0,0-1 0,67-45 0,-28 26 16,7-6-16,6-6 15,6-1-15,3-2 16,-11 8-16,-7 10 15,-10 13-15,-9 11 16,-6 9-16,-4 8 16,-8 7-16,-4 3 15,-5 1 1,-2-1-16,-7-2 16,-1-8-16,-3-5 15,4-6-15,2-6 16,5-7-16,7-2 15,4-3 1,6-3-16,5-5 16,9-8-16,8-7 0,8-7 15,8-8 1,6-3-16,6 1 16,-7 15-16,-10 16 15,-7 13-15,-10 13 16,-9 7-16,-7 7 15,-6 4 1,-9 6-16,-7 5 16,-5-1-16,-4 2 15,-3-8-15,7-8 16,11-11-16,12-9 16,11-8-16,14-11 15,6-4-15,9-6 16,2-2-16,4-2 15,-24 12-15,69-42 47,-37 24-47,-3 4 0,-6 5 0,-10 6 0,-10 6 16,-11 7-16,-15 1 16,-9 2-16,-10-1 15,-7 0-15,-10 1 16,-6 2-16,-8 6 15,-5 7-15,0 7 16,-2 8-16,10 14 16,10 1-1,14-1-15,18-3 16,14-5-16,12-5 16,10-8-16,11-9 15,6-7-15,4-7 16,-2-8-16,2-8 15,-3-6-15,-6-8 16,-8-7-16,-9-5 16,-10-4-1,-13-1-15,-12 8 16,-15 7-16,-11 11 16,-13 9-16,-9 10 15,-9 8-15,0 9 16,3 8-16,8 6 15,14 5-15,19-1 16,12-3-16,17-2 16,10-7-16,10-5 15,6-4 1,8-8-16,3-6 16,5-7-16,1-4 15,2-5-15,0-5 16,0-3-16,0-2 15,-5 1-15,-10 5 16,-8 12-16,-9 8 16,-4 6-16,-5 7 15,-4 3-15,-6 6 16,-3 4 0,-7 2-16,-7-1 15,0 2-15,-6-3 16,0-3-16,0-5 15,2-4-15,3-4 16,8-5-16,3-3 16,6-4-16,9-4 15,7-5 1,11-6-16,8-6 16,10-3-16,7 0 15,4 1-15,2 10 16,-7 13-16,-10 13 15,-12 12-15,-15 6 16,-12 3-16,-12-1 16,-11 0-16,-7-4 15,-3-2-15,-4-6 16,1-2 0,6-7-16,7-2 15,14-4-15,10-3 16,10-6-16,11-5 15,6-6-15,10-6 16,5-4-16,4-4 16,-10 6-1,-6 7-15,-13 15 0,-12 7 16,-10 5-16,-2 3 16,-4 2-1,0 4-15,2 2 16,1 1-16,7-1 15,3 0-15,7 0 16,8-4-16,9-1 16,7-4-16,8-6 15,6-6 1,8-7-16,1-11 0,-2-9 16,1-9-1,-8-2-15,-17 3 16,-16 8-16,-17 12 15,-13 10-15,-9 5 16,-7 5-16,-3 4 16,0 6-1,-1 7-15,11 8 16,5 9-16,16 9 16,14 7-16,20 9 0,13-9 15,6-5 1,-22-25-16</inkml:trace>
  <inkml:trace contextRef="#ctx0" brushRef="#br0" timeOffset="27888.04">15252 5710 0,'-9'-1'0,"-11"-2"16,3-1-16,0 0 0,0-3 0,17 7 0,-18-5 0,9 12 0,-1 1 0,-14-3 15,0 5-15,-3 0 16,0-4 0,-2 1-16,11 14 15,11 10-15,-13-4 16,-3 2-16,-5-1 15,2 2-15,2 0 16,8 7-16,7 2 16,2-1-16,-5-4 15,-5-5-15,-1-4 16,2 1 0,2-2-16,8 7 15,4-2-15,11 1 16,-1-1-16,4 1 15,0 3-15,4 4 16,-3 1-16,0 4 16,1 3-16,-1 1 15,-1 2-15,0 2 16,0 2-16,-2 1 16,0 0-1,-2-1-15,-6-1 16,-7-1-16,-7-3 15,-4-1-15,2-3 16,-1-1-16,1-2 16,-2-2-1,-6-3-15,-2-2 0,-4-2 16,-3 0-16,1-4 16,1-2-1,0-3-15,4-3 16,2-1-16,1-2 15,1-2-15,4-3 16,3 0-16,1-3 16,2-2-16,3-2 15,4-1 1,7 1-16,4 2 0,4 0 16,4 2-1,2 3-15,4 3 16,4 5-16,2 1 15,-1 3-15,-1 2 16,1 3-16,-2 3 16,1 2-16,-5-3 15,-2 2-15,0 0 16,-1-1 0,-5-2-16,-4 3 0,-5 1 15,-5 1 1,-4 0-16,-5 2 15,-3-1-15,-1 0 16,0 0-16,1-4 16,-1-4-16,-6-1 15,-6 2-15,-1 0 16,-2 0 0,1-2-16,-4 3 15,1 2-15,7-2 16,9-3-16,-5-2 15,4 2-15,8-3 16,1-2-16,6-3 16,3-1-16,-3 6 15,4-4-15,-1 2 16,9-1 0,0 7-16,-6 3 15,2 1-15,1 6 16,5 0-16,-3 0 15,-2 1-15,-1-3 16,-1-3-16,6-2 16,-1-2-16,0-3 15,3-4-15,4-1 16,6 0-16,0-3 16,4 0-1,1 1-15,4-1 16,-5-1-16,-1 1 15,-14-12-15</inkml:trace>
  <inkml:trace contextRef="#ctx0" brushRef="#br0" timeOffset="140428.39">18091 2140 0,'5'5'0,"7"7"0,-4-5 0,-1-1 0,0-5 0,-7-1 0,17-2 0,10-5 0,7-7 0,2-7 0,0-10 15,1-8 1,3-7-16,-8-12 15,3 3-15,-2-2 16,-3 1-16,-7 0 16,-6 3-16,-5 1 15,0 3-15,-1 7 16,-5 9-16,-6 10 16,-8 12-16,-4 7 15,0 8 1,3 2-16,5 4 15,4 4-15,7 4 16,4 7-16,6 6 16,7 3-16,6 1 15,2 4-15,1 3 16,1-1-16,-5-6 16,-4 3-16,-5 5 15,-6 1-15,-8 0 16,-6 1-1,-9-3-15,-11-4 16,-9-7-16,-5-5 16,-1-7-16,0-7 15,1-7-15,5-7 16,10-5-16,5 0 16,11-3-16,2 0 15,6 2-15,5 3 16,4 1-1,4 0-15,2 1 16,5 1-16,5-2 16,3-3-16,-1-4 15,-1-2-15,0-6 16,-2-7-16,-2-4 16,-3-5-16,-11-5 15,6 0-15,-3-3 16,-4 2-16,-4 5 15,-5 5 1,-4 6-16,-2 9 16,-1 6-16,-1 10 15,3 0-15,1 4 16,0 10-16,1 11 16,-1 13-16,-1 8 15,3 8-15,5 1 16,5-4-16,7-7 15,9-21-15,3-10 16,1-11 0,-1-4-16,-2-9 15,-3-3-15,-1-7 16,-4-6-16,-2-9 16,-1-8-16,-2-7 15,1-6 1,-2 3-16,-4 7 0,-7 9 15,-5 13 1,-2 12-16,-3 10 16,-1 9-16,-1 13 15,-1 12-15,3 16 16,2 15-16,5 10 16,3 7-16,9 1 15,13-25-15,10-22 16,12-22-1,5-14-15,-1-11 0,-12-8 16,-14-6 0,-25 11-16</inkml:trace>
  <inkml:trace contextRef="#ctx0" brushRef="#br0" timeOffset="141523.95">20537 1914 0,'2'2'0,"4"2"0,0-4 0,0-2 0,-3-5 0,1-6 0,2-6 0,2-6 0,6-8 16,7-5-16,5-1 15,3 2-15,2 6 16,2 3 0,-6 19-16,0 5 15,-6 9-15,-3 6 16,-5 7-16,-3 8 16,-4 10-16,-5 7 15,-6 6-15,-5 2 16,0-3-16,-5-8 15,-2-10-15,1-9 16,4-9-16,6-8 16,5-6-1,6-8-15,9-10 16,6-11-16,8-15 16,6-7-16,8-4 15,-1 0-15,2 12 16,-6 23-16,-10 14 15,-13 15-15,-6 11 16,-6 10-16,-7 8 16,-3 9-16,0 4 15,-3-1 1,3-4-16,-1-11 16,0-16-16,5-9 15,5-16-15,3-4 16</inkml:trace>
  <inkml:trace contextRef="#ctx0" brushRef="#br0" timeOffset="142770.92">21416 1533 0,'-7'8'0,"-14"10"0,-3 3 0,-4 2 0,28-23 0,-34 35 0,3 11 0,1 8 16,5 8 0,8 2-16,12-4 15,13-14-15,11-15 16,8-12-16,4-10 15,5-6-15,-3-7 16,0-4 0,-5-3-16,0-10 15,-3-7-15,-2-6 0,-6-7 16,-6-5 0,0-1-16,-5-3 15,-8 9-15,-7 4 16,-8 9-16,-7 10 15,-2 10-15,-4 9 16,-4 8 0,-1 9-16,-1 9 15,4 2-15,5 6 16,8 0-16,12-7 16,15-10-16,9-6 15,11-7-15,11-11 16,8-8-16,1-7 15,1-3-15,-1-3 16,-4 0-16,-5 5 16,-5 7-1,-10 9-15,-7 10 16,-7 6-16,-6 9 16,-3 7-16,-5 5 15,-4 6-15,-3-1 16,-1 0-16,-4-5 15,0-4-15,-2-7 16,6-10-16,5-3 16,5-9-1,10-7-15,6-10 16,6-10-16,8-11 16,4-6-16,2-1 15,1 4-15,-3 13 16,-6 18-16,-8 11 15,-4 9-15,-4 7 16,-3 5-16,-5 4 16,-2 0-16,-1 0 15,-4-1 1,-1 0-16,1-3 16,-1-3-16,3-5 15,3-7-15,4-11 16,6-6-16,3-13 15,5-8-15,10-6 16,3-1-16,4 2 16,-2 10-16,-9 16 15,-11 6-15,-9 9 16,-3 8 0,-10 13-16,-3 4 15,7 6-15,6 0 16,12-4-16,7-7 15,8-6-15,6-12 16,6-13-16,-2-5 16,-5-5-16,-7-4 15,0 0-15,-4-7 16,-7-4 0,-2-3-16,0 0 15,-9 5-15,-5 7 16,-7 11-16,-4 7 15,-6 10-15,-5 16 16,-3 17-16,0 11 16,2 6-16,13 5 15,9-3-15,13-13 16,6-20 0,6-17-16,3-18 15,-9-9-15</inkml:trace>
  <inkml:trace contextRef="#ctx0" brushRef="#br0" timeOffset="144055.23">22955 1869 0,'19'-10'0,"26"-17"0,-2-6 0,-9-3 0,-34 36 0,27-43 0,-5-4 15,-7 1 1,-8 7-16,-5 10 16,-3 10-16,-3 7 15,-3 8-15,-3 10 16,-4 5-16,-3 10 15,-4 13-15,5 6 16,4 2-16,2 2 16,9-2-16,9-5 15,16-22 1,4-8-16,6-15 16,4-8-16,4-7 15,1-8-15,-2-6 16,-2-3-16,-2-4 15,-1-1-15,-3 5 16,-8 9-16,-11 14 16,-11 13-16,-8 13 15,-7 11-15,-4 12 16,-5 15 0,4 5-16,5 3 15,7-5-15,8-11 16,11-18-16,4-13 15,5-11-15,4-11 16,3-8-16,0-10 16,-2-8-16,-3-9 15,-2-5-15,-7-2 16,-6 7 0,-4 12-16,-3 18 15,-3 10-15,0 8 16,2 6-16,1 11 15,2 5-15,3 9 16,3 8-16,3 6 16,1 3-16,-1-3 15,-1-1-15,-5-11 16,-9-9 0,-7-5-16,-5-4 15,-3-3-15,2-4 16,3-1-16,6-4 15,3-1-15,6-1 16,5 0-16,7-3 16,4-3-16,3-2 15,5-6-15,3-4 16,3-9-16,1-9 16,3-9-1,-5-2-15,-3-9 16,-8 9-16,-11 13 15,-7 11-15,-12 12 16,-5 5-16,-4 5 16,-4 5-16,-1 5 15,-5 10-15,-1 9 16,1 7-16,1 7 16,8 1-16,7 1 15,22-15 1,12-10-16,14-17 15,11-10-15,6-10 16,1-9-16,-7 1 16,-9 2-16,-9 4 15,-8 6-15,-9 7 16,-7 6-16,-4 11 16,-2 11-16,2 10 15,2 11 1,4 8-16,4 3 15,7-2-15,5-9 16,-7-15-16,-9-10 16,-9-9-16,-9-10 15</inkml:trace>
  <inkml:trace contextRef="#ctx0" brushRef="#br0" timeOffset="148157">15391 5619 0,'0'0'0,"0"0"47,0 0-47,0 0 0,-9-2 0,3 2 0,1 1 0,-1 2 0,10 4 16,0 2-16,34 18 0,-38-30 0,3 1 15,1 0-15,1-1 0,-1 0 0,-1 1 0,1 2 0,-2 2 16,6-5-16,5 4 15,2 2-15,2 3 16,4-4-16,-4-1 16,0 3-1,-6-5-15,-4 2 16,0-1-16,-1-1 16,-1-1-16,8-5 15,1 2-15,-4-1 16,4 3-16,4-1 15,2 1-15,-5 0 16,0 3-16,-4 0 16,2-1-16,1 2 15,-1 0 1,1-1-16,0 1 16,-3 0-16,-1 0 15,4 3-15,3-2 16,-2-1-16,2-2 15,-6 5-15,5-5 16,-1 2-16,0 2 16,0-2-16,0-2 15,-2 1 1,0-1-16,1 2 16,0-2-16,-1-1 15,-2 2-15,3-1 16,3 0-16,-4 1 15,2 0-15,-1-2 16,1 1-16,-3 1 16,2 0-16,3 0 15,-1 0-15,-1 0 16,2-3 0,-1 1-16,2 0 15,-2-1-15,0 2 16,5-1-16,-3 1 15,1-1-15,0 0 16,-2 2-16,4-2 16,-2 2-16,0 0 15,1-2-15,-3 1 16,1-1-16,-1 0 16,2 1-1,0 0-15,0 0 16,0 0-16,1 0 15,-1 0-15,0-3 16,1 4-16,0-2 16,0 1-1,-1 1-15,-1-1 0,0 0 16,1 2 0,2-1-16,-1 0 15,1 0-15,-4-2 16,1 2-16,0-1 15,-1 1-15,2 2 16,-1-3 0,0 1-16,1-1 15,-1 0-15,1 2 16,1 0-16,-2 0 16,-1 1-16,1-2 15,-3 0-15,1-1 16,2 1-16,0 1 15,2-2-15,-1-1 16,2 1-16,-1 0 16,-3-1-1,3 1-15,-2 1 16,0-1-16,-2-1 16,-1 1-16,-1 0 15,1 1-15,-2-1 16,-2 0-16,-4 2 15,-1-1-15,-3 0 16,-1 1-16,-2-1 16,-1 0-16,0 1 15,-1-1 1,1-1-16,-1 1 16,2 1-16,1 0 15,-2-3-15,2 1 16,-1 0-16</inkml:trace>
  <inkml:trace contextRef="#ctx0" brushRef="#br0" timeOffset="149729.81">18127 3906 0,'3'0'0,"6"1"0,0-4 0,-1-1 0,4-3 0,6-3 0,7-5 0,5-5 0,4-5 16,5-6-16,1-5 15,1-5-15,-4-9 16,-6 1-16,-4 0 16,-6 3-16,-6 6 15,-7 7-15,-5 8 16,-10 10-16,-6 12 16,-5 10-1,-6 14-15,-7 13 16,-3 10-16,1 8 15,4 1-15,8-2 16,11-6-16,12-11 16,6-10-16,5-8 15,7-6-15,5-2 16,9-3-16,0-2 16,-2 2-1,-1-4-15,-3 0 16,-5 0-16,-3 3 15,-2 0-15,-3 2 16,1 4-16,1 4 16,5 1-16,0-3 15,1-4-15,-2-5 16,-2-4-16,-1-6 16,1-5-1,2-4-15,1-4 16,-4-8-16,-3-5 15,-1-6-15,1-2 16,-2-5-16,-8 0 16,-1 4-16,-7 7 15,-6 5-15,-2 11 16,-1 11-16,-6 11 16,-6 12-16,-3 6 15,-7 5 1,5 8-16,2 11 15,3 2-15,12 0 16,22-1-16,5-16 16,7-19-16,5-18 15,8-17-15,-15 5 16</inkml:trace>
  <inkml:trace contextRef="#ctx0" brushRef="#br0" timeOffset="150038.19">19250 3142 0,'-3'11'0,"-5"15"0,-7 0 0,-7 2 0,22-28 0,-31 35 0,-4 6 0,-3 6 16,2 9-1,8 12-15,10 7 16,14 1-16,12-6 16,10-22-16,-2-25 15,4-13-15,2-10 16,3-7-16,1-8 16,-1-3-1,-5-5-15,3 2 0,-2-7 16,-3 0-1,0 1-15,-1 3 16,-9 17-16</inkml:trace>
  <inkml:trace contextRef="#ctx0" brushRef="#br0" timeOffset="150544.35">19295 3488 0,'-5'2'0,"-6"5"0,-1 3 0,-1 11 0,-1 15 0,-1 6 0,3 3 15,3 1 1,8-7-16,7-7 0,10-13 15,10-15 1,3-6-16,4-10 16,-2-6-16,-3-6 15,-2-3-15,-4-2 16,-1-6-16,-3-2 16,0-1-16,1 1 15,-7 8 1,-4 9-16,-4 10 15,-4 10-15,0 3 16,0 8-16,3 5 16,3 5-16,4 4 15,5 4-15,5 0 16,4 0-16,1-2 16,-1-2-16,0-4 15,-1-4 1,-5-4-16,-9 0 15,-5 3-15,-9-1 16,-3 3-16,-6-1 0,-2-1 16,-1-2-1,2-4-15,5-6 16,4-8-16,4-8 16,5-8-16,6-6 15,4-3-15,1 4 16,4-1-1,-11 20-15</inkml:trace>
  <inkml:trace contextRef="#ctx0" brushRef="#br0" timeOffset="150954.15">19883 3572 0,'0'0'0,"0"0"15,0 0 1,0 0-16,0 0 16,0 0-16,0 0 15,0 0-15,0 0 16,0 0-16,0 0 16,0 0-16,0 0 15,0 0-15,0 0 16,0 0-16,0 0 15,0 0-15,0 0 16,0 0-16,0-7 0,4 4 0,-2 3 0,-3 0 0,-2 3 16,2-1-16,-42 37 0,38-43 0</inkml:trace>
  <inkml:trace contextRef="#ctx0" brushRef="#br0" timeOffset="152607.45">19422 3667 0,'4'-9'0,"4"-9"0,1 0 0,-1-2 0,1-3 0,-9 23 0,9-27 0,1 1 16,3 1 0,2 2-16,2 2 15,0 5-15,-3 4 16,-4 3-16,-4 6 16,-2 2-16,-4 2 15,1 0-15,1-1 16,1 0-1,0 1-15,2-1 0,-1 0 16,2 1-16,-2-1 16,3 2-1,1-1-15,1 1 16,2 1-16,-1 3 16,1 2-16,-2 2 15,-2 1-15,1 4 16,-2 2-1,-3 2-15,0 5 16,-3 2-16,-3 0 16,0 4-16,-4 0 15,0 1-15,4-1 16,0 0-16,3-1 16,3-5-16,3-3 15,2-6-15,5-3 16,4-8-16,1-7 15,0-9 1,4-6-16,0-4 16,-2-2-16,0-1 0,-2-2 15,-2 0 1,-1-2-16,-1-1 16,-2 2-16,-1-6 15,0-4-15,0 2 16,0 7-16,0 4 15,-2 6 1,-4 8-16,0 6 16,-1 7-16,0 8 15,-1 9-15,0 5 0,0 7 16,4 2 0,7-1-16,3-2 15,4 0-15,3-4 16,0-3-16,1-9 15,-8 3-15,-10 0 16,-4 2 0,-10-2-16,-4-1 15,-4-4-15,-4-5 16,3-7-16,3-10 16,8-10-16,8-10 15,8-10-15,6-8 16,5-4-16,8 1 15,-6 7-15,1 9 16,1 5 0,-3 7-16,-3 5 15,-6 10-15,-8 8 16,-6 8-16,-8 7 16,-4 5-16,-3 7 15,-2 7-15,3 8 16,1 6-16,8 2 15,8-1-15,9-4 16,8-14-16,8-15 16,4-11-1,1-12-15,-4-8 16,-2-8-16,-3-5 16,-7-3-16,-6 1 15,-3 0-15,-4 2 16,-5 0-16,-6-2 15,-5 1-15,-3 2 16,-4 1-16,-2 8 16,-1 9-1,-3 10-15,0 12 16,4 10-16,4 9 16,1 5-16,8-3 15,8-5-15,9-11 16,6-9-16,10-11 15,8-11-15,5-9 16,3-1-16,2 2 16,-8 10-1,-3 6-15,-7 3 16,-6 9-16,-8 9 16,-1 0-16,-5 5 15,-5 3-15,-2-1 16,-6 0-16,-3-1 15,0-2-15,1-6 16,2-6-16,5-6 16,6-7-16,5-8 15,4-7 1,8-9-16,7-3 16,3-3-16,3 3 15,-1 7-15,-3 8 16,-2 10-16,-8 17 15,-4 9-15,-7 9 16,-4 4-16,-1 4 16,-2 1-16,-1-3 15,-5-5 1,-3-9-16,0-15 16,-3-15-16,5-4 15</inkml:trace>
  <inkml:trace contextRef="#ctx0" brushRef="#br0" timeOffset="153414.94">21297 3624 0,'12'-4'0,"-1"0"0,-6 0 0,-4-3 0,-4-6 0,-3-4 0,-4-3 0,-4-4 0,-6 2 16,-5 5-1,-1 6-15,-2 8 16,0 6-16,2 8 15,2 5-15,3 8 16,5 2-16,7-2 16,5 1-1,6-3-15,8-3 16,6-2-16,9-4 16,5-5-16,7-6 15,4-3-15,3-4 16,-1-3-16,-2-6 15,-3-3-15,-4-7 16,-3-4-16,-6-4 16,-2-3-1,-5-2-15,-5-2 16,-8-6-16,-4-1 16,-7-2-16,-6 4 15,-8 5-15,-7 5 16,-4 8-16,-5 9 15,-3 6-15,-3 7 16,-2 7-16,2 7 16,0 6-16,4 6 15,4 7 1,3 10-16,6 9 16,4 9-16,5 11 15,6 10-15,8 6 16,7 6-16,9-6 15,7-9-15,8-15 16,6-21-16,10-18 16,11-16-16,9-11 15,10-13 1,4-14-16,2-9 16,0-9-16,-7-2 15,-3 5-15,-13 11 16,-15 7-16,-29 17 15</inkml:trace>
  <inkml:trace contextRef="#ctx0" brushRef="#br0" timeOffset="155771.82">22123 3431 0,'8'0'0,"12"0"0,-20 0 0,14-4 0,-4-1 0,-4-6 0,5-1 0,3 0 0,7-2 0,8-2 15,3 2-15,3 5 16,-3 10-16,-4 10 16,-11 14-16,-7 12 15,-12 12-15,-17 18 16,1-5-16,-6-1 16,-3-7-1,5-15-15,5-12 16,7-14-16,8-11 15,6-11-15,8-13 16,4-11-16,4-12 16,5-11-16,4-7 15,2-4 1,3 5-16,2 15 0,-1 12 16,-6 15-1,-5 9-15,-7 11 16,-6 12-16,-7 11 15,-4 9-15,-4 10 16,-4 6-16,-2 5 16,-2-3-16,4-7 15,1-11-15,2-11 16,4-13 0,3-13-16,3-12 0,4-16 15,6-10 1,2-11-16,4-7 15,3 0-15,5 11 16,0 12-16,-5 17 16,-5 17-16,-7 11 15,-5 10-15,-4 10 16,-6 8 0,-4 2-16,0 4 15,1-5-15,4-7 16,4-13-16,3-12 15,5-8-15,2-10 16,2-6-16,4-7 16,0 4-16,0 5 15,0 11-15,-1 9 16,0 7 0,1 8-16,0 2 15,2 3-15,0 0 16,1-2-16,3-7 15,2-8-15,4-8 16,2-7-16,1-4 16,1-4-16,-3-6 15,-2 2-15,-5-2 16,-5 0-16,-8-3 16,-8-2-1,-2-3-15,-6 4 16,-9 5-16,-3 5 15,-6 8-15,-4 10 16,-2 7-16,-5 10 16,0 13-16,1 6 15,7 6-15,5 6 16,11-5-16,13-9 16,11-12-1,10-15-15,11-13 16,7-11-16,7-8 15,1-5-15,1 3 16,-5 6-16,-5 6 16,-5 11-16,-6 8 15,-7 5-15,-4 3 16,-2-1-16,-1 0 16,-2-1-16,-2-1 15,-3-4 1,-2-1-16,-4 0 15,-2-3-15,-1-4 16,-2-3-16,-1-6 16,-2-4-16,-2-3 15,-1-5-15,-1-1 16,-1 1-16,-5 10 16,-3 8-16,-5 8 15,-2 11-15,-2 9 16,3 9-1,2 6-15,6 0 16,9-9-16,10-3 16,14-11-16,9-11 15,5-8-15,9-16 16,0 1-16,-2-2 16,-2 5-16,-8 1 15,-7 6-15,-7 8 16,-6 5-1,-9 6-15,-5 13 16,-8 15-16,-6 18 16,-2 15-16,-1 19 15,0 7-15,2-5 16,7-3-16,2-8 16,7-12-16,2-20 15,3-23 1,-2-24-16,2-21 15,2-20-15,1-14 16,5-14-16,5-7 16,3-2-16,3 1 15,3 5-15,0 14 16,0 9-16,2 1 16,-10 22-1,5-7-15,-6 10 0,-3 6 16,-2 7-16,2 5 15,1 3 1,1-1-16,0-4 16,0-5-16,-5 0 15,-2-1-15,-1-1 16,-1-2-16,3 1 16,0-5-1,3-4-15,1 3 16,2 0-16,-1 4 15,-3 5-15,-4 6 16,-5 8-16,-5 10 16,-1 10-16,-3 14 15,1 2-15,1 7 16,4-4-16,6-8 16,5-5-16,6-18 15,7-13 1,0-4-16,4-15 15,-1 2-15,-1-4 16,-3-1-16,-4-4 16,-2-2-16,-5 1 15,-4-1-15,-1 4 16,-3 8-16,-2 7 16,-2 11-16,-1 13 15,-3 10 1,3 10-16,-1 8 15,4 1-15,1-1 16,4-5-16,4-11 16,6-9-16,4-10 15,4-14-15,3-10 16,-2-1-16,1-8 16,0-3-16,-3-3 15,-2-2 1,-5 1-16,-4 5 15,-3 6-15,-3 9 16,-5 10-16,-3 13 16,-2 12-16,-1 12 15,0 9-15,0 8 16,0 2-16,-2-2 16,-2-11-16,-1-15 15,4-21-15</inkml:trace>
  <inkml:trace contextRef="#ctx0" brushRef="#br0" timeOffset="155977.51">24204 3063 0,'1'4'0,"1"5"0,-2-9 0,-2 12 0,-1 2 0,-2 2 0,2 1 0,-1 5 16,-1 4-16,0 5 15,1 7-15,2-17 16</inkml:trace>
  <inkml:trace contextRef="#ctx0" brushRef="#br0" timeOffset="156570.15">24233 3564 0,'7'-5'16,"10"-7"-16,-2 1 0,-4-4 0,-3-8 0,-8 23 0,7-25 0,2 0 0,3-1 0,2 3 16,3 4-16,4 6 15,0 7-15,-2 6 16,-4 8-16,-6 8 15,-6 7 1,-7 4-16,-3 0 16,-2 3-16,0-3 15,2-9-15,3-10 16,7-10-16,3-9 16,5-8-16,3-4 15,4-5 1,0-1-16,-1 2 0,-1 5 15,-1 8-15,-3 9 16,-2 8 0,-3 7-16,-1 5 15,-1 4-15,0 2 16,3-3-16,2-5 16,5-3-16,4-3 15,1-3-15,2-4 16,1-8-1,-2-5-15,-3-2 0,-3-2 16,-6-2 0,-6-2-16,-7 1 15,-6 4-15,-6 4 16,-5 9-16,-4 8 16,-2 6-16,-2 5 15,1 2-15,1-1 16,-1 1-16,2-1 15,0-8 1,-1-6-16,13-3 0</inkml:trace>
  <inkml:trace contextRef="#ctx0" brushRef="#br0" timeOffset="156835.07">23362 3885 0,'2'-6'0,"3"-8"0,4 4 0,4 2 0,7 3 0,-20 5 0,27-4 0,7-2 0,5-3 16,-3-3-16,-8 1 16,-8-2-16,-20 8 15</inkml:trace>
  <inkml:trace contextRef="#ctx0" brushRef="#br0" timeOffset="157043.94">23346 3019 0,'5'-13'0,"10"-20"0,7-5 0,11-9 0,-33 47 0,49-57 0,4-2 0,-5 4 16,-10 9 0,-31 31-16</inkml:trace>
  <inkml:trace contextRef="#ctx0" brushRef="#br0" timeOffset="166636.67">9701 11352 0,'-2'8'0,"-6"12"0,-2 0 0,1 1 0,2 2 0,7-23 0,0 23 0,3-1 16,-2-3-16,-1-2 16,3-2-1,1-2-15,2-4 0,3-1 16,2-6-1,2-4-15,6-8 16,4-8-16,3-9 16,-2-10-16,-1-9 15,-5-8-15,-1-7 16,-6 0-16,5 2 16,1 0-1,-1 6-15,-6 7 16,1 12-16,-4 14 15,-2 16-15,-1 11 16,-1 11-16,1 10 16,4 2-16,6 2 15,5 1-15,2-3 16,4 0-16,7-1 16,0 1-1,1 3-15,-2 2 16,-1-1-16,-1-2 15,-4-3-15,-6-3 16,-6-5-16,-2-3 16,-6-3-16,-5-3 15,-6-2-15,-5-2 16,-2 1-16,-7-3 16,-1-1-16,-3 1 15,2-2 1,3 1-16,7-1 15,4-2-15,8-1 16,11 0-16,6-1 16,5-2-16,4-3 15,0-2-15,0-5 16,3-3-16,-2-2 16,-2-4-16,0-2 15,3-3 1,-3-2-16,1-2 15,-6 0-15,-2 1 16,-4 0-16,0 2 16,-3 4-16,-8 7 15,-4 9-15,-1 9 16,-1 10-16,-2 15 16,-1 10-16,1 11 15,3 8-15,6-4 16,1-7-1,-1-14-15,6-14 16,6-9-16,2-10 16,-2-10-16,-2-4 15,1-6-15,3-3 16,-3-2-16,-2-1 16,-1 0-16,-1 3 15,0 3-15,2 6 16,-5 8-1,-2 9-15,0 10 16,2 9-16,2 7 16,4 2-16,1 0 15,2-3-15,0-5 16,-2-6-16,3-5 16,0-5-16,3-3 15,6-5-15,2 0 16,1-3-16,1-1 15,-3-2 1,-4-2-16,-4-5 16,0-1-16,-3-3 15,-5-2-15,-4-2 16,-3-3-16,-2-2 16,-6 0-16,-10 0 15,-4 2-15,-5 3 16,-5 6-16,2 6 15,0 9 1,5 11-16,0 10 16,5 14-16,2 12 15,7 14-15,1 2 16,6 0-16,2-13 16,6-18-16,0-18 15,3-12-15,0-14 16,1 3-16</inkml:trace>
  <inkml:trace contextRef="#ctx0" brushRef="#br0" timeOffset="167387.32">11364 10778 0,'1'11'0,"-2"17"0,-10 5 0,-5 6 0,16-39 0,-23 54 0,0 11 0,0 12 16,3 7-16,3 1 16,-3-7-16,5-16 15,6-15-15,8-15 16,8-12-16,5-10 15,0-8 1,2-6-16,1-5 0,4-1 16,4-3-1,2 3-15,0 0 16,5 0-16,2 1 16,-3 2-16,1 2 15,-3 1-15,-5 0 16,1-3-1,-1-3-15,0-3 16,1-3-16,-5-4 16,-6-4-16,-4-4 15,-5-1-15,-5-1 16,-5 1-16,-2 1 16,-4 3-16,2 5 15,-5 7-15,-6 9 16,-1 6-1,-2 10-15,0 8 16,1 8-16,1 7 16,1 8-16,7-2 15,3-1-15,1-9 16,7-9-16,9-12 16,3-5-16,3-8 15,6-2-15,6-2 16,4-5-16,2-1 15,0-2 1,-4-1-16,-5-2 16,-3 0-16,-9 1 15,-5 3-15,0 2 16,-3 4-16,-5 4 16,-4 4-16,-2 3 15,-5 2-15,0 1 16,-4 1-16,9-3 15</inkml:trace>
  <inkml:trace contextRef="#ctx0" brushRef="#br0" timeOffset="168441.7">12165 11296 0,'11'0'0,"13"0"15,-2 4-15,-2 1 0,-20-5 0,20 5 0,-1-6 0,0-6 0,1-7 0,-1-6 16,-3-7-16,-2-5 16,-5-2-1,-1 1-15,-7 3 16,-3 4-16,-1 5 16,-8 8-16,-5 5 15,-6 8-15,-3 9 16,-3 7-16,2 6 15,1 8-15,4 5 16,3 5-16,4-2 16,10-2-1,0-8-15,7-7 16,14-10-16,8-7 16,11-12-16,4-6 15,2-3-15,1-5 16,-3-4-16,1-1 15,1-4 1,1-3-16,-7 0 0,-7 1 16,-3 1-16,-3 4 15,-6 3 1,-2 7-16,-1 7 16,-4 7-16,-4 9 15,-5 9-15,-5 10 16,-5 12-16,-5 11 15,2 10-15,-1 10 16,-5 11 0,-5 4-16,0 1 0,-5-6 15,7-10 1,1-11-16,4-14 16,7-16-16,5-15 15,3-14-15,5-13 16,3-14-16,5-15 15,7-12-15,4-10 16,1-8-16,5-3 16,1 2-1,-6 4-15,8 1 0,-1 10 16,3 1 0,-9 9-16,-5 12 15,0 8-15,-1 11 16,2 7-16,0 7 15,-1 5-15,-4 3 16,-3 5 0,0 3-16,0 4 15,1 2-15,-3 4 16,-3 1-16,-5-2 0,-1 2 16,0-1-1,3-4-15,-1-2 16,-9 0-16,-5-2 15,-1-2-15,1-3 16,-3-1-16,3-2 16,-1-6-16,1-7 15,8 3-15</inkml:trace>
  <inkml:trace contextRef="#ctx0" brushRef="#br0" timeOffset="168960.88">13424 10305 0,'3'12'0,"4"16"0,-4 9 0,-8 10 0,-5 21 15,-3 15-15,-3 16 16,-3 13-16,1 10 16,-4-9-16,9-11 15,-3-22 1,7-24-16,6-17 16,6-31-16,-1-16 15,1-15-15,-1-10 16,-1-11-16,1-2 15,-1-7-15,-5 2 16,3-2-16,-5 1 16,-3 1-16,-3 4 15,-3 7 1,0 10-16,2 11 16,6 13-16,3 10 15,6 7-15,2-1 16,1-2-16,6-2 15,3-3-15,6-1 16,7-4-16,3-3 16,3-4-16,0-3 15,0-4-15,-1-3 16,-19 7 0</inkml:trace>
  <inkml:trace contextRef="#ctx0" brushRef="#br0" timeOffset="169175.82">13607 10881 0,'0'5'0,"3"4"0,-2-2 16,4-2-16,4-2 0,4-2 0,7-2 0,4-4 0,2-3 0,-3-4 0,-4-4 16,-12 6-16</inkml:trace>
  <inkml:trace contextRef="#ctx0" brushRef="#br0" timeOffset="169806.32">14117 10902 0,'8'-2'0,"13"-3"0,3 0 0,2-3 0,2-6 0,-28 14 0,25-21 0,-5-5 0,-7-3 15,-7-2 1,-2 2-16,-6 2 15,-8 8-15,-2 6 16,-6 6-16,-5 9 16,-4 8-16,-4 7 15,2 6 1,0 7-16,5 3 16,9-3-16,10-3 15,1-6-15,5-7 16,11-2-16,12-5 15,2-3-15,2 6 16,5 3-16,0-1 16,1 4-16,-2 5 15,-4 1 1,-4 6-16,-3 2 16,-8 4-16,-16 4 15,-2 1-15,-4 1 16,-5-2-16,-3 0 15,-10-2-15,-5-4 16,-10-4-16,-5-2 16,-5-4-16,3-4 15,5-6-15,6-6 16,7-8 0,10-7-16,4-14 15,8-10-15,5-8 16,7-6-16,5-2 15,3 1-15,0 27 16</inkml:trace>
  <inkml:trace contextRef="#ctx0" brushRef="#br0" timeOffset="170139.95">14507 10927 0,'9'-1'0,"13"-2"0,0-1 0,3-2 0,7-7 0,0-8 0,-2-10 0,-7-7 16,-5-3-1,-7-7-15,-6 5 16,1 6-16,0 5 15,-3 9-15,-3 8 16,-5 10-16,-1 8 16,0 12-16,0 12 15,0 11-15,2 8 16,5 5-16,4 0 16,2-7-16,1-16 15,5-16 1,2-17-16,2-13 15,-8 0-15</inkml:trace>
  <inkml:trace contextRef="#ctx0" brushRef="#br0" timeOffset="170430.48">15195 10140 0,'-2'23'0,"-2"37"0,-5 8 0,-2 13 0,11-81 0,-13 98 0,-1 11 0,9 12 16,2-7-16,-2-3 15,-2-16-15,-2-23 16,7-29-1,10-17-15,2-28 16</inkml:trace>
  <inkml:trace contextRef="#ctx0" brushRef="#br0" timeOffset="170657.76">14984 10576 0,'9'0'0,"11"0"0,-2-2 0,8-4 0,12-7 0,-38 13 0,47-20 15,4-5-15,4-5 0,-3 2 16,-13 1-16,-9 1 15,-24 20 1</inkml:trace>
  <inkml:trace contextRef="#ctx0" brushRef="#br0" timeOffset="171255.62">16145 10499 0,'-4'14'0,"-6"20"16,-4-4-16,0-1 0,14-29 0,-14 37 0,5 15 0,8 13 0,8 9 15,9-3-15,3-11 16,3-32-16,4-19 16,5-16-16,2-13 15,2-10-15,0-9 16,0-10-1,2-6-15,-3-5 16,-3-4-16,-2-5 16,-2-2-16,-6 3 15,-2 2-15,-5 14 16,-6 17-16,0 20 16,-6 16-16</inkml:trace>
  <inkml:trace contextRef="#ctx0" brushRef="#br0" timeOffset="171830.04">16769 10675 0,'4'10'0,"2"17"0,-6 0 0,-2 4 0,2-31 0,-5 42 0,1 13 16,-2 10-16,1 11 15,-1 5-15,-6 0 16,7-12-16,1-14 16,5-20-16,2-28 15,1-15-15,2-12 16,0-10-16,2-8 15,-1-7 1,-1-6-16,-2-6 16,1-4-16,-4-8 15,0-2-15,3-2 16,2 0-16,5 4 16,6 8-16,6 12 15,1 16 1,2 10-16,0 13 0,1 11 15,0 8 1,0 7-16,1 4 16,-2 0-16,-1 0 15,-5 2-15,-6-2 16,-2-2-16,-7 1 16,-8 3-16,-7 1 15,-3 0-15,-5 1 16,-3 0-1,2-1-15,-1-1 0,3-2 16,3-4 0,1-4-16,0-7 15,3-6-15,0-8 16,3 0-16</inkml:trace>
  <inkml:trace contextRef="#ctx0" brushRef="#br0" timeOffset="172345.57">17451 10761 0,'5'-1'0,"10"-2"0,1 3 0,1 0 0,4-1 0,-21 1 0,24-5 0,1-7 16,-1-7-16,-1-6 16,-2-4-16,-5-3 15,-6 0-15,0 1 16,-6 7-1,-6 10-15,-3 4 16,-3 6-16,-4 4 16,-3 0-16,-6 4 15,-5 1-15,1 3 16,-6 5-16,-1 8 16,1 11-16,2 9 15,1 8-15,11 13 16,3-6-16,10-10 15,9-19 1,11-19-16,5-16 16,1-12-16,0-7 15,-12 12-15</inkml:trace>
  <inkml:trace contextRef="#ctx0" brushRef="#br0" timeOffset="173066.45">17961 10039 0,'-3'0'0,"-4"2"0,-1 6 0,-3 6 0,-3 10 0,-1 7 0,-2 11 15,-8 16-15,-4 14 16,-3 10-16,0 9 15,3-11-15,10-10 16,12-15 0,-11-7-16,5-11 15,8-10-15,4-8 16,6-5-16,5-3 16,3-1-16,5-1 15,3-3-15,7 0 16,1-6-16,5-4 15,3-8-15,3-6 16,0-5-16,-3-5 16,-7-2-1,-4 4-15,-6 5 16,-2-4-16,-3 0 16,-2-3-16,-2-1 15,-3-1-15,-5 1 16,-9 4-1,-5 7-15,-7 10 0,-4 11 16,-7 8-16,-5 10 16,1 2-1,5 11-15,1 8 16,7 0-16,6 4 16,4-1-16,5-7 15,6-9-15,5-11 16,5-7-16,5-5 15,2-3 1,6-8-16,0-3 0,1-2 16,2-2-1,0 0-15,1 2 16,0 1-16,-5 3 16,-1-1-16,0 3 15,-2 2-15,-2 2 16,0-2-16,1-2 15,2-5 1,-9 2-16,5-18 31</inkml:trace>
  <inkml:trace contextRef="#ctx0" brushRef="#br0" timeOffset="173402.86">18646 9979 0,'0'5'0,"-1"7"0,-2 2 0,-2 3 0,-5 7 0,-3 6 0,-3 12 0,-3 14 16,-3 12-16,-4 15 15,1 8-15,4 4 16,-2 0 0,9 4-16,-11-2 15,0-8-15,7-21 16,7-15-16,10-28 16,0-25-16,5-20 15,7-17-15,-6 9 16</inkml:trace>
  <inkml:trace contextRef="#ctx0" brushRef="#br0" timeOffset="173614.55">18354 10448 0,'6'3'0,"7"2"0,0-1 0,0-2 0,4-2 0,-17 0 0,23-3 0,6-6 0,3-5 16,4 0-1,-3-1-15,-3 1 16,-7 2-16,-18 9 16</inkml:trace>
  <inkml:trace contextRef="#ctx0" brushRef="#br0" timeOffset="173994.12">18686 10661 0,'13'2'0,"18"2"0,-3 0 0,-2-3 0,-3-5 0,0-4 0,-2-8 16,0-7-16,-2-5 15,0-5-15,-4-2 16,-2-3-16,-7 4 16,-4 4-16,0 3 15,-3 6 1,-1 6-16,1 7 16,-2 7-16,1 11 15,1 11-15,0 9 16,1 8-16,3 7 15,3 3-15,6-1 16,7-7-16,8-10 16,6-9-16,5-10 15,2-8-15,-1-4 16,1-3 0,-3-2-16,-2-3 15,-17 7-15</inkml:trace>
  <inkml:trace contextRef="#ctx0" brushRef="#br0" timeOffset="185888.74">13801 10927 0,'0'0'0,"0"0"15,0 0-15,0 0 16,0 0-16,2 5 0,2-3 0,-2-2 0,-1-1 0,-1 0 0,1 2 0,53 13 0,-45-10 16,-3-1-16,2-1 15,-1 0-15,-2 0 16,-2-1-16,-3-2 16,-3-1-1,-2 0-15,-2-3 16,-4 2-16,-3-1 15,-1 0-15,1 1 16,1 2-16,5-1 16,-6 0-16,6 0 15,5 0-15,4 2 16,-5-2 0,-2-1-16,-4-3 15,1 0-15,-6 0 16,2-1-16,-6-2 15,8 6-15</inkml:trace>
  <inkml:trace contextRef="#ctx0" brushRef="#br0" timeOffset="201871.04">420 6739 0,'-3'17'0,"-3"22"0,-2-4 0,-1 2 0,9-37 0,-11 42 0,-1 13 0,1 12 16,1 11-16,-1 1 15,-2 4-15,1 3 16,-1 9-16,0 22 16,-1 5-16,1-16 15,2 8-15,0-5 16,-1-1 0,3-6-16,0-1 15,-2-4-15,2-3 16,2-3-16,3-10 15,0-12-15,4-13 16,0-12-16,2-5 16,0-9-16,1-12 15,0-8 1,1-9-16,1-6 16,0-10-16,2-9 15,-2-10-15,0-7 16,-1-10-16,0-7 15,0-12-15,-2-11 16,5-6-16,3-9 16,1-3-1,3-4-15,-1-2 0,6 5 16,0-3 0,-1-3-16,4 2 15,-3 6-15,2 3 16,-6 11-16,0-3 15,-1 1-15,-3 2 16,2 0-16,0 5 16,-3 0-16,2 6 15,4 9 1,3 6-16,1 6 0,4 8 16,1 2-1,2 2-15,2 6 16,2 2-16,3 0 15,3 1-15,5-3 16,6 6-16,7 1 16,9 3-1,3 5-15,5-1 16,3 7-16,3-6 16,4 5-16,4 0 15,6 7-15,2-2 16,3 0-16,1-3 15,1-5-15,0 9 16,-1-2-16,-3 5 16,-3-2-16,-5 1 15,-7 4 1,-5 10-16,-9 1 16,-11 0-16,-10 4 15,-8 3-15,-8 6 16,-7 6-16,-3 5 15,-5 7-15,-4 8 16,-4 7-16,-4 8 16,-5 5-16,-5 9 15,-3 7-15,-2 8 16,-5 6 0,1 8-16,3-1 15,2 10-15,3 6 16,3 3-16,1 1 15,3-2-15,2-4 16,5-6-16,4-4 16,5-3-16,3-2 15,2-4 1,3-5-16,2-5 0,-5-4 16,-3-3-1,-4-5-15,-10-6 16,-7-1-16,-8-7 15,-7-7-15,-8-11 16,-9-6-16,-8-7 16,-7-5-16,-7-7 15,-4-6-15,-8-4 16,-4-6 0,-7-3-16,-7-1 15,-7-4-15,-7-4 16,-8 2-16,-6-6 15,-3 5-15,-6-2 16,-1-3-16,-1 3 16,4 3-16,6-4 15,4 1-15,6-11 16,15-4-16,13-4 16,15-3-16,27-6 15,28 18 1</inkml:trace>
  <inkml:trace contextRef="#ctx0" brushRef="#br0" timeOffset="203361.38">896 5593 0,'1'4'0,"0"4"0,-4-4 0,-7-7 0,-9-7 0,-7-3 0,-8-2 0,-5 3 15,-2 5-15,1 10 16,6 12-16,4 8 16,18 13-16,8-2 15,9-2-15,11-2 16,7 4-16,5 1 16,-1 1-1,-6 5-15,-4 2 0,-15-3 16,-8-9-1,-11-5-15,-7-2 16,-10-2-16,-11-6 16,-9-9-16,-7-2 15,-7-3-15,1-4 16,3-2 0,12-2-16,13-3 15,16-6-15,14-5 16,18-5-16,10-1 0,10 0 15,10-2 1,-19 18-16,76-11 47,-43 15-47,5 3 0,0 6 16,-3 5-16,-6 6 0,-1 4 0,-7-1 0,-9-4 15,-7-2 1,-5-5-16,-2-3 15,2-7-15,2-4 0,4-9 16,-3-7 0,9-6-16,4-4 15,-3-2-15,-12-2 16,-8 14-16,-6 12 16,-5 7-16,-4 8 15,-1 6 1,-5 8-16,-4 8 15,0 5-15,2 8 16,4 1-16,8-5 16,11-5-16,9-4 15,10-7-15,12-16 16,1-6-16,-2-7 16,-5-7-16,-2-7 15,-5-8 1,-6-1-16,-4 5 15,-7 8-15,-7 8 16,-5 7-16,-5 5 16,-4 4-16,-2 6 15,-3 4-15,0 4 16,1 2-16,5 1 16,8-2-16,5 0 15,7-3-15,7-1 16,6 0-1,2-3-15,2-2 16,3-1-16,2 1 16,-4 0-16,1-2 15,-1-5-15,0-4 16,-1-4-16,1-3 16,-2-5-16,-1-3 15,-3-5-15,-1 3 16,-1-2-1,-4-2-15,-7 0 16,-4-1-16,-7 1 16,-9 3-16,-6 5 15,-7 0-15,-8 3 16,-6 7-16,-5 8 16,-4 9-16,-1 7 15,3 12-15,5 4 16,14 4-16,17-8 15,15-8 1,16-12-16,15-13 16,6-9-16,7-13 15,4-8-15,5-6 16,-27 15-16</inkml:trace>
  <inkml:trace contextRef="#ctx0" brushRef="#br0" timeOffset="204785">2377 5468 0,'-6'8'0,"-8"10"0,3-4 0,1-2 0,10-12 0,-11 13 0,-7 5 0,-9 8 0,-9 10 16,-7 10-16,-7 11 15,0 4 1,10-5-16,12-6 0,20-14 15,13-8 1,12-4-16,8-5 16,7-3-16,5-3 15,4-3-15,2-9 16,2-6-16,-1-6 16,1-9-16,-3-5 15,-4-5-15,-5-5 16,-7-2-1,-10-2-15,-11 5 0,-9 6 16,-8 5 0,-7 7-16,-8 10 15,-4 7-15,-5 9 16,-1 5-16,-3 11 16,1 6-16,7 7 15,10 3-15,14-3 16,18-6-1,16-8-15,13-9 16,6-10-16,6-6 0,1-7 16,-3-8-1,-2-5-15,-4-8 16,-9-4-16,-7-5 16,-11-1-16,-10 3 15,-8 5-15,-9 8 16,-8 10-1,-10 11-15,-10 7 16,-6 8-16,-4 9 16,-1 8-16,8 5 15,14 2-15,16-3 16,17-6-16,15-9 16,12-9-16,10-8 15,8-5-15,2-5 16,-1-3-16,-4-4 15,-4-3 1,-4-4-16,-3-3 16,-3-2-16,-2-2 15,-6-3-15,-5 3 16,-10 6-16,-7 8 16,-6 8-16,-4 4 15,-6 4-15,-7 9 16,-6 5-16,-5 6 15,1 3 1,3 4-16,5 0 16,7-2-16,11-2 15,8-5-15,15-7 16,3-7-16,4-3 16,5-6-16,0-3 15,0-5-15,-2-2 16,-2-2-16,-1-2 15,-3-2 1,-1 1-16,-5 0 16,-3 2-16,-3 2 15,-3 4-15,-2 2 16,-1 4-16,-1 2 16,0-3-16,3 1 15,1 0-15,2 2 16,2 1-16,0 1 15,1 1-15,0 2 16,-2 2-16,-4 2 16,-3 2-1,-3 3-15,-5 3 16,-2 5-16,0 1 16,-2 3-16,4-1 15,2 1-15,3-6 16,9-3-16,5-4 15,7-8-15,4-6 16,2-4-16,3-6 16,-1-4-1,0-3-15,-2-4 16,-4-2-16,-4 0 16,-5-1-16,-4 5 15,-3 6-15,-5 5 16,-1 5-16,-1 8 15,-1 6-15,2 7 16,0 6 0,1 4-16,-3 5 15,-1 4-15,-4 2 16,-6 1-16,-4-3 16,-7-5-16,-4-7 15,2-8-15,2-8 16,16-10-16</inkml:trace>
  <inkml:trace contextRef="#ctx0" brushRef="#br0" timeOffset="206023.97">1137 6415 0,'-8'5'0,"-10"7"0,-1-1 0,4-1 0,2-1 0,13-9 0,-14 10 16,4 4-16,3 4 0,7 0 15,4 3-15,8 1 16,6-7-16,5-3 16,2-2-1,-3-3-15,-1-3 16,-8-6-16,-5-4 16,-8 0-16,-6-1 15,-7 2-15,-6 1 16,-10 6-16,-8 3 15,-6 7-15,-8 2 16,-3 9-16,1 11 16,0 5-1,15 5-15,13-1 16,17-5-16,18-9 16,13-7-16,11-8 15,8-7-15,5-7 16,0-13-16,-5-8 15,-8-6-15,-7 0 16,-12 4-16,-8 4 16,-11 3-16,-8 7 15,-7-4 1,-10 1-16,-5 4 16,-6 5-16,1 2 15,2 10-15,5 4 16,11 5-16,12-2 15,10-3-15,8-5 16,12-4-16,8-2 16,10-5-16,6 0 15,4-2-15,2 3 16,2 4 0,-3 2-16,-10 3 15,-6 3-15,-9-3 16,-7-6-16,-3-3 15,-1-4-15,-1 0 16,-1-2-16,1-2 16,-3-6-16,-3 1 15,-3 0-15,-5-1 16,-2 0 0,-3 0-16,-2 1 15,-2 3-15,-1 6 16,-2 4-16,0 5 15,-2 3-15,-2 4 16,-1 7 0,1 5-16,4 4 0,6 1 15,7-7-15,11-7 16,12-14 0,7-6-16,7-3 15,6-16-15,-28 27 16</inkml:trace>
  <inkml:trace contextRef="#ctx0" brushRef="#br0" timeOffset="206266.56">1813 6383 0,'-5'9'0,"2"-3"0,-1-1 0,0 1 0,-2 0 0,-1 0 0,7-6 0,-6 7 0,-2 0 16,2 0-16,-1-4 15,0-6 1,2-1-16,4-1 0,4-5 16,4-4-16,3 7 15</inkml:trace>
  <inkml:trace contextRef="#ctx0" brushRef="#br0" timeOffset="207898.7">1650 6515 0,'-7'11'0,"-9"12"0,2-4 0,-3-8 0,17-11 0,-25 3 0,-10-3 0,-13 1 0,-13 8 0,-11 11 16,-11 13-16,3 2 16,12-3-16,17-9 15,18-13 1,17-5-16,14-4 15,9-2-15,12-4 16,10-4-16,9 0 16,13-3-16,8-3 15,8-1-15,8-1 16,2-1-16,-4-1 16,-7 1-16,-15 4 15,-13 0-15,-12 3 16,-12 6-1,-14 1-15,-14 1 16,-17 0-16,-17 3 16,-17 3-16,-14 4 15,-12 2-15,-8 6 16,1-1-16,2 4 16,11 8-16,13 2 15,21 3-15,21-9 16,20-8-1,17-2-15,15-3 16,18-6-16,15-7 16,14-5-16,14-5 15,11-5-15,5 0 16,-3 5 0,-5-3-16,-13-3 15,-17-3-15,-17 1 0,-15 3 16,-15 5-1,-18 7-15,-15 4 16,-15 2-16,-17 3 16,-16 3-16,-13 5 15,-9 3-15,-9 5 16,4 9-16,6-6 16,13 0-1,16-1-15,21-2 16,23-4-16,16-3 0,18-5 15,14-3 1,16-7-16,17-8 16,18-7-16,7-6 15,12-3-15,-3 2 16,-13 6-16,-6 0 16,-14 4-16,-14 2 15,-20 5 1,-18 6-16,-16 2 15,-16 1-15,-17 3 0,-17 2 16,-16-1 0,-13 5-16,-9 4 15,-3 5-15,11 5 16,12 7-16,16 0 16,11-4-1,16-2-15,10-3 16,12-10-16,8-4 15,9 2-15,-5-16 16</inkml:trace>
  <inkml:trace contextRef="#ctx0" brushRef="#br0" timeOffset="208862.28">639 7344 0,'7'-13'0,"12"-17"0,-2 4 0,2 6 16,-19 20-16,21-16 0,7-4 0,3-4 0,3 0 15,-2-6-15,-2 1 16,-3-1-16,-6 6 16,-4 5-16,-3 4 15,-3-2-15,-4 0 16,-1 4-1,-5 2-15,2 4 16,-2 2-16,3 3 16,0 2-16,0 4 15,0 7-15,0 3 16,-2 2-16,-1 5 16,-3 2-16,-2 5 15,-1 2-15,-3 0 16,3 0-16,1-1 15,1-4 1,7-9-16,4-9 16,5-11-16,5-9 15,5-8-15,1-3 16,3 5-16,1 0 16,6-3-16,2-5 15,0 5-15,-4-11 16,-3 5-16,-12 12 15,-9 11-15,-6 6 16,-6 9 0,-2-5-16,-4 1 15,-2 2-15,-4 4 16,-2 8-16,-2 9 16,3 4-16,6 6 15,7-3 1,12-3-16,10 0 0,15-18 15,1-7-15,2-8 16,2-6 0,0-6-16,-4-5 15,-6-6-15,-5 1 16,-7-3-16,-5-1 16,-10 2-16,-6 1 15,-7 1 1,-5 2-16,-5 6 15,-9 3-15,-4 5 0,-3 11 16,0 9 0,6 6-16,10 3 15,13-2-15,9-3 16,13-3-16,10-4 16,5-5-16,-9-9 15</inkml:trace>
  <inkml:trace contextRef="#ctx0" brushRef="#br0" timeOffset="209352.53">1775 6984 0,'-1'2'0,"0"2"0,-1 2 0,-1 1 0,-1-2 0,-1 1 0,-2 3 16,-4 6-16,-2 6 0,0 3 0,3 6 15,5 0-15,8-2 16,9-3-16,10-2 15,7-6 1,8-9-16,3-6 16,-4-4-16,-3-10 15,-3-6-15,-8-4 16,-6-4-16,-7-3 16,-7 0-16,-6-1 15,-11 2-15,-10 7 16,-7 10-16,-2 9 15,-4 11 1,2 7-16,7 6 16,12-7-16,9-5 15,16-6-15,4-7 16</inkml:trace>
  <inkml:trace contextRef="#ctx0" brushRef="#br0" timeOffset="209578.6">2417 6782 0,'-5'14'0,"-7"17"0,4-6 0,3-7 0,5-18 0,-7 14 0,-6 7 0,13-21 0,-23 31 0,-11 14 0,-12 14 16,-14 13-16,0 0 15,7-22-15,15-17 16,17-17-16,16-16 16</inkml:trace>
  <inkml:trace contextRef="#ctx0" brushRef="#br0" timeOffset="209745.27">2154 6996 0,'14'2'0,"19"3"0,-5-1 0,3 0 0,-31-4 0,35 7 0,9 3 16,2 3-16,-5-1 16,-3-3-16,-11-3 15,-10-7-15,-18-3 16</inkml:trace>
  <inkml:trace contextRef="#ctx0" brushRef="#br0" timeOffset="211890.98">1105 7555 0,'4'1'0,"-5"-2"0,-2 1 0,-6 1 0,-6 3 16,-10 2-16,-7 4 0,-7 2 0,0 3 15,-2 0-15,7 4 16,6-1 0,14-1-16,17-1 15,5-1-15,13 2 16,6 2-16,4 2 16,3 3-16,-3 3 15,-5 1-15,-8 0 16,-7-1-16,-13-7 15,-8-4-15,-12-1 16,-9-2 0,-7-2-16,-7-2 15,-1 1-15,-3-3 16,-1-7-16,5-3 16,4-7-16,4-1 15,8-3-15,9 4 16,10-4-16,10-4 15,12 3-15,10-2 16,9 1-16,7 4 16,6 9-1,1 6-15,1 6 16,-5 6-16,3-4 16,-2-1-16,-4-7 15,0 0-15,-8-2 16,-4-2-16,-5-4 15,-2 0-15,-1-6 16,0-4-16,-4 0 16,-1-2-1,-1 0-15,-3 4 16,-2 3-16,-5 5 16,-3 3-16,-4 5 15,-2 3-15,-3 8 16,-3 6-16,1 2 15,5 2-15,6-3 16,9-2-16,6-5 16,7-6-1,5-4-15,6-8 16,3-5-16,0-5 16,-1-2-16,-6 2 15,-6-1-15,-5 0 16,-8 5-16,-5 3 15,-5 3-15,-5 2 16,-1 4-16,0 4 16,0 3-16,1 2 15,6-1 1,6-1-16,4-9 16,7 2-16,5 2 15,3-2-15,1-1 16,-2 1-16,-5 0 15,-5 1-15,-7 3 16,-8 7 0,-12 8-16,-12 10 0,-11 6 15,-9 7-15,-9 13 16,-5 6 0,1-7-16,11-8 15,10-15-15,15-18 16,10-9-16,13-7 15,10-5-15,10-7 16,8-10-16,8-14 16,9-14-1,5-7-15,8-18 0,3 0 16,0 2 0,0 15-16,-12 9 15,-7 15-15,-14 20 16,-13 12-16,-9 6 15,-4 7-15,-3 9 16,-1 2-16,-4 9 16,-5 3-1,-5 4-15,-2-1 16,-4-5-16,-1-9 0,3-8 16,3-12-1,14-2-15,8-7 16,10-8-16,8-8 15,8-3-15,5-1 16,3-5-16,3-2 16,2 1-16,-3 6 15,-2 7 1,-9 8-16,-10 8 16,-11 5-16,-8 3 15,-7-2-15,-3 3 16,-7 1-16,-4 4 15,-8 7-15,-3 7 16,0 7-16,3 4 16,7-2-1,9-2-15,11-4 16,18-13-16,9-10 16,2-3-16,8-7 15,-2-3-15,2-4 16,-4-6-16,-5-1 15,-6-2-15,-7-5 16,-6-2-16,-7 0 16,-9 0-16,-5 5 15,-8 7 1,-5 8-16,-6 10 16,-3 6-16,0 7 15,7 3-15,8 1 16,10 1-16,12-3 15,13-4-15,9-8 16,8-5-16,6-1 16,2 0-16,-1-1 15,-3-2-15,-2 1 16,-6 3 0,-8 2-16,-6-1 15,-6 5-15,-5 5 16,-4 6-16,-6 4 15,-2 7-15,-4 0 16,-3-1-16,1-6 16,2-7-16,4-7 15,5-10-15,6-7 16,9-10 0,10-9-16,12-11 15,-11 15-15</inkml:trace>
  <inkml:trace contextRef="#ctx0" brushRef="#br0" timeOffset="212275.81">2567 7496 0,'-1'10'0,"-3"12"0,5-4 0,0-2 0,-1-16 0,2 14 0,-5 6 0,-7 6 0,-5 10 16,-4 5-16,-3 5 15,-4 4-15,11-3 16,9-15-16,10-8 16,10-7-16,6-7 15,4-4-15,3-3 16,2-2-16,-1-3 16,-2-3-1,-2-5-15,-7 0 16,-8-1-16,-7 2 15,-12 5-15,-10 7 16,-9 7-16,-6 5 16,-3 3-16,1-1 15,3-3-15,9-8 16,8-9-16,8-7 16,4-3-16,10-5 15,-2 8 1</inkml:trace>
  <inkml:trace contextRef="#ctx0" brushRef="#br0" timeOffset="212397.66">2486 7644 0,'5'3'0,"5"5"0,1-1 0,0 4 0,6 5 0,8 3 0,4-2 0,3-3 16,1-7-16,-1-7 15,-18-7-15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34:3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6534 11143 0,'-9'-2'0,"-12"-3"0,-5 0 0,1 0 0,0-3 0,7-2 16,2-2-16,4 1 15,0-1-15,1 0 16,-1-1-16,-4-2 16,-3 0-16,-5-1 15,-5-1-15,-2 0 16,-4 0-1,2 2-15,1-1 16,-4 2-16,-3-2 16,3 1-16,-4 1 15,-9-1-15,-1 1 16,1 4-16,5 7 16,1 7-16,-1 4 15,-1 3-15,1 1 16,-2 0-16,2-4 15,3 3 1,0 1-16,2 2 16,1 2-16,1 1 15,2 1-15,4 3 16,4 3-16,4 3 16,3 2-16,0 3 15,6 2-15,4 3 16,9 1-16,6 3 15,4-1 1,5 0-16,5-1 16,3-2-16,4-3 15,6-2-15,8-2 16,6 0-16,5-1 16,6 0-1,4-2-15,4-4 16,1-4-16,3-4 0,1-4 15,-3-3 1,-2-2-16,-3-6 16,-2-6-16,-3-2 15,-2-5-15,-3-2 16,-4-5-16,-6-3 16,-7-4-16,-6-4 15,-3-8 1,-4-4-16,-6-6 15,-5-5-15,-5-4 0,-8-2 16,-9 1 0,-5 1-16,-6 4 15,-1 9-15,5 8 16,10 9-16,10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35:11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3648 7539 0,'0'0'15,"0"0"-15,-3 7 0,3-4 0,1-3 0,3 0 0,2 1 0,1 0 0,49 4 0,-25-5 16,5 0-16,3 0 16,6-1-16,3-1 15,5-1-15,2-1 16,3 3-16,7-1 16,4 1-1,4 2-15,5-1 16,2 0-16,5 1 15,-3 1-15,0 1 16,-3 4-16,-5-1 16,-6-1-16,-4 0 15,-5 1-15,-4 0 16,-6 0-16,-1 1 16,-6 1-16,-5-1 15,-3-4 1,-5-2-16,-5 0 15,-4-1-15,-5 1 16,-3-1-16,-2-1 16,-2 1-16,-1 0 15,-1 0-15,-2 0 16,0-1-16,0-4 16,1-1-16,0-3 15,-2-1 1,2-6-16,-1-1 15,-2-2-15,3-6 16,-3-1-16,0-3 16,-1-2-16,-1-3 15,0 0 1,-1 1-16,1-1 16,-3 3-16,3 1 0,-3 3 15,1-1-15,0 0 16,-1 3-16,0 2 15,3 1 1,0 4-16,-2 4 16,2 4-16,-2 3 15,2 4-15,0 2 16,0 1-16,0 0 16,0 1-1,-1 0-15,-1-1 16,-3 0-16,-2-1 15,-4 0-15,-3-2 16,-5 0-16,-3-1 16,-7 0-16,-5-1 15,-4-3-15,-5 1 16,-5-1-16,-5 0 16,-4-1-1,1 0-15,-4 1 16,0-2-16,-5-1 15,-2 0-15,-2 0 16,-2 0-16,0 1 16,1 0-16,2 0 15,1-1-15,0-1 16,3 1-16,5 1 16,2 0-16,4 3 15,5 0 1,0 1-16,4 2 15,4-1-15,3-1 16,6 3-16,5-1 16,3 1-16,4 2 15,6 2-15,3 2 16,1 1-16,3 0 16,2 1-16,2 2 15,0 1 1,1 0-16,-1 4 15,0 2-15,0 0 16,-1 3-16,2 3 16,-1 3-16,2 2 15,0 2-15,1 4 16,1 2-16,1 4 16,3 1-16,0 4 15,1 2 1,3 1-16,3 2 15,-2-2-15,0-1 16,-1-6-16,0-6 16,0-7-16,-3-18 15</inkml:trace>
  <inkml:trace contextRef="#ctx0" brushRef="#br0" timeOffset="14030.1">11102 3793 0,'0'0'0,"6"2"0,-1-1 0,-1-1 0,0 1 0,3 0 0,3 5 15,25 17-15,-9-5 0,4-1 16,10-1-16,8-7 15,4-8-15,5-7 16,4-16 0,-4-5-16,-8-3 15,-14-3-15,-17 3 16,-12 2-16,-10 0 16,-12 2-16,-7-1 15,-7 1-15,-4 3 16,-7 7-16,-8 12 15,-9 15-15,1 18 16,-2 15 0,-1 8-16,5 6 15,10-1-15,9-7 16,17-8-16,23-13 16,12-7-16,8-8 15,6-7-15,10-8 16,5-7-16,6-3 15,7-6-15,1-1 16,6 0-16,-6 1 16,-3 0-1,-2 1-15,-5-2 16,-7-2-16,-5-3 16,-6-3-16,-7-2 15,-5-4-15,-2-3 16,-1-2-16,0-2 15,-1-4-15,-1 0 16,1 3-16,-2 6 16,-3 8-16,-5 7 15,-4 8 1,0 7-16,1 5 16,-1 5-16,2 0 15,1 1-15,2-1 16,6 0-16,6-1 15,1-2 1,5-1-16,4-2 0,0 1 16,-3 3-16,-2 1 15,-4 6 1,-7 6-16,-6 10 16,-5 8-16,-8 8 15,0 3-15,0 3 16,5-11-16,4-9 15,8-10 1,6-8-16,3-7 16,4-10-16,3-5 0,1-6 15,2-5 1,1-5-16,2-3 16,3-1-16,-1 1 15,2 8-15,-3 6 16,-3 5-16,-3 10 15,-7 8-15,-5 2 16,-2 4 0,-2 0-16,-2 1 15,-5 0-15,1-5 16,-4-3-16,0-2 16,-1-4-16,0-1 15,1-2-15,-1 0 16,-2-5-16,-4-1 15,-3-3-15,-5 0 16,-4 3 0,-3 6-16,-5 9 15,-3 8-15,1 13 16,-5 8-16,5 7 16,8 7-16,11-19 15,10-11-15,13-10 16,9-6-16,6-11 15,5-7-15,4-6 16,1-1-16,-2 0 16,-7 4-1,-7 6-15,-7 7 16,-11 10-16,-8 11 16,-9 14-16,-9 17 15,-10 15-15,-1 18 16,-1 20-16,-2 8 15,11 3-15,6-15 16,4-21-16,9-21 16,1-19-1,3-32-15,0-20 16,2-19-16,1-16 16,2-14-16,4-9 15,4-8-15,4-3 16,7 6-16,4 12 15,-3 11-15,1 11 16,0 9-16,1 8 16,0 5-1,-5 8-15,-4 5 16,-5-1-16,-4 1 16,-2-2-16,1 0 15,1-3-15,6-1 16,3-3-16,0 2 15,-5-2-15,-4 2 16,-6 5-16,-3 3 16,-3 7-16,1 5 15,3 8 1,-4 10-16,0 8 16,4 7-16,1 2 15,1 0-15,4-6 16,5-9-16,6-9 15,6-15-15,10-10 16,-5-4-16,-3-7 16,0-5-16,-1-3 15,-8 0-15,1 5 16,-3 7 0,-6 10-16,-7 11 15,-7 9-15,-4 7 16,-2 9-16,2 5 15,5-4-15,7-4 16,8-5 0,5-7-16,6-8 0,2-8 15,5-10-15,-3-8 16,0-7 0,-1-5-16,-2 3 15,-3 2-15,-4 5 16,-2 12-16,-7 8 15,-4 13-15,-6 13 16,-1 12-16,-2 12 16,-2 4-1,-5 2-15,3-9 0,-5-12 16,4-30-16</inkml:trace>
  <inkml:trace contextRef="#ctx0" brushRef="#br0" timeOffset="14224.49">13361 3277 0,'-4'5'0,"-7"7"0,0 2 0,2 0 0,4-1 0,5-13 0,0 12 0,0-1 0,8 0 0,9-2 15,-4-3-15</inkml:trace>
  <inkml:trace contextRef="#ctx0" brushRef="#br0" timeOffset="14576.02">13446 3718 0,'12'-7'0,"14"-10"0,-3-6 0,-3-7 0,-20 30 0,22-36 0,3-1 0,-1 5 16,0 7-16,2 12 15,-1 9 1,-3 9-16,-5 14 16,-8 10-16,-3 4 15,-2 5-15,-4 1 16,0-5-16,-4-6 15,7-11-15,6-10 16,2-6-16,4-12 16,2-7-16,1-5 15,3-8-15,8-5 16,-1-1 0,4-1-16,-4 1 15,3 6-15,-10 9 16,-9 8-16,-10 9 15</inkml:trace>
  <inkml:trace contextRef="#ctx0" brushRef="#br0" timeOffset="15151.16">14338 3428 0,'3'0'0,"4"1"0,-2 1 0,-3-1 0,-5 0 0,-4 3 0,-7 4 0,-3 6 0,-6 11 0,-4 9 16,0 11-16,2 5 16,6 0-1,12 1-15,10-18 16,11-12-16,9-10 15,7-11-15,7-9 16,3-9-16,-2-3 16,-4-5-16,-5-1 15,-5-4-15,-6-1 16,-11 3-16,-1-1 16,-8 3-16,-10 4 15,-10 7 1,-8 9-16,-8 11 15,-2 7-15,-2 8 16,5 2-16,11-2 16,14-7-16,8-3 15,14-4-15,15-3 16,13 0-16,13-2 16,6 5-16,0 6 15,0 2 1,-4 2-16,-17 1 15,-10 1-15,-19 5 16,-12 0-16,-10 2 16,1-13-16</inkml:trace>
  <inkml:trace contextRef="#ctx0" brushRef="#br0" timeOffset="15492.2">12520 4096 0,'15'0'0,"19"-2"0,-2-2 0,2 1 0,-34 3 0,31-1 0,-9 4 0,-10 1 16,-14 2-16,-9-4 16</inkml:trace>
  <inkml:trace contextRef="#ctx0" brushRef="#br0" timeOffset="16201.58">11387 4990 0,'-9'19'0,"-14"29"0,-3 14 0,4 17 0,22-79 0,-14 102 0,10 11 16,21 6-16,0-12 15,2-9-15,-4-15 16,-10-23-16,-3-14 16,-4-27-16,-1-18 15,4-15 1,3-14-16,-2-14 15,0-10-15,-8-12 16,-3-10-16,-6-8 16,2-7-16,3-3 15,5 4-15,-4 5 16,-3 8-16,-4 10 16,2 5-16,2 8 15,3 14 1,4 8-16,9 7 15,5 6-15,4 5 16,3 1-16,6 1 16,8-1-16,5 3 15,3 1-15,6 4 16,0 6-16,-1 4 16,2 5-16,-16 7 15,-2-1-15,-9 3 16,-11 4-1,-9 4-15,-11 5 16,-9 7-16,-6 6 16,-9 7-16,-1 1 15,-2-1-15,1-7 16,6-9-16,6-11 16,8-12-16,8-10 15,8-7-15,6-5 16,3 1-1</inkml:trace>
  <inkml:trace contextRef="#ctx0" brushRef="#br0" timeOffset="16843.28">11739 5705 0,'1'-1'0,"4"-2"0,4-2 0,3-3 0,1-3 0,-3-6 0,-2-6 0,0-7 16,-2-7-16,-1-4 15,-3-1-15,-4 2 16,-4 1-16,-4 11 15,-7 14-15,-2 12 16,2 12 0,-1 16-16,0 13 15,0 11-15,5 8 16,5 2-16,5-6 16,9-10-16,9-13 15,2-15 1,5-11-16,3-12 0,5-8 15,5-8-15,1-6 16,-3-4 0,0-4-16,-6-4 15,-6 1-15,-7-2 16,1 2-16,1 5 16,-3 4-16,-5 6 15,-1 7-15,-1 5 16,4 9-1,-1 6-15,-1 5 0,0 6 16,2 5 0,4 1-16,6 4 15,2 0-15,1 3 16,-2 0-16,-3 3 16,-1-1-16,0 0 15,-11-4-15,-6-4 16,-3-4-16,-7-6 15,0-8 1</inkml:trace>
  <inkml:trace contextRef="#ctx0" brushRef="#br0" timeOffset="17342.95">12399 4817 0,'6'-2'0,"6"-3"0,-5 4 0,-4 3 0,-9 10 0,-2 12 0,-5 14 0,-1 15 0,1 14 16,2 12-16,9 14 15,3-1-15,5-9 16,2-14-16,7-16 15,-2-17 1,10-15-16,2-9 16,1-9-16,0-6 15,0-7-15,1-6 16,-4-4-16,-2-4 16,-4-1-16,-3 0 15,-4 0-15,-5 2 16,-6 3-16,-6 6 15,-8 6-15,-2 8 16,-3 10 0,4 14-16,2 12 15,1 11-15,1 3 16,12 2-16,1-14 16,2-18-16,1-14 15,-2-15-15,0-12 16,-4-10-16,-4-5 15,-2 18-15</inkml:trace>
  <inkml:trace contextRef="#ctx0" brushRef="#br0" timeOffset="17543.7">12276 5143 0,'5'1'0,"7"3"0,2-5 0,0-1 0,10-4 0,15-3 0,14-4 15,3-2-15,-3 1 16,-1-2-16,-42 11 16</inkml:trace>
  <inkml:trace contextRef="#ctx0" brushRef="#br0" timeOffset="18674.66">12800 5334 0,'-3'-2'0,"-7"-4"0,2 1 0,-2 2 0,-1 4 0,-2 2 0,-1 2 0,0 1 0,0 4 0,0 3 16,1 4-16,1 5 15,3 6-15,3 6 16,3 4-16,3 3 16,3 0-1,3-2-15,-1-9 16,3-12-16,6-9 16,5-13-16,4-6 15,4-6-15,-4-4 16,-3-3-16,0-1 15,-6 0-15,-3 0 16,-4-2-16,-5 1 16,-2-1-16,-1-3 15,-5-1 1,-1 2-16,1 0 16,-4 5-16,5 6 15,0 7-15,0 7 16,-1 5-16,0 3 15,1 1-15,0-1 16,4 1-16,5 1 16,2-1-1,0-2-15,1-1 16,3 3-16,2-1 16,4 3-16,4 1 15,3 2-15,3 4 16,1 0-16,2-1 15,-1-2-15,2-9 16,1-7-16,1-11 16,-2-9-16,3-12 15,-15 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35:43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4797 8136 0,'15'3'0,"22"1"0,-3-1 0,-2-1 0,-32-2 0,34-2 0,4 0 15,4 2-15,2 1 16,5 2-16,-3-3 16,0 3-16,-4-2 15,-1-1-15,-2-2 16,-2 1-16,0-2 15,2 0 1,2-1-16,-1-2 16,3 2-16,5-2 15,1 1-15,2-5 16,-7-3-16,-9-3 16,-21 5-16</inkml:trace>
  <inkml:trace contextRef="#ctx0" brushRef="#br0" timeOffset="896.78">7261 8184 0,'6'4'0,"-4"-2"0,1-1 0,5-2 0,7 1 0,5-1 0,7-2 15,7 0-15,4 1 16,-1 1-16,1-2 16,1 2-16,-2 0 15,-4 0-15,-3 2 16,1-3-16,-1 2 15,0-2 1,0 1-16,-1 3 16,-2-1-16,0 0 15,4-2-15,-3 1 16,2 0-16,1-1 16,-1-1-16,0 0 15,0 0-15,0-1 16,-3 2-16,-3 0 15,-4 1-15,-4 0 16,0-1 0,2 1-16,3 0 15,0 2-15,4-1 16,0 0-16,2-2 16,2-2-16,1-3 15,-15 1-15</inkml:trace>
  <inkml:trace contextRef="#ctx0" brushRef="#br0" timeOffset="1653.14">11098 8313 0,'-10'1'0,"-16"1"0,-1-5 0,-3-1 0,30 4 0,-33-7 0,-1 1 0,1 2 16,-3-1-16,-9-2 15,-4 0-15,-11-1 16,-14-5-16,-5 0 15,2 4-15,0 0 16,4 3 0,3 2-16,-13-8 0,-6-2 15,-4-1 1,1 1-16,-2 3 16,3 1-16,-3 4 15,2 2-15,-6 6 16,1 4-16,2 3 15,-6 2-15,0-1 16,1-4 0,4-2-16,0-2 15,1-3-15,1-1 16,-3 1-16,-2 3 16,-6-1-16,-2 1 15,1 1-15,15-3 16,50-1-16</inkml:trace>
  <inkml:trace contextRef="#ctx0" brushRef="#br0" timeOffset="2544.77">6957 9234 0,'-4'4'0,"-3"4"0,1-3 0,-1-3 0,-2-3 0,-3-2 0,-2-3 0,-2-1 0,-3-2 0,-6-1 15,-6 2-15,-7 2 16,-5 0-16,-6 1 16,-6 1-1,-8 0-15,-7 2 16,-9-1-16,-10 3 15,-11 2-15,-11-1 16,-15-2-16,-20-5 16,-15 0-16,-23-1 15,-16 0-15,-20-2 16,-17 0 0,3 4-16,30 2 15,97 5-15</inkml:trace>
  <inkml:trace contextRef="#ctx0" brushRef="#br0" timeOffset="70646.39">1695 4013 0,'10'1'0,"10"0"0,-3 2 0,-1 3 0,2 2 0,-18-8 0,23 5 0,5-7 0,3-7 16,1-5-1,-1-3-15,-2-4 16,-5-4-16,-8-1 16,-13-1-16,-6-1 15,-14 2-15,-7-1 16,-13 7-16,-4 12 15,-8 14-15,-3 11 16,0 11-16,4 4 16,9 0-1,12-4-15,12-6 16,14-9-16,13-5 16,7-3-16,9-1 15,10-4-15,6 0 16,6-2-16,2-1 15,1-1-15,-1-5 16,-4 0-16,-3 4 16,0 4-1,-4-1-15,0 0 16,-3-2-16,-4 3 16,-2-2-16,-4-2 15,-3-1-15,-3 1 16,-3 1-16,1-2 15,-1 0-15,-2-5 16,-3-4-16,-3-2 16,-3 0-16,-5 1 15,-5 1 1,-6 2-16,-5 1 16,-7 2-16,-5 3 15,-6 5-15,-4 6 16,-4 6-16,-2 7 15,4 5-15,6 4 16,14 1-16,15-5 16,14-4-16,18-5 15,10-9 1,6-7-16,2-5 16,-3-5-16,-2-1 15,-2-5-15,-4-2 16,5-3-16,3-4 15,2-7-15,2-2 16,-1-3-16,0-3 16,-2-1-16,-1-1 15,-4 5 1,-8 8-16,-18 20 16</inkml:trace>
  <inkml:trace contextRef="#ctx0" brushRef="#br0" timeOffset="70856">3119 3264 0,'-7'11'0,"0"3"0,-5 6 0,-4 1 0,-9-1 0,25-20 0,-33 19 0,-7 0 0,-9 10 16,-7 13 0,-10 12-16,-5 18 15,1 12-15,8-4 16,17-15-16,18-21 15,7-15-15,14-22 16,7-4-16,3-6 16</inkml:trace>
  <inkml:trace contextRef="#ctx0" brushRef="#br0" timeOffset="71361.25">2753 3858 0,'13'-1'0,"19"-1"0,2 4 0,-3 3 0,-3 2 0,-5-1 0,-1-2 16,0-6-1,-1-3-15,1-5 16,1-4-16,-3-3 0,0-2 16,-7-2-1,-9 0-15,-4 1 16,-11 1-16,-7 2 15,-6 2-15,-6 7 16,-7 8-16,-5 14 16,-1 13-16,-1 13 15,4 9 1,13 1-16,15-9 16,19-15-16,15-18 15,10-13-15,8-14 16,4-11-16,5-10 15,2-6-15,4-5 16,7-5-16,0 2 16,-3 0-16,-29 27 15,74-74 17,-44 47-32,-7 12 0,-11 12 0,-14 22 15,-15 15-15,-12 11 16,-17 10-16,-11 5 15,-13 7-15,-12 15 16,-9 18-16,-4 8 16,-3 38-16,24-19 15,20-36 1,16-38-16,8-28 16</inkml:trace>
  <inkml:trace contextRef="#ctx0" brushRef="#br0" timeOffset="72642.85">3382 3915 0,'4'3'0,"5"5"0,1-2 0,1-4 0,0-3 0,-2-3 0,4-5 0,1-6 0,4-7 0,2-8 0,5-5 15,0-3-15,-3 2 16,-4 5-16,-6 9 16,-9 13-16,-1 8 15,-5 4 1,-4 14-16,-3 5 15,-1 8-15,2 4 16,6-2-16,8-3 16,7-8-16,7-5 15,7-8 1,7-7-16,2-8 0,6-11 16,-8 2-16,-1-7 15,-4-4 1,-4-3-16,-6 1 15,-4 8-15,-5 12 16,-5 9-16,-7 8 16,-2 12-16,-1 6 15,2 1 1,2 2-16,10-6 16,7-7-16,5-6 0,4-6 15,1-7 1,1-5-16,0-1 15,-1-5-15,-1-1 16,-4 3-16,-1 5 16,-4 4-16,-2 3 15,-5 5-15,-1 5 16,-2 1 0,-2 2-16,-3-1 15,-1-3-15,0-1 0,-1-3 16,4-3-1,4-4-15,5-2 16,4-1-16,4-7 16,3-6-16,6-4 15,-1-2-15,-1-1 16,-4 2-16,-9 3 16,-6 8-1,-6 5-15,-2 7 16,-5 8-16,-3 6 15,-2 7-15,-1 3 16,1 0-16,4-2 16,9-5-16,7-3 15,6-3-15,9-8 16,5-5 0,4-2-16,2-6 15,4-5-15,-8 2 16,-5-1-16,-4 4 15,-7 2-15,-3 5 16,-6 4-16,-2 6 16,-1 6-16,-1 3 15,2 1-15,3-3 16,0-4-16,3-6 16,4-4-1,5-8-15,-6-4 16</inkml:trace>
  <inkml:trace contextRef="#ctx0" brushRef="#br0" timeOffset="73197.24">6474 3281 0,'-7'10'0,"-7"12"0,4-5 0,7-7 0,3-10 0,2 5 0,-4 7 0,-9 12 0,-8 17 0,-10 17 0,-13 21 16,-12 14-16,4-5 15,2-15-15,14-24 16,18-23-1,18-32-15</inkml:trace>
  <inkml:trace contextRef="#ctx0" brushRef="#br0" timeOffset="73404.92">6180 3485 0,'7'4'0,"11"6"0,5-3 0,7-5 0,18-7 0,-48 5 0,65-7 15,14 1-15,6 1 16,3 0-16,-27 0 16,-40-2-16</inkml:trace>
  <inkml:trace contextRef="#ctx0" brushRef="#br0" timeOffset="73987.62">6490 3746 0,'4'10'0,"5"11"0,1-7 0,9-4 0,16-11 0,15-9 0,10-8 0,8-11 16,5-7-1,-7-12-15,-12-4 16,-8 0-16,-22 6 16,-18 17-16,-9 11 15,-6 10-15,-6 13 16,-7 16-1,-4 10-15,-2 7 16,1 5-16,11-1 16,7-2-16,25-13 15,13-8-15,8-6 16,6-9-16,1-12 16,1-5-16,-4-5 15,-2-7-15,-3-7 16,-4-2-1,-1-3-15,-4 5 16,-7 9-16,-4 9 16,0 6-16,-1 5 15,0 4-15,0 5 16,-4 9-16,-5 10 16,-4 6-16,-5 6 15,-8 4-15,-12 7 16,-1-9-16,-4-8 15,5-15 1,10-9-16,13-14 16,20-14-16,2 1 15</inkml:trace>
  <inkml:trace contextRef="#ctx0" brushRef="#br0" timeOffset="74403.46">7829 3213 0,'-1'2'0,"-5"6"0,3 0 0,1 4 0,-3 10 0,-6 14 0,11-36 0,-20 51 0,-7 10 16,-3 10-16,3-1 15,6-4-15,21-22 16,9-16 0,7-10-16,8-6 15,7-6-15,3-5 16,4-8-16,3-8 16,-2-13-16,-7-6 15,-5-9-15,-7 7 16,-9 12-16,-6 13 15,-5 8-15,-6 11 16,-4 4-16,-3 8 16,2 8-1,-6-1-15,-1 1 16,1-4-16,6-4 16,8-17-16</inkml:trace>
  <inkml:trace contextRef="#ctx0" brushRef="#br0" timeOffset="74594.05">7662 3311 0,'7'-1'0,"8"3"0,0 1 0,0 4 0,13 2 0,17 2 0,13 3 0,5 1 16,6 0-16,-40-6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41:29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893 2714 0,'7'11'0,"10"13"0,-4-5 0,-3-2 0,-10-17 0,2 14 0,-5 3 0,-1 7 16,0 8-16,2 9 16,-2 8-16,1 12 15,2 8-15,-3-2 16,-1 0-16,-1 0 15,-2 0-15,-1 0 16,-6 0-16,-1 1 16,0 1-16,-1-1 15,0 2 1,0 1-16,0-1 16,-1 1-16,-1 0 15,-1 1-15,-1-3 16,-1-1-16,-2-2 15,1-2-15,1 3 16,2-3-16,3-11 16,2-8-16,2-9 15,3-9 1,5-8-16,2-5 16,6-5-16,6-3 15,4-2-15,8-1 16,6 0-16,7-4 15,8-1-15,3 3 16,7 0-16,6-3 16,5-2-16,5-1 15,8-2-15,6-5 16,3 2 0,6 4-16,-1 1 15,6-3-15,0 2 16,5-7-16,-1 3 15,-1 1-15,-2 7 16,0 0-16,0 1 16,1-2-16,-4 1 15,-4 4-15,-3-2 16,-3 5 0,-3-8-16,-6 5 15,-4-2-15,-7 2 16,-8-2-16,-5-4 15,-7 0-15,-5-4 16,-5-1-16,-6 0 16,-5-4-16,-7-3 15,-3 0-15,-4-5 16,-2-1 0,-1-4-16,1-5 15,-2-4-15,0-6 16,-3-4-16,1-4 15,-4-6-15,-4-1 16,-1-1-16,-1-2 16,2-3-16,1-1 15,1-2-15,4-3 16,2-2-16,-1 4 16,2 1-1,3 3-15,2-2 16,-2-5-16,0-5 15,1-1-15,0 2 16,2 3-16,4 3 16,0 1-16,-1 1 15,4 1 1,1 3-16,2 2 0,-1 4 16,-3 4-16,1 4 15,0 6 1,0 3-16,0 1 15,0 4-15,-5 4 16,-5 7-16,-5 8 16,-4 6-16,-2 5 15,-3 7-15,-2-1 16,-4 2 0,-6-2-16,-9 1 0,-6-3 15,-11-1 1,-7-1-16,-10-2 15,-8 2-15,-8 0 16,-2 4-16,1 0 16,-3 4-16,6-1 15,-2-1-15,-6 6 16,-1-1 0,0-5-16,-4-3 15,7 0-15,3 2 16,-2 3-16,2-3 15,4-5-15,7-3 16,4 1-16,4 2 16,1 0-16,4-1 15,2-4-15,3-5 16,3 0 0,9 4-16,4 2 15,5 3-15,1-4 16,2 0-16,4-1 15,-1 0-15,1-3 16,3 4-16,0 1 16,2 2-16,0 1 15,2 1-15,1 0 16,1 4-16,3 1 16,0 2-1,0 2-15,-1 6 16,1 9-16,-5 6 15,0 12-15,-6 9 16,-2 8-16,-4 9 16,2 1-16,3-9 15,5-11-15,7-14 16,9-17-16,6-19 16,5-20-1,0-9-15,3 0 16,-12 6-16</inkml:trace>
  <inkml:trace contextRef="#ctx0" brushRef="#br0" timeOffset="1415.8">1781 1772 0,'13'-9'0,"19"-10"0,-6-1 0,-11 6 0,-15 14 0,1-13 0,-4 3 0,-1 3 0,0 0 0,-3-2 15,-4-1 1,-4-1-16,-7 7 15,-6 6-15,-8 9 16,-5 3-16,-4 4 16,-2 8-16,6 4 15,6-8-15,10 0 16,9 2-16,12-2 16,16-5-16,16-4 15,12-4-15,10 1 16,6 4-1,-3 2-15,-12 10 16,-16 2-16,-14 0 16,-11-1-16,-10-2 15,-8-2-15,-7-2 16,-7 0 0,-4-2-16,-4-1 0,-3 2 15,-3-1-15,5-2 16,6 0-1,4-1-15,7-2 16,7-6-16,7-4 16,9-2-16,7-4 15,4-8-15,7-2 16,5-2-16,6 1 16,5 1-1,2 3-15,0 3 0,1 3 16,-2-1-1,-3 2-15,-3 2 16,-1-4-16,-1 0 16,-4-3-16,-3-2 15,0-4-15,-1-4 16,2 2-16,-2-2 16,-2-2-16,-4 2 15,-3 3 1,-5 4-16,-1 6 0,-5 1 15,0 3 1,0 2-16,-2 4 16,0 6-16,0 4 15,-2 4-15,2 1 16,4 0-16,7 1 16,5-7-1,6-2-15,4-5 16,5-7-16,4-5 15,4-5-15,2-10 16,-5 2-16,-3-4 16,-5-3-16,-3-7 15,-2-5-15,-7 5 16,-6 7-16,-2 10 16,-5 7-16,-2 6 15,0 6 1,1 4-16,-3 6 15,0 5-15,-2 2 16,4 3-16,3-3 16,3-1-16,6-3 15,2-3-15,4-5 16,3-1-16,6-6 16,3-2-16,0-5 15,5-3-15,0 0 16,1-7-1,-1-3-15,-2-1 16,-1-3-16,-6-1 16,-3 2-16,-5-2 15,-7 3-15,-3 2 16,-5 0-16,-7 1 16,-3 2-16,-4 3 15,-5 3-15,-4 7 16,-7 7-1,-3 6-15,-3 5 16,0 10-16,6 8 16,11 8-16,17-2 15,20-11-15,8-14 16,8-12-16,8-11 16,2-11-16,2-6 15,-1-2-15,-6 1 16,-20 10-16</inkml:trace>
  <inkml:trace contextRef="#ctx0" brushRef="#br0" timeOffset="2653.36">3017 1591 0,'2'0'0,"-2"-1"0,-8 5 0,-6 0 0,-3 1 0,0 4 0,-3 2 0,1 2 16,-1 1-16,-7 12 16,-4 13-16,-4 12 15,-2 6-15,3 8 16,10-4-16,28-24 16,11-5-16,7-8 15,6-4-15,2-4 16,2-7-16,-3-4 15,2-6-15,-2-3 16,2-4 0,3-6-16,2-5 15,0-5-15,-4-5 16,-3-4-16,-9-1 16,-9 1-16,-9 5 15,-6 5 1,-7 7-16,-6 5 0,-5 3 15,-4 1-15,-7 11 16,-7 6 0,-4 10-16,9 8 15,0 10-15,9 12 16,14-7-16,13-5 16,10-6-16,10-5 15,13-8-15,7-8 16,5-7-1,2-7-15,1-4 0,-4-7 16,-9-7-16,-7-4 16,-9-6-1,-11-6-15,-8-3 16,-8 0-16,-4 4 16,-6 8-16,-5 9 15,-4 11-15,-5 8 16,-3 6-16,0 11 15,1 5 1,-2 9-16,7 4 0,8-2 16,15-3-1,9-8-15,12-4 16,8-2-16,8-4 16,5-3-16,9-2 15,2 2-15,7-7 16,0-9-16,-3-3 15,-5-4-15,-7-8 16,-5-6 0,-5-5-16,-2-5 15,-4 0-15,-4 2 16,-6 4-16,-8 9 16,-7 9-16,-6 7 15,-3 6-15,-1 4 16,-6 9-16,-2 5 15,-5 7 1,-4 7-16,2 3 16,4 1-16,5-1 15,8 0-15,23-21 16,15-6-16,-1-3 16,-1-4-16,-1 0 15,-2-1-15,-1-4 16,-1-8-16,4-6 15,8-10-15,-4 3 16,-4 3 0,-7 8-16,-3 2 15,-3 4-15,-6 6 16,-5 1-16,0 1 16,2-1-16,1 1 15,1-1-15,2-1 16,4-2-16,4 1 15,3 1-15,-1 1 16,0 3 0,-1 3-16,-2 5 15,-2 6-15,-4 3 16,-4 9-16,-3 4 16,-4 0-16,-6 3 15,2-6-15,1-8 16,2-7-16,4-8 15,2-9-15,3-2 16</inkml:trace>
  <inkml:trace contextRef="#ctx0" brushRef="#br0" timeOffset="3317.12">4069 2067 0,'-2'-1'0,"-5"-2"0,4 2 0,3-2 0,3-3 0,5-9 0,8-11 0,7-12 16,5-9-16,0-3 16,-2 0-16,-4 2 15,-13 22-15,-5 9 16,-2 9-16,-3 7 15,1 3-15,-1 3 16,4 2 0,6 0-16,6 4 0,8 2 15,0 11-15,-2 8 16,1 2 0,-6 7-16,-5 6 15,-8 0-15,-15-9 16,-2-8-16,-3-5 15,-4-7-15,-2-7 16,0-10 0,5-6-16,0 1 15,2 1-15,15 1 0</inkml:trace>
  <inkml:trace contextRef="#ctx0" brushRef="#br0" timeOffset="3901.74">1373 2432 0,'15'2'0,"19"1"0,1 0 0,0-7 0,7-8 0,8-2 15,7-1-15,10-4 16,16 4-16,14-1 16,12-8-16,17-3 15,14-5 1,3 6-16,1 9 16,10-1-16,5 3 15,13 12-15,7 11 16,-19 5-16,-24-2 15,-16 0-15,-66-7 16</inkml:trace>
  <inkml:trace contextRef="#ctx0" brushRef="#br0" timeOffset="8642.26">23215 976 0,'7'-4'0,"9"-4"0,-1 1 0,0-2 0,-2 3 0,-13 6 0,12-9 0,-4-3 0,-4-1 0,-3-1 16,-2 5-16,0-1 16,2 1-16,4 0 15,-10 7-15,-5 5 16,-11 5-16,-7 6 15,-13 8-15,-6 5 16,-6 3-16,-6 6 16,13-5-1,7 0-15,17-4 16,13 0-16,9-6 16,10-2-16,10-7 15,7-6-15,3-5 16,-4-3-16,-2-3 15,-7-1-15,-9 2 16,-8 2-16,-7 2 16,-8 2-1,-7 4-15,-7 5 16,-8 7-16,-5 8 16,-11 8-16,-3 11 15,-4 12-15,3 5 16,8 2-16,17 2 15,17 1-15,13-13 16,12-15-16,12-23 16,5-12-1,2-12-15,4-9 16,3-6-16,1 2 16,2-7-16,-3-1 15,-3 0-15,-14 0 16,-17 1-16,-13 3 15,-12 3-15,-11 9 16,-4 7-16,-7 11 16,3 11-16,-1 8 15,8 8 1,5-6-16,7 0 16,7-10-16,5-7 15,11-12-15</inkml:trace>
  <inkml:trace contextRef="#ctx0" brushRef="#br0" timeOffset="9046.33">23047 1507 0,'7'3'0,"10"6"0,3-4 0,-2-5 0,2-8 0,-4-3 0,-1-2 0,-1-1 0,-1-3 15,-1 0 1,0-2-16,-3 2 16,-3 3-16,-8-7 15,-7 1-15,-5 3 16,-3 3-16,-6 10 15,0 11-15,-2 17 16,-1 12 0,0 9-16,5 14 15,3-15-15,7-8 0,14-19 16,11-11 0,13-16-16,8-14 15,9-10-15,9-14 16,6-10-16,-24 26 15</inkml:trace>
  <inkml:trace contextRef="#ctx0" brushRef="#br0" timeOffset="10490.76">23693 868 0,'0'1'16,"-1"4"-16,-1-2 0,0-1 0,-5 1 0,-6 3 0,-5 8 0,-7 10 0,-8 14 0,-5 17 0,-2 16 16,-3 18-16,6-2 15,12-11 1,12-16-16,9-20 16,7-12-16,7-11 15,8-8-15,3-6 16,5-12-16,4-8 15,0-8-15,0-4 16,-1-9-16,-2-2 16,-7 3-16,-9 7 15,-4 10 1,-9 8-16,-5 7 16,-7 12-16,-5 8 15,-2 7-15,-2 8 16,2 3-16,5 0 15,8-6-15,8-6 16,8-6-16,8-8 16,7-10-16,4-10 15,5-10 1,0-3-16,1-3 16,-3-1-16,-3 9 15,-4 2-15,-2 10 16,-5 7-16,-8 15 15,-6 7-15,-4 4 16,-1 4-16,3-3 16,4-7-16,2-6 15,0-3-15,2-6 16,0-6 0,2-4-16,3-8 15,3-7-15,0-5 16,0-1-16,0 2 15,-2 5-15,-1 4 16,-3 6-16,-5 12 16,-3 9-16,0 6 15,-1 4-15,4 0 16,0 1 0,2 0-16,0-3 15,-1-3-15,0-4 16,-2-3-16,-2-4 15,0-3-15,3-4 16,4-6-16,5-5 16,6-7-16,3-2 15,8 0-15,1 3 16,3 0-16,-4 4 16,-6 6-1,-5 4-15,-8 5 16,-7 1-16,-5 1 15,-4 1-15,-2-1 16,-2 3-16,-5 2 16,1 6-16,0 5 15,3 8-15,2 3 16,6 2-16,4 0 16,7-4-1,9-9-15,7-10 16,2-8-16,6-9 15,1-7-15,-4-2 16,-6 0-16,-6 0 16,-8-2-16,-4 0 15,-7-2-15,-7 1 16,-3 3-16,-8 7 16,-6 8-1,-3 11-15,-3 9 16,1 6-16,3 2 15,6 1-15,9-7 16,10-6-16,9-8 16,11-3-16,6-3 15,7-4-15,3-1 16,2-3-16,0-1 16,-3 0-16,-5 2 15,-6 5 1,-4 5-16,-7 6 15,-8 3-15,-3 3 16,-5 2-16,-1-5 16,-2-3-16,3-3 15,4-3-15,4-3 16,5-1 0,3 1-16,8-5 0,5-2 15,1 3 1,1 4-16,-1 0 15,-4 7-15,-4 0 16,0 5-16,-6 5 16,0 2-16,-4 2 15,-3-2-15,-3-6 16,-7-10 0,-4-4-16,-8-10 15,2 0-15</inkml:trace>
  <inkml:trace contextRef="#ctx0" brushRef="#br0" timeOffset="12281.69">22992 1953 0,'2'1'0,"0"-1"0,1 2 0,0 0 0,-4 5 0,-5 13 0,-4 16 0,-1 14 0,-1 10 16,-2 5-16,-1 9 15,5-11-15,-4-17 16,-1-13-16,2-14 16,6-14-16,4-16 15,3-17 1,7-16-16,7-18 15,10-14-15,10-13 16,10-5-16,14 10 16,2 24-16,-1 22 15,-5 8-15,-8 20 16,-8 3-16,-9 8 16,-10 9-16,-8 5 15,-9 7 1,-7 5-16,-6 4 15,-6 6-15,-4 4 16,-1-1-16,-2 2 16,4 0-16,3-6 15,3-2-15,8-4 16,9-10-16,11-8 16,7-8-16,8-10 15,3-5-15,3-7 16,2-2-1,-2-5-15,-6 3 16,1-2-16,-2 1 16,-8 4-16,-3 3 15,-7 5-15,-4 4 16,-2 3-16,-3 2 16,-3 4-16,-1 1 15,0-1-15,0 0 16,-4 4-1,-3 2-15,-3 4 16,-4 2-16,-1 5 16,-1 7-16,0 5 15,2 2-15,5 5 16,6-3-16,10-4 16,10-5-16,9-12 15,9-13-15,4-8 16,1-8-1,0-7-15,-3-10 16,-5-3-16,-8 2 16,-8 3-16,-9 2 15,-8 5-15,-8 7 16,-9 7-16,-2 4 16,-1 1-16,1 7 15,2 7-15,0 8 16,2 10-16,5 6 15,5 5 1,6-1-16,7-1 16,10-12-16,8-12 15,7-12-15,3-9 16,2-2-16,-2-8 16,1-2-16,-3-1 15,-3-1 1,-7 1-16,-3-1 0,-6-2 15,-5 2 1,-8 4-16,0 6 16,-2 5-16,-2 4 15,1 3-15,-1 2 16,0 1-16,-1 4 16,-3 3-16,0 7 15,3 5 1,1 4-16,8 1 15,5 0-15,6-2 0,10-2 16,10-9 0,8-9-16,7-13 15,-5-7-15,-5-3 16,-8-5-16,-9-1 16,-11 0-16,-9 0 15,-6 0 1,-6 1-16,-5-2 15,-7 0-15,-5 7 16,-2 8-16,0 8 16,-1 14-16,3 16 15,7 15-15,7 7 16,8-3-16,6-6 16,8-11-16,8-15 15,5-23-15,2-10 16,4-15-1,5-5-15,3-7 16,3-6-16,6-5 16,-20 25-16,34-64 47,-18 24-47,-2 13 15,-2 5-15,-3 9 0,-2 15 0,-4 17 0,-6 16 0,-7 10 16,-7 7-1,-8 5-15,-9 11 16,-4 10-16,-6 12 16,-2 9-16,-4 8 15,5 16-15,-1-11 16,-1-16-16,5-18 16,5-24-16,10-16 15,11-14-15,1-5 16</inkml:trace>
  <inkml:trace contextRef="#ctx0" brushRef="#br0" timeOffset="12473.12">24304 1943 0,'13'2'0,"17"3"0,-4-2 0,-3-4 0,3-3 0,8-3 0,8-2 15,3 3 1,-7 2-16,-9 4 16,-22 6-16,-22 6 15,-13-1-15</inkml:trace>
  <inkml:trace contextRef="#ctx0" brushRef="#br0" timeOffset="13104.48">22930 2738 0,'-5'-1'0,"-11"0"0,0 5 0,-3 4 0,-1 1 0,20-9 0,-19 7 0,2-3 0,4-2 15,4-2-15,6-2 16,6-1-16,4 2 16,6 0-1,4 5-15,4 6 16,6 4-16,1 6 16,3 2-16,-2 5 15,0-3-15,-4 1 16,-3 0-16,-11-5 15,-6-2 1,-5 2-16,-8 4 16,-5-1-16,-8 2 0,-8 2 15,-6-1 1,-8 3-16,-5-3 16,-6 2-16,-2-3 15,-1-1-15,3-2 16,5-5-16,8-11 15,8-10 1,9-9-16,6-6 16,9-5-16,8-1 15,11-2-15,0 15 16</inkml:trace>
  <inkml:trace contextRef="#ctx0" brushRef="#br0" timeOffset="13552.46">22919 2698 0,'-3'-6'0,"-3"-8"0,7 3 0,4 1 0,7-2 0,-12 12 0,16-21 16,6-5-16,4-2 0,4 1 16,-2 3-16,-7 4 15,-4 10-15,-6 9 16,0 6-16,-7 12 15,-2-2-15</inkml:trace>
  <inkml:trace contextRef="#ctx0" brushRef="#br0" timeOffset="15117.96">23219 3139 0,'5'1'0,"6"3"0,-3-2 0,-3-3 0,-2-2 0,2-3 0,3-8 0,3-8 0,3-9 0,2-8 16,2-2-16,-3 0 0,-2 4 16,-3 5-16,-7 10 15,-6 14 1,-3 7-16,-5 12 16,-2 11-16,0 14 15,0 8-15,6 1 16,4 1-16,7-10 15,8-8-15,7-11 16,7-12 0,5-11-16,1-7 0,3-12 15,0-4-15,-3-5 16,-4 0 0,-6 1-16,-1 2 15,-6 2-15,-4 5 16,-3 3-16,-4 7 15,-4 8-15,-2 5 16,-2 4-16,-1 5 16,1 5-1,-2 10-15,2 7 0,1 7 16,3 8 0,1 10-16,0 7 15,0 4-15,-3-4 16,-3 1-16,-2-5 15,-3-8-15,0-9 16,0-7-16,0-6 16,2-8-16,5-11 15,3-13 1,3-12-16,1-12 0,3-12 16,0-12-1,0-13-15,2-10 16,0-3-16,6-4 15,3 6-15,7 12 16,2 20-16,0 12 16,-2 11-16,-1 6 15,-2 6 1,-5 5-16,-2 9 16,-1 6-16,-2 6 15,0 10-15,-3 7 16,-3 3-16,-6 0 15,-7-2-15,-3-7 16,-1-14-16,-5-15 16,13-12-16,-6 0 47,20-11-32,7-7-15,2-5 16,4-1-16,2-2 0,3 1 0,2 6 0,-3 8 0,-6 8 15,-6 6-15,-6 8 16,-4 5-16,-8 8 16,-5 11-16,-4 13 15,-5 4 1,0 6-16,3 4 16,9-1-16,4-2 15,12-19-15,2-10 16,6-13-16,4-11 15,1-10-15,1-4 16,-2-6-16,-3 2 16,-1-4-16,-6 0 15,-4-2-15,-5-3 16,-4 1 0,-6 1-16,-5 8 15,-4 10-15,-5 8 16,-4 11-16,-1 9 15,0 8-15,3 7 16,4 4-16,4 0 16,10-2-16,8-7 15,7-8-15,11-13 16,5-12 0,7-9-16,0-4 15,2-3-15,-6 10 16,-6-5-16,-1-3 15,-5 5-15,-8 0 16,0 2-16,-3 6 16,-2 6-16,-2 4 15,2 6-15,1 2 16,2 4 0,-1 3-16,2 6 15,1 6-15,-2 5 16,-1 2-16,-4 5 15,-4-1-15,-4-4 16,-3-6-16,-1-18 16,0-10-16,4-10 15,5-15-15,8-15 16,0 16-16</inkml:trace>
  <inkml:trace contextRef="#ctx0" brushRef="#br0" timeOffset="15742.6">24698 2426 0,'0'6'0,"0"9"0,1-4 0,2-3 0,0-4 0,-3-4 0,2 4 0,-4 9 0,-5 12 16,-2 15-16,1 15 0,-1 15 15,2 10-15,8 8 16,1-20-16,5-16 16,6-21-16,4-13 15,7-10-15,2-5 16,3-7-16,-1-8 16,-2-6-16,-2-1 15,-4-5 1,-4-5-16,-6-2 15,-6-1-15,-7-2 16,-3 9-16,-6 11 16,-1 6-16,-1 15 15,0 14-15,2 10 16,3 14 0,3 3-16,2 1 0,4-10 15,0-11 1,0-17-16,1-8 15,-2-11-15,-2-17 16,-2-4-16,-2-9 16,2 13-16,-6-30 47,7 6-32,-10-2-15,-1 8 16,4 5-16,1 7 0,2 10 0,3 12 0,4 9 0,2 4 15,4 3-15,5 1 16,6 0-16,4 3 16,-2 0-16,-6-3 15,-9 0-15,-6-11 16,-17 3-16</inkml:trace>
  <inkml:trace contextRef="#ctx0" brushRef="#br0" timeOffset="16174.97">22978 3501 0,'7'6'0,"7"8"0,-11 0 16,-9 6-16,-12 11 0,-4 18 0,1 17 0,3 18 16,8 19-16,4 10 15,1-11-15,1-13 16,3-21-16,1-10 16,-1-23-16,-4-19 15,-3-16 1,-1-12-16,2-15 15,3 10-15</inkml:trace>
  <inkml:trace contextRef="#ctx0" brushRef="#br0" timeOffset="16363.43">22706 3825 0,'6'1'0,"8"-1"0,-1-1 0,-2-2 0,3-3 0,6-2 0,8-3 0,10-3 16,11 1-16,9 2 15,8 0-15,6 0 16,-12 1-16,-13-2 16,-21 1-16,-23 5 15</inkml:trace>
  <inkml:trace contextRef="#ctx0" brushRef="#br0" timeOffset="17547.29">23227 4193 0,'7'-6'0,"12"-7"0,2 1 0,3-1 0,-24 13 0,24-13 0,1-2 16,-1-3-16,-2-3 15,0-6-15,-3-7 16,-4-5-16,-5 0 16,-3 7-16,-8 9 15,-3 13 1,-4 11-16,-3 14 0,2 12 15,2 8 1,4 7-16,10-5 16,6-2-16,5-6 15,6-14-15,5-8 16,5-17-16,-1-9 16,0-2-1,-3-7-15,-4-3 16,-7-1-16,-6 2 15,-6 1-15,-2 2 16,-3 8-16,-2 8 16,-1 4-16,2 8 15,2 9-15,4 5 16,3 2-16,6 0 16,5 2-16,4-2 15,1 2 1,0-1-16,-2-4 15,0 1-15,-6 1 16,-6 0-16,-7-1 16,-7 2-16,-5 2 15,-6 3-15,-4 0 16,-3-1-16,-4-3 16,3-6-16,1-13 15,4-13 1,9-16-16,7-11 15,6-18-15,11-7 16,4-4-16,3 0 16,6-3-16,4 1 15,6 2-15,4 11 16,-2 15-16,-1 15 16,-5 12-16,-10 9 15,-12 6 1,-8 6-16,-7 6 15,-6 3-15,-2 5 16,-4 8-16,3 15 16,3 15-16,3 12 15,7 13-15,2 14 16,3-18-16,-2-17 16,3-22-16,3-21 15,3-10-15,5-5 16,0-4-1,0-7-15,0-6 16,-2-5-16,0-5 16,-3-3-16,-3-1 15,-3-8-15,-3-1 16,-6 3-16,-6 6 16,-4 4-16,-2 6 15,-3 17-15,4 12 16,1 11-16,6 12 15,4 10 1,6 7-16,8 5 16,7-4-16,5 0 15,3-6-15,3-13 16,-2-17-16,-2-14 16,-6-11-16,-7-7 15,-8-7-15,-6-3 16,-8-3-16,0 16 15</inkml:trace>
  <inkml:trace contextRef="#ctx0" brushRef="#br0" timeOffset="17753.23">23981 3647 0,'9'0'0,"12"0"0,-4 0 0,3 3 0,9 3 0,11 2 15,9 2-15,0 2 16,-10 1-16,-4 3 16,-35-6-16</inkml:trace>
  <inkml:trace contextRef="#ctx0" brushRef="#br0" timeOffset="18064.57">23675 4713 0,'0'0'16</inkml:trace>
  <inkml:trace contextRef="#ctx0" brushRef="#br0" timeOffset="18282.22">23658 5185 0,'1'-2'0,"1"4"0,3 6 0,2 6 0,0 0 0,-3 0 0,-3-2 0,-5-10 16</inkml:trace>
  <inkml:trace contextRef="#ctx0" brushRef="#br0" timeOffset="18526.22">23678 5611 0</inkml:trace>
  <inkml:trace contextRef="#ctx0" brushRef="#br0" timeOffset="18738">23702 6055 0,'0'2'0,"-2"5"0,-2 6 0,-1 1 0,-1 2 0,5 2 0,2-12 0</inkml:trace>
  <inkml:trace contextRef="#ctx0" brushRef="#br0" timeOffset="24039">17813 1374 0,'2'6'0,"0"0"0,1 1 15,0 1-15,-2 7 0,-2 6 0,-3 8 0,-1 6 0,4 4 16,-1 3-16,1 2 15,-1 4-15,3-2 16,-6 1-16,0 2 16,-1 0-1,0 0-15,1 3 16,-2 4-16,-3 2 16,-2 4-16,-1 2 15,0 2-15,-1-2 16,1-1-16,-1 2 15,-6-4-15,0-2 16,-3 2-16,-1 0 16,3 0-1,1 0-15,3-1 16,1-2-16,3-2 16,1-1-16,-3-1 15,2-3-15,2-4 16,2-4-16,1-5 15,3-3 1,0-4-16,1-7 0,2-4 16,3-1-1,0-2-15,7-2 16,4-1-16,3-3 16,3 2-16,2-3 15,3-3-15,3-4 16,7-3-16,2-1 15,3-3 1,4 0-16,2 0 16,4-2-16,0 2 0,-1 2 15,1-2 1,3 0-16,0 0 16,3-1-16,3 0 15,-1 0-15,3 0 16,0 1-16,-2 1 15,1-3 1,1-1-16,2 1 16,1 1-16,3-1 15,0 1-15,-1 3 16,1-1-16,-1-2 16,-1-1-16,-2-2 15,0 0-15,-1 1 16,-3 3-16,0 1 15,1 0-15,0 3 16,2 6 0,0 3-16,-1-1 15,-8-3-15,-4-7 16,-6-5-16,-3-2 16,0 2-16,2 1 15,0 1-15,-2-4 16,-2-1-16,-5-1 15,-7-3-15,-14 8 16</inkml:trace>
  <inkml:trace contextRef="#ctx0" brushRef="#br0" timeOffset="25683.04">17741 1353 0,'16'0'0,"19"-1"0,-4-1 0,-2 1 0,-29 1 0,30-3 0,8 1 0,6-2 16,3 0-16,6-2 0,3 2 16,2-3-1,1 0-15,3 0 16,0 3-16,-4 0 15,2 1-15,0 0 16,2 0-16,2-1 16,2-1-1,0 1-15,-2 0 16,2 1-16,-1-1 16,-3 1-16,1 0 15,0-3-15,1 1 16,1 0-16,-2-3 15,-1 1-15,-3 0 16,0 1-16,-1 0 16,-1 1-16,-4 1 15,-8-1 1,-5 4-16,-4 2 16,-1 5-16,0 2 15,-3 1-15,-1 3 16,-1 3-16,-3 3 15,-1 2-15,-6 4 16,-4 5-16,-3 6 16,-6 3-16,-5 5 15,-6 2 1,-2 1-16,0-1 16,3-1-16,2 2 15,1 0-15,1 3 16,0 2-16,-1 2 15,-2 2-15,-1 2 16,-1 4-16,-2 3 16,-1 0-16,1 1 15,2-2-15,-1-2 16,1-2 0,2-2-16,4 1 15,-1 0-15,2 2 16,-2 2-16,-7-7 15,-1-3-15,-1 1 16,1 0-16,4 2 16,5 4-16,0-1 15,-2-5-15,-4-12 16,-1-4 0,0-3-16,-1-3 15,2-3-15,-1-3 16,-7-9-16,-8-10 15,-9-12-15,5-6 16</inkml:trace>
  <inkml:trace contextRef="#ctx0" brushRef="#br0" timeOffset="26275.49">18281 1767 0,'1'2'0,"2"1"0,11-3 0,4-2 0,7-1 0,3 1 0,6 2 15,5 3-15,5 4 16,6 1-16,3 3 16,8-2-16,-2-5 15,-5-4-15,-9-3 16,-18 2-16,-19 2 16,-13 2-1,-9 3-15,2-1 0</inkml:trace>
  <inkml:trace contextRef="#ctx0" brushRef="#br0" timeOffset="26599.5">18237 2037 0,'6'0'0,"8"-2"0,-2-1 0,3-1 0,4-1 0,8 0 0,11 1 0,11 1 15,9 3-15,4 0 16,10 0-16,-6-2 16,-4-2-16,-7 0 15,-11 3-15,-10 1 16,-15 1-16,-14 2 16,-10-3-16</inkml:trace>
  <inkml:trace contextRef="#ctx0" brushRef="#br0" timeOffset="26989.93">18312 2362 0,'8'0'0,"13"-2"0,-1-1 0,7 0 0,11 1 0,-38 2 0,46 0 16,8 1-16,7-2 16,3 0-16,3-2 15,-9-2-15,-9 1 16,-16 2-16,-19 0 16,-17 4-16,-8-1 15</inkml:trace>
  <inkml:trace contextRef="#ctx0" brushRef="#br0" timeOffset="27357.85">18258 2609 0,'11'0'0,"16"1"0,-3-3 0,4 1 0,-28 1 0,34 2 0,9 2 0,8 0 15,8 0 1,3-4-16,3-3 16,-7-4-16,-4-2 15,-8-1-15,-15 1 16,-14 6-16,-13 3 16,-15 5-16</inkml:trace>
  <inkml:trace contextRef="#ctx0" brushRef="#br0" timeOffset="27723.97">18173 2977 0,'7'-2'0,"11"-1"0,4 0 0,9 2 0,8 0 0,-39 1 0,44 0 0,7 0 15,6-2-15,2-3 16,1-4-16,-4-3 16,-3 1-16,-8 0 15,-10 1-15,-12 1 16,-12 5-16,-13 2 16,-5 4-16</inkml:trace>
  <inkml:trace contextRef="#ctx0" brushRef="#br0" timeOffset="28090.96">18110 3159 0,'7'2'0,"13"4"0,-2 1 0,5-1 0,6 1 0,10-3 0,9-2 16,7-2-16,4-3 15,7-3 1,-6-3-16,-5-5 16,-6-3-16,-5-1 15,-10 3-15,-13 5 16,-15 8-16</inkml:trace>
  <inkml:trace contextRef="#ctx0" brushRef="#br0" timeOffset="28462.75">18296 3278 0,'10'-2'0,"15"-1"0,12 2 0,8 2 0,-45-1 0,55 4 0,5-2 0,1-4 16,1-9-1,-1-10-15,-1-8 0,-3-4 16,-10-1-16,-10 2 16,-26 18-1</inkml:trace>
  <inkml:trace contextRef="#ctx0" brushRef="#br0" timeOffset="28861.94">19325 1666 0,'8'-6'0,"-1"3"0,-7 3 0,6 0 0,-1-1 0,5 1 0,10 0 0,8 0 16,13 0-16,10 2 15,8 3-15,5 1 16,9-2-16,-14 3 16,-13-3-16,-18-5 15,-24-1-15</inkml:trace>
  <inkml:trace contextRef="#ctx0" brushRef="#br0" timeOffset="29175.26">19426 2080 0,'8'-6'0,"11"-7"0,2 7 0,5 3 0,-26 3 0,34 1 0,2 0 0,7 0 15,3-1-15,1 0 16,-5-2-16,-5-1 15,-13 2-15,-12 0 16,-14 1-16,-8 1 16</inkml:trace>
  <inkml:trace contextRef="#ctx0" brushRef="#br0" timeOffset="29509.12">19316 2415 0,'6'-3'0,"8"-3"0,-1 2 0,1 2 0,7 4 0,-21-2 0,29 2 0,7 2 0,7 0 16,5-2-16,3-1 15,2-2 1,-1-1-16,-12 0 16,-8 2-16,-12 2 15,-12 2-15,-13 1 16,-4-3-16</inkml:trace>
  <inkml:trace contextRef="#ctx0" brushRef="#br0" timeOffset="29811.68">19281 2767 0,'3'-4'0,"5"-5"0,2 2 0,4 5 0,7 5 0,5 1 0,7 0 0,8 1 15,3-2-15,2-1 16,2-4-16,0-3 15,-6-2-15,-5 3 16,-13 2-16,-16 3 16,-16 0-1,-11 2-15</inkml:trace>
  <inkml:trace contextRef="#ctx0" brushRef="#br0" timeOffset="30110.34">19243 3067 0,'4'0'0,"9"3"0,1 2 0,4 2 0,9 1 0,5 0 0,4-2 0,8-2 16,5-6-1,1-5-15,0-6 16,-9-1-16,-9 5 16,-10 7-16,-19 6 15</inkml:trace>
  <inkml:trace contextRef="#ctx0" brushRef="#br0" timeOffset="36175.31">24983 3169 0,'0'0'15,"0"0"-15,0 0 16,0 0-16,0 0 16,0 0-16,-8 4 0,4-1 0,2-2 0,1-3 0,2-1 0,-1-3 0,-44-3 0,31 11 15,-1 1-15,-2-2 16,-1 1-16,-3-3 15,-2-1-15,-1 0 16,-2 4-16,-2 1 16,0 2-16,0-1 15,-4 3 1,-1-1-16,-1-3 16,-1 1-16,-1 0 15,0-1-15,-2 1 16,-1 3-16,0-4 15,2 2-15,-2-2 16,-2-1-16,-1 6 16,-1-1-16,-1 0 15,1-2 1,-1 1-16,-2 0 16,1 0-16,0 3 15,-1-3-15,-2-1 16,0 0-16,0 1 15,1 0-15,-1 0 16,2-1-16,0 0 16,0 0-16,0 2 15,0 3 1,-1 1-16,0-3 16,0-2-16,3 0 15,0-1-15,-2 0 16,-1-1-16,2 1 15,1 0-15,0-2 16,-1-1-16,3-1 16,3-1-16,1-3 15,1-2-15,2 1 16,2-2 0,-1 2-16,0 0 15,2-2-15,-3 0 16,4 1-16,2-3 15,3-4-15,2-5 16,-2-1-16,2-2 16,1-1-16,2-5 15,-1 0-15,6-3 16,-3-2 0,3-3-16,0 0 15,-2 1-15,1-3 16,2-2-16,3-3 15,2-1-15,5-6 16,-2 2-16,-1 1 16,2-1-1,0-1-15,0 0 0,-1 2 16,2 1 0,0 0-16,-1 4 15,2-1-15,0-1 16,0-2-16,-1-1 15,2-2-15,2-2 16,0-1-16,3 0 16,1 4-1,1-1-15,-1-4 16,-2 1-16,0-1 0,-3 0 16,0 3-1,1 4-15,2 2 16,1-1-16,1 0 15,1-2-15,1-1 16,-2 0-16,-1-1 16,-1 2-1,0 0-15,1 1 16,1 1-16,-1 0 16,2 1-16,0 2 15,1 1-15,1 4 16,0 1-16,2-1 15,0 3-15,1 0 16,-3 2-16,3 0 16,2 5-16,-1 2 15,0 2 1,-2 1-16,3 2 16,2 1-16,5-1 15,2 0-15,2 1 16,0 2-16,4-1 15,0 2-15,1 0 16,1 1-16,0 5 16,0 1-16,2 3 15,3 2-15,1 1 16,3 1 0,0 2-16,0-1 15,-1-1-15,-2 3 16,5 3-16,0 0 15,0-2-15,6-1 16,2 1-16,0-3 16,0-2-16,6 0 15,7-4-15,7-1 16,2-1 0,5 1-16,4 2 15,1 1-15,-7 1 16,-5-6-16,-8-2 15,-45 0-15</inkml:trace>
  <inkml:trace contextRef="#ctx0" brushRef="#br0" timeOffset="60621.45">6807 3581 0,'-3'-2'0,"0"-4"0,1 2 0,5-1 0,-3 5 0,9-9 0,2-2 0,-1 3 0,-6 4 0,-5 7 15,-3 3 1,-3 2-16,1-1 16,0-1-16,4-4 15,-2 6-15,2 4 16,1 5-16,3 2 16,1 7-16,0 6 15,1 4-15,0 0 16,1-2-16,1-1 15,-1-9 1,-5 0-16,-1-6 16,0-7-16,-2-6 15,1-3-15,1-5 16,2-5-16,-1-5 16,0-5-16,-2-6 15,-2-5-15,-2-3 16,-2-2-16,1 1 15,0-2-15,0 7 16,0 7 0,0 7-16,-3 3 15,4-6-15,6 3 16,2 2-16,-1 4 16,1 1-16,-6 3 15,-2 3-15,-1 1 16,2 1-16,4 0 15,8-3-15,5-3 16,4-2 0,1 5-16,1 4 15,4 0-15,-1 7 16,1 0-16,0 3 16,-3 4-16,0 1 15,3-5-15,-4-2 16,-2 6-16,8-5 15,1-3-15,-1-1 16,0 1-16,0 5 16,-10 4-1,-7 3-15,-10 2 16,2 1-16,-11 2 16,-7 2-16,-5 0 15,-5-6-15,-4-1 16,0-3-16,1-6 15,3-5-15,12-8 16,-5 1-16,-2 0 16,12-10-16,4-3 15,3-2 1,4-1-16,-1 8 16</inkml:trace>
  <inkml:trace contextRef="#ctx0" brushRef="#br0" timeOffset="63838.43">6877 4532 0,'0'0'15,"0"0"-15,0 0 16,0 0-16,1-4 0,-5 1 0,1 1 0,3 2 0,2 3 0,2 0 0,75 20 0,-55-18 16,2-3-16,3-1 15,1-3-15,0 1 16,-5-2-16,-6 0 16,1 0-16,-3 1 15,-4 0 1,-5 2-16,-5-1 15,-7-1-15,-2 1 16,-3 0-16,-1 0 16,-4-1-16,-1-1 15,-6 0-15,-3 0 16,-3 3-16,-4 2 16,0-2-16,2-1 15,0 0 1,4 1-16,5-1 15,6 1-15,7 0 16,3 0-16,4 0 16,2 0-16,1 0 15,-1 1-15,1-1 16,1 0-16,6 0 16,2-1-16,7-2 15,1-3 1,5-1-16,4-3 15,3 1-15,0-3 16,-4-1-16,2 1 16,-5-2-16,-19 7 15</inkml:trace>
  <inkml:trace contextRef="#ctx0" brushRef="#br0" timeOffset="65046.73">6898 4447 0,'0'1'0,"0"2"0,1 0 0,1-2 0,4 1 0,3 1 0,3 2 0,6 0 15,2-1-15,8-1 0,6 0 16,3 2-16,2-2 16,-1-2-16,0-1 15,-5 0-15,-1 0 16,-10-1-16,1-2 16,-6 1-16,-1 2 15,-4 1-15,-5 1 16,-4 0-1,-7-2-15,-6 0 16,-4-1-16,-6 1 16,-2-2-16,-4 1 15,-3 0-15,0 1 16,1-1-16,0 1 16,1 0-16,1 2 15,0-1-15,4 2 16,3 0-16,-1 1 15,1 0 1,0 0-16,8-1 16,4 0-16,3 1 15,4-2-15,2-1 16,1 0-16,3 1 16,4-4-16,7 2 15,4-1-15,4 1 16,5 1-1,0-2-15,3 0 16,1-1-16,-1 0 16,-4-1-16,-4 1 15,-5-2-15,-3 1 16,-4-2-16,-6 2 16,-3 1-16,-4 1 15,-6-1-15,-5 1 16,-6-1-16,-6-1 15,-4 0 1,-6 1-16,-2 2 16,-7 3-16,-2 4 15,3 3-15,3 2 16,4 1-16,9-4 16,4-2-16,8-2 15,4 2-15,1-2 16,2-4-16,4 0 15</inkml:trace>
  <inkml:trace contextRef="#ctx0" brushRef="#br1" timeOffset="71034.83">7718 3565 0,'1'1'0,"-4"1"0,1 2 0,3 5 0,2 9 0,-2 9 0,-2 8 0,1 5 15,1 0-15,-4-1 16,-2-4-16,-2-4 16,-1-13-16,3-6 15,1-5-15,0-8 16,4-7-16,1-8 15,1-8-15,2-11 16,1-10 0,5-10-16,1-4 15,5-5-15,6 2 16,3 7-16,-1 13 16,1 11-16,0 12 15,0 8-15,-4 9 16,-3 4-1,-3 4-15,-2 3 0,-4 5 16,-4 1 0,-2 0-16,-3 0 15,-4 4-15,-2 3 16,-1 1-16,-3 1 16,-4 3-16,-3-1 15,0-1-15,-2 1 16,0-1-16,2-1 15,1-5 1,8-1-16,3 1 0,6-6 16,4 0-1,4-3-15,2 0 16,5-1-16,3-1 16,2-1-16,2-4 15,-1-3-15,0-3 16,-11-4-16</inkml:trace>
  <inkml:trace contextRef="#ctx0" brushRef="#br1" timeOffset="71687.78">8245 3501 0,'1'2'0,"1"2"0,2 1 0,-3 5 0,1 9 0,-1 11 0,1 5 0,0 4 16,1-1 0,0-2-16,4-6 15,3-9-15,1-6 16,1-15-16,0-3 16,4-10-16,0-6 15,3-5-15,-5-4 16,-2-3-16,-4-2 15,-3 0-15,0 3 16,-2 6 0,-5 7-16,6 4 15,0 7-15,1 9 16,-1 8-16,-1 10 16,-2 8-16,-1 8 15,2 1-15,2-1 16,2-4-16,5-7 15,1-9-15,-1-9 16,2-11-16,0-8 16,1-6-1,2-6-15,-2-4 16,-1-5-16,-4-4 16,-2 1-16,0 2 15,0 6-15,-8 6 16,-4 13-16,0 4 15,-4 10-15,4 1 16</inkml:trace>
  <inkml:trace contextRef="#ctx0" brushRef="#br1" timeOffset="71977.67">8756 3450 0,'2'5'0,"3"6"16,-1 4-16,1 7 0,5 6 0,-10-28 0,14 32 0,2 3 0,1-2 15,3 0-15,4-4 16,2-2-16,-1-11 16,-7 0-16,-3-6 15,-13-9-15</inkml:trace>
  <inkml:trace contextRef="#ctx0" brushRef="#br1" timeOffset="72279.28">8996 3457 0,'-8'-4'0,"-8"-3"0,0 3 0,3 4 0,3 7 0,3 8 0,0 12 16,-2 12-16,-1 9 0,0 7 0,1 2 16,-5-1-1,0-13-15,9-27 16</inkml:trace>
  <inkml:trace contextRef="#ctx0" brushRef="#br1" timeOffset="73584.61">7737 4274 0,'-2'-3'0,"-1"-1"0,-2 0 0,1 2 0,-1 4 0,1 5 0,2 7 0,4 8 0,2 8 0,0 8 16,6 6-16,0 1 15,-3 1-15,-4-2 16,-4-9-16,-4-11 16,-1-10-16,1-9 15,3-8-15,0-10 16,4-8-16,-4-9 16,4-9-1,2-12-15,-2-7 16,0-6-16,9-6 15,5 7-15,3 10 16,2 17-16,1 13 16,-1 7-16,-3 12 15,-5 8-15,-1 3 16,1 1 0,-3 4-16,-4 3 0,2-4 15,-10 7 1,-2 3-16,-6 3 15,-4-1-15,-7 3 16,2-6-16,7 0 16,3-1-16,1 3 15,5-1-15,11-5 16,-6 7 0,1 3-16,3-6 15,5-4-15,3-6 16,3-3-16,4-6 15,0-5-15,-1-4 16,-2-3-16,-2-5 16,-14 9-16</inkml:trace>
  <inkml:trace contextRef="#ctx0" brushRef="#br1" timeOffset="74292.31">8203 4172 0,'0'0'0,"0"0"16,0 0-16,11-10 0,-6 7 0,-7 6 0,-3 3 0,2 1 0,2 3 0,6 46 0,-2-39 15,1 4 1,-3 1-16,-2 4 15,-2 3-15,-5 1 16,2-2-16,4-2 16,2-7-16,3-8 15,4-7-15,7-8 16,3-2-16,2-3 16,0-8-1,-2-5-15,-2-5 16,-6 0-16,-2-3 15,0-1-15,6-2 16,-2 1-16,-1 3 16,-1 11-16,-2 1 15,-3 7-15,-2 7 16,0 8-16,-1 6 16,-1 9-16,0 7 15,-2 7 1,4 2-16,5-1 15,2-4-15,4-9 16,5-7-16,1-7 16,4-14-16,-8-2 15,-1-6-15,-2-8 16,-2-6-16,-2-6 16,-1-1-16,0-3 15,-4 6-15,-4 6 16,-5 21-1</inkml:trace>
  <inkml:trace contextRef="#ctx0" brushRef="#br1" timeOffset="74619.28">8723 4062 0,'3'-2'0,"4"-2"0,1 1 0,0 7 0,2 9 0,1 7 0,-1 7 0,-1 6 15,3 4 1,2 2-16,3 1 16,3-3-16,1-4 15,2-6-15,-5-6 16,-8-5-16,-7-3 16,-9-3-16,-5-5 15</inkml:trace>
  <inkml:trace contextRef="#ctx0" brushRef="#br1" timeOffset="74856.45">8731 4333 0,'6'-4'0,"9"-9"0,5-1 0,2-1 0,3-4 0,4-2 16,3 1-16,2-1 15,-3-1-15,-12 10 16</inkml:trace>
  <inkml:trace contextRef="#ctx0" brushRef="#br1" timeOffset="76502.12">7832 2709 0,'0'7'0,"0"12"0,-3 5 0,-1 7 0,0 9 0,4 2 16,-1 2-16,1 3 16,0-5-16,1-10 0,0-10 15,-1-8 1,-1-9-16,1-4 16,-1-5-16,1-4 15,-4-4-15,2-6 16,0-7-16,4-10 15,0-6 1,-1-5-16,0-2 16,1-1-16,-3 14 15,0 6-15,1 6 16,-3 6-16,-2 4 16,-1 6-16,3 0 15,0 4-15,2 0 16,1 1-16,1 2 15,1 0 1,0-1-16,1 2 16,3 1-16,1 1 15,-3 1-15,-1 1 16,2 2-16,0 0 16,2 0-16,1 1 15,2 1-15,4 3 16,2 1-16,6 2 15,4 1-15,0 1 16,4 2 0,1 5-16,-3-2 15,-5 4-15,-4 1 16,-6 0-16,-10-1 16,-1-1-16,-4-1 15,-8-1-15,-9-1 16,-3-3-16,-2 2 15,-1-1-15,-1-6 16,0 2-16,6-6 16,0-7-1,2-4-15,2-6 16,-3-7-16,5-6 16,11 6-16</inkml:trace>
  <inkml:trace contextRef="#ctx0" brushRef="#br1" timeOffset="77360.25">8266 2731 0,'0'2'0,"-4"2"0,-6 0 0,-2 1 0,-3 1 0,1 5 0,0 6 0,0 6 0,4 8 16,3 7-1,7 6-15,4 2 16,4 2-16,7-9 16,3-10-16,6-12 15,0-11-15,2-7 16,1-8-16,-1-3 15,-2-4 1,-6-3-16,-4-1 0,-6-1 16,-1-7-16,-5-3 15,1-5 1,-6-3-16,-4 0 16,-3 6-16,-7 8 15,-3 11-15,2 5 16,-2 6-16,0 5 15,0 7-15,3 5 16,0 6 0,3 4-16,4 3 0,1 1 15,5 1 1,3-4-16,8-8 16,8-7-16,3-9 15,4-8-15,3-6 16,1-3-16,1-4 15,-1-1-15,-2 2 16,-3 5-16,-4 6 16,0 7-1,1 4-15,-1 6 0,-1 5 16,-2 4 0,-5 2-16,-1 2 15,-5-1-15,-2-2 16,-1-4-16,-1-4 15,-2-5-15,1-5 16,1-5-16,3-7 16,2-7-1,4-8-15,9-7 16,1 2-16,4 3 16,0 6-16,-4 11 15,-1 8-15,-6 8 16,-4 11-16,-5 8 15,-5 9-15,0-6 16,-2 1-16,4-4 16,5-4-1,1-9-15,4-11 16,0-7-16</inkml:trace>
  <inkml:trace contextRef="#ctx0" brushRef="#br1" timeOffset="77694.05">8833 2777 0,'-4'11'0,"-4"16"0,-3 5 0,1 6 0,10-38 0,-6 38 0,6-3 0,7-5 16,12-9-16,8-8 15,10-14-15,1-10 16,-1-7-16,-6-5 16,-6-5-16,-8 1 15,-16-1 1,-6 0-16,-7 2 16,-5 1-16,-3 6 15,-2 5-15,-4 6 16,-3 7-16,-2 7 15,1 8-15,-3 5 16,16-9-16</inkml:trace>
  <inkml:trace contextRef="#ctx0" brushRef="#br2" timeOffset="82796.37">9540 3474 0,'2'2'0,"1"-1"0,-1 3 0,2 9 0,-1 8 0,1 9 0,0 4 0,-2 3 15,0-2-15,-1-5 16,-1-9-16,0-7 15,-1-7-15,-2-5 16,2-6-16,-4-8 16,4-7-16,-2-7 15,0-4 1,-1-4-16,1-7 16,2-6-16,6-3 15,6-3-15,10 9 16,7 4-16,2 9 15,-1 12-15,-1 9 16,-4 5-16,-1 7 16,-5 4-16,-4 4 15,-3 5-15,-5 2 16,-8 2 0,1-1-16,-3 1 15,0 0-15,-4 0 16,-4 2-16,-2-3 15,1 0-15,-1-2 16,-2 0 0,1 1-16,2-1 0,6 1 15,5-2-15,2 0 16,5-1 0,7-2-16,6-1 15,5-4-15,6-4 16,2-4-16,0-5 15,-3-1-15,-3-3 16,-5 0-16,-15 7 16</inkml:trace>
  <inkml:trace contextRef="#ctx0" brushRef="#br2" timeOffset="83610.07">10107 3380 0,'1'2'0,"0"2"0,1 2 0,2 5 0,0 6 0,-1 8 0,1 5 0,-2 5 15,1 0-15,1-2 16,1-6-16,1-8 15,4-6-15,0-10 16,4-9-16,3-8 16,0-5-16,-6-4 15,-1-3-15,-3-2 16,-2-2 0,-3 2-16,-2 0 15,-2 4-15,0 5 16,0 6-16,1 9 15,1 7-15,1 8 16,-2 9-16,2 5 16,0 7-16,2 2 15,2-2-15,2-3 16,2-8 0,-1-7-16,8-9 15,3-7-15,3-6 16,0-10-16,-6-2 15,-4-3-15,2-2 16,-3-3-16,-3 0 16,-1 1-16,-2 3 15,-6 5-15,5 6 16,-4 8 0,-4 1-16,-3 4 15,8 2-15</inkml:trace>
  <inkml:trace contextRef="#ctx0" brushRef="#br2" timeOffset="83861.86">10582 3314 0,'5'6'0,"6"4"0,-5-2 0,-1 1 0,2 3 0,-7-12 0,12 18 0,6 3 0,6 5 16,5 2-16,3 1 16,3 2-16,-7-2 15,-6-6 1,-10-2-16,-14-7 0,-17-8 16,-15-9-16,3-4 15</inkml:trace>
  <inkml:trace contextRef="#ctx0" brushRef="#br2" timeOffset="84095.15">10778 3307 0,'-1'9'0,"-3"10"0,-3-1 0,-7 2 0,-7 7 0,0 6 16,1 6-16,3 3 16,2 1-16,6-1 15,0-11-15,-7-8 16,-9-10-16,7-12 16</inkml:trace>
  <inkml:trace contextRef="#ctx0" brushRef="#br2" timeOffset="84929.6">9621 4056 0,'3'-3'0,"4"-1"0,-4 3 0,-5 4 0,-5 9 0,0 9 0,3 6 16,4 7-16,0 4 0,2 5 15,2-2-15,1-3 16,-2-7-16,-4-7 16,-4-11-16,3-4 15,0-11-15,-2-4 16,2-9-16,1-13 16,1-12-16,3-10 15,1-6 1,6-5-16,5 0 15,7 13-15,3 16 16,0 13-16,-1 11 16,-1 9-16,-1 6 15,-6 3-15,-5 4 16,-5 2-16,-7 0 16,-1-1-16,-2-2 15,-2-1 1,-4 1-16,1-3 15,-1 0-15,-1 0 16,-2 0-16,0 2 16,3 2-16,0 0 15,3 1-15,1 1 16,3 3-16,0-2 16,11-1-16,10-5 15,6-2-15,6-2 16,4-6-1,-2-5-15,-1-3 16,-8-3-16,-13 0 16,-9 3-16</inkml:trace>
  <inkml:trace contextRef="#ctx0" brushRef="#br2" timeOffset="85564.01">10092 4019 0,'3'3'0,"3"5"0,-3 1 0,-3 2 0,-4 6 0,4 4 0,2 4 0,3 4 15,3 1 1,0-2-16,4-4 16,2-5-16,-1-5 15,0-7-15,-4-7 16,1-8-16,0-4 16,0-4-16,0-5 15,1-4 1,-1-5-16,-1-2 0,-2-2 15,-2 1 1,-3 5-16,-2 8 16,-2 5-16,2 11 15,2 7-15,0 7 16,1 10-16,-1 7 16,1 5-16,0 1 15,1 2 1,1-4-16,3-4 15,1-7-15,2-7 0,6-7 16,3-8 0,-1-9-16,1-3 15,-4-6-15,-1-4 16,0-4-16,-4 0 16,-3-4-16,-5 2 15,-1 2 1,3 4-16,1 4 15,0 8-15,3 7 16,-3 6-16</inkml:trace>
  <inkml:trace contextRef="#ctx0" brushRef="#br2" timeOffset="85780.67">10655 3900 0,'4'2'0,"3"6"0,-2 1 0,2 2 0,2 4 0,7 4 0,1 5 16,0 4-16,2 4 16,4 0-16,0 0 15,-4-2-15,-4-3 16,-5-7-16,-7-10 15,-6-7 1</inkml:trace>
  <inkml:trace contextRef="#ctx0" brushRef="#br2" timeOffset="86013.97">10842 3891 0,'5'3'0,"5"2"0,-5 1 0,-12 2 0,-9 9 0,-3 10 0,-3 9 0,1 10 0,2 7 15,-1 3-15,8 0 16,-5-13-16,7-28 15</inkml:trace>
  <inkml:trace contextRef="#ctx0" brushRef="#br3" timeOffset="90818.49">11394 3408 0,'0'0'16,"0"0"-16,0 0 16,0 0-16,0 0 15,0 0-15,0 0 16,0 0-1,0 0-15,6-3 0,-1-1 0,-2 3 0,-2-1 0,0 2 0,-2 0 0,-26 105 0,23-77 16,3-3-16,-3-4 16,3-5-16,-2-5 15,1-8-15,2-5 16,5-13-16,-2-10 16,3-17-16,4-2 15,6-9-15,5-4 16,9-5-1,6 7-15,5 12 16,-6 12-16,-5 14 16,-6 13-16,-3 10 15,-3 8-15,-4 3 16,-5 6-16,-5 4 16,-7 2-16,-2 0 15,-5-2-15,-3-2 16,-4-6-16,1-1 15,2-3 1,3-4-16,0-3 16,-1 0-16,2 1 15,-1 2-15,-1 2 16,2 1-16,-1 3 16,4 3-16,7 1 15,7-1-15,6 0 16,9-3-16,8-3 15,6-3 1,3-5-16,0-6 16,-6-5-16,-10-5 15,-21 4-15</inkml:trace>
  <inkml:trace contextRef="#ctx0" brushRef="#br3" timeOffset="91503.63">12010 3276 0,'1'5'0,"1"5"0,-1-1 0,-1-3 0,-2 2 0,-1 5 0,3-13 0,-1 23 0,2 7 0,0 5 16,3 1-1,2-1-15,1-6 16,1-8-16,3-4 16,5-11-16,1-12 15,-1-4-15,2-6 16,-4-5-16,0-2 16,1-5-16,-3-2 15,-2-1-15,-2 1 16,-1 6-1,0 7-15,-3 6 16,-1 8-16,-3 10 16,-3 11-16,-1 9 15,-1 7-15,2 2 16,3-1-16,3-5 16,6-7-16,8-6 15,0-9-15,3-9 16,2-11-1,1-5-15,-2-4 16,-4-5-16,1-5 16,1-4-16,-7 1 15,-2 0-15,-3 9 16,-7 7-16,-1 9 16,-1 4-16,1 6 15,1 6-15,0-3 16</inkml:trace>
  <inkml:trace contextRef="#ctx0" brushRef="#br3" timeOffset="91788.59">12583 3264 0,'9'4'0,"12"7"0,-3 1 0,-4 0 0,-4 2 0,1 5 15,2 5-15,2 5 0,5 3 16,0-1-16,2 0 16,1-2-16,-8-6 15,-7-10-15,-10-6 16,-8-7-16</inkml:trace>
  <inkml:trace contextRef="#ctx0" brushRef="#br3" timeOffset="92003.31">12883 3186 0,'-7'8'0,"-9"11"0,1 0 0,-3 5 0,-6 9 0,-4 9 15,-2 8-15,3 2 16,5 1-16,5-9 16,-3-12-16,-4-11 15,-4-11-15,8-9 16</inkml:trace>
  <inkml:trace contextRef="#ctx0" brushRef="#br3" timeOffset="92868.05">11441 3896 0,'7'-2'0,"6"-2"0,-7-1 0,-7 3 0,-6 2 0,3 7 0,1 8 0,0 9 0,2 9 0,2 9 16,0 4-16,1 1 16,3 0-16,-8-12 15,3-16-15,1-7 16,-3-10-16,1-6 16,3-8-16,3-8 15,1-10-15,2-7 16,1-10-16,2-8 15,4-3-15,3-4 16,4 12 0,4 13-16,0 17 15,1 11-15,0 10 16,-6 5-16,-6 7 16,-7 6-16,-9 2 15,-4 3-15,-5-1 16,-1-2-16,5-3 15,-3-1-15,-1-2 16,2-6-16,2-1 16,-3-1-1,0-2-15,0 3 16,1 0-16,4 6 16,1 3-16,3 3 15,4 1-15,6 2 16,3-2-16,5-2 15,4-4-15,7-6 16,2-5-16,1-7 16,-2-7-1,-5-2-15,-8-2 16,-14-3-16,-6 9 16</inkml:trace>
  <inkml:trace contextRef="#ctx0" brushRef="#br3" timeOffset="93245.51">12024 3860 0,'4'2'0,"3"2"0,-1-1 0,-2 0 0,0-2 0,5 5 16,3 4-16,2 7 0,0 7 0,2 3 0,5 3 15,-1-2-15,1-2 16,-2-4-16,-3-6 15,-1-5-15,-1-7 16,-3 1-16,-5-4 16,-4 2-16,-5-1 15,1 1-15,-1 3 16,-1-3 0</inkml:trace>
  <inkml:trace contextRef="#ctx0" brushRef="#br3" timeOffset="93971.66">12125 3862 0,'0'0'16,"1"-5"-16,-3 2 0,1 2 0,3 5 0,5 5 0,2 7 0,12 34 0,-11-19 0,2 0 16,1 0-1,3-3-15,-1-6 16,-2-6-16,-1-7 0,6-10 16,-5-3-1,-2-3-15,-2-1 16,-1-4-16,-3-4 15,-1-5-15,0-5 16,-1-3-16,3-4 16,-2-1-16,2 3 15,2 4 1,2 7-16,-2 10 16,-2 7-16,-5 8 0,-1 9 15,-2 7 1,1 6-16,5 5 15,-1 1-15,3-1 16,3-3-16,1-5 16,2-4-16,0-12 15,-1-2 1,-1-7-16,5-5 16,-2-2-16,0-5 15,-5-3-15,-1-3 16,-3-4-16,-1-2 15,1 0-15,-1 0 16,-1 4-16,-1 4 16,1 6-16,-1 4 15,-9 2-15,-4 6 16,3-1 0</inkml:trace>
  <inkml:trace contextRef="#ctx0" brushRef="#br3" timeOffset="94298.62">12745 3774 0,'0'-1'0,"1"1"0,8 1 0,3 6 0,4 3 0,-2 5 0,-1 6 0,1 4 16,0 4-16,6 0 15,1 1-15,2-4 16,0 0-16,0-5 16,-6-4-1,-10-10-15,-7-2 16,0-3-16,-1-6 15,2 1-15</inkml:trace>
  <inkml:trace contextRef="#ctx0" brushRef="#br3" timeOffset="94519.19">12942 3766 0,'-1'13'0,"-8"16"0,-9 4 0,-4 7 0,22-40 0,-31 49 0,0 8 0,2 4 16,6 1-16,-3-7 16,-5-8-16,14-29 15</inkml:trace>
  <inkml:trace contextRef="#ctx0" brushRef="#br3" timeOffset="97291.49">11841 2557 0,'-10'3'0,"-9"2"0,4-2 0,1 0 0,1-1 0,13-2 0,-12 2 0,-1 1 0,0 4 0,0 9 15,1 8-15,0 11 16,2 11-16,3 11 16,6 6-16,10 9 15,12-8-15,10-10 16,5-16-16,4-16 15,2-17-15,-2-14 16,-4-10 0,-3-7-16,-1-5 15,1-7-15,-4-3 16,-5-3-16,-3-3 16,-9-2-16,-7-1 15,-6 3-15,-6 5 16,-6 7-16,-5 9 15,-3 9-15,-3 9 16,-2 10 0,1 7-16,-4 10 15,4 9-15,1 8 16,4 7-16,5 5 16,11 3-16,11 0 15,5-6-15,5-8 16,9-11-16,6-9 15,5-12-15,4-10 16,0-7-16,-2-6 16,-1-6-1,-6-3-15,-2-3 16,1-3-16,-9 1 16,-8 1-16,-5 4 15,-2 4-15,-3 5 16,-1 6-16,0 7 15,-6 5 1,-1 8-16,-1 7 0,0 8 16,-4 8-1,4 5-15,7 2 16,5-2-16,8-6 16,9-10-16,7-13 15,7-12-15,3-16 16,-9-5-1,-6-4-15,-1-3 16,-4-2-16,-4-2 16,-7 4-16,1 6 15,-1 8-15,-3 10 16,-9 9-16,-3 10 16,-5 11-16,3 12 15,2 9-15,1 5 16,-3-3-16,2-8 15,1-12 1,-6-22-16</inkml:trace>
  <inkml:trace contextRef="#ctx0" brushRef="#br3" timeOffset="98325.96">12863 2213 0,'-1'6'0,"-4"5"0,1-5 0,-1 3 0,-5 8 0,-7 14 0,-4 20 16,-1 18-16,0 13 16,0 20-16,9-13 15,8-17-15,8-15 16,7-21-16,3-20 15,2-8-15,3-9 16,0-6 0,0-7-16,0-4 15,-2-5-15,-3 2 16,2-1-16,1 5 16,-1 6-16,-1 7 15,-3 5-15,2 9 16,0 5-16,1 5 15,0 3-15,1 1 16,0-3-16,0-3 16,0-6-1,-1-5-15,-1-4 16,2-5-16,-2-4 16,-2-1-16,-2-1 15,3-2-15,0-2 16,4-1-16,1 1 15,0-4-15,1-1 16,0-2-16,-2-2 16,-1-1-1,-3 1-15,-5 2 16,-4 5-16,-3 4 16,-3 3-16,-3 2 15,-2 0-15,-6 6 16,0 4-16,-7 6 15,0 9-15,3 5 16,2 6-16,8 3 16,5-2-1,9-2-15,5-2 16,9-13-16,6-12 16,3-4-16,2-10 15,-3-5-15,4-4 16,-4 0-16,-2-3 15,-6 3-15,-8-1 16,-6 0-16,-6-2 16,-8 2-16,0-1 15,-6 3 1,-5 8-16,-3 7 16,-3 7-16,-3 9 15,0 6-15,3 5 16,1 2-16,11-6 15,8-2-15,7-4 16,7-4 0,12-6-16,9-3 0,6-1 15,6-3 1,3 1-16,3 6 16,-2 5-16,-4 3 15,-13 11-15,-5-4 16,-5 0-16,-7 0 15,-8 0-15,-8-1 16,-12-5 0,-9-4-16,-3-5 15,-7-6-15,-6-4 0,23-4 16</inkml:trace>
  <inkml:trace contextRef="#ctx0" brushRef="#br3" timeOffset="98545.56">12618 2404 0,'6'0'0,"9"-1"0,1 1 0,6-3 0,8 2 0,-30 1 0,40 0 0,4 2 16,2 1-16,-20 0 16</inkml:trace>
  <inkml:trace contextRef="#ctx0" brushRef="#br2" timeOffset="102814.58">9869 2542 0,'4'5'0,"3"5"0,-4-5 0,-5-5 0,-8-8 0,-1 0 0,2 1 0,1 4 0,-2 8 0,-3 7 0,-3 9 16,-5 6-16,-3 7 15,-3 9-15,-3 8 16,-3 3-16,2 3 16,7-1-16,10-5 15,11-9 1,16-6-16,10-5 16,7-6-16,3-7 15,2-7-15,2-7 16,-7-9-16,-5-6 15,-10-3 1,-11-4-16,-9-1 0,-14 0 16,5 10-16</inkml:trace>
  <inkml:trace contextRef="#ctx0" brushRef="#br2" timeOffset="103096.65">9755 2869 0,'9'-5'0,"14"-7"0,-3 1 0,-6 2 0,-14 9 0,8-9 0,0-1 0,1 1 0,5 2 0,2 3 16,2 2-16,2 7 16,-6 5-16,-2 9 15,-4 8-15,-4 6 16,-2 8-16,-4 5 15,-1-2-15,3-3 16,4-14 0,-1-9-16,-3-12 15,0-12-15,1-7 0,-2-8 16,-3-4 0,-5 11-16</inkml:trace>
  <inkml:trace contextRef="#ctx0" brushRef="#br2" timeOffset="104615.14">10027 2847 0,'8'1'0,"12"1"0,-1-2 0,-1-1 0,-5-2 0,-4-1 0,-3-2 0,2-1 15,-1-3-15,0 1 0,1-1 16,1 0-16,-2 2 15,3 2-15,1 4 16,0 5-16,-6 6 16,-1 7-1,0 5-15,-1 8 16,-1 3-16,0 2 16,-2 1-16,3-6 15,-1-6-15,1-8 16,3-8-16,0-9 15,3-5-15,-3-8 16,2-2-16,0-3 16,2-2-1,-1 0-15,1 1 16,-4-1-16,2 0 16,4 5-16,3 3 15,2 4-15,1 5 16,-2 3-16,-2 3 15,-1 1-15,-5-2 16,0-1-16,-4-2 16,2-1-1,2 0-15,1 1 16,-2-1-16,-1 2 16,-1 1-16,-2 0 15,-1 1-15,-2 0 16,0 0-16,1 0 15,-1 2-15,-4 5 16,-7 1-16,2 3 16,1 8-16,-1 1 15,1 4 1,4 2-16,2-2 16,4-3-16,7-3 15,0-4-15,3-7 16,2-7-16,1-6 15,6-7-15,-2-13 16,-4 6-16,-4-3 16,-3 1-16,0-2 15,0 2-15,-4 1 16,-3 3 0,-3 2-16,1 5 15,-2 3-15,0 4 16,0 4-16,2 5 15,1 8-15,1 5 16,1 6 0,-3 3-16,0 2 0,5-4 15,0-2-15,2-9 16,3-8 0,1-7-16,3-8 15,1-5-15,2-4 16,1-5-16,-2 5 15,-3 2-15,-2 3 16,-4 3-16,-3 4 16,-2 6-16,-3 3 15,2 4-15,-2 7 16,0 5-16,-1-1 16,1 5-1,0-2-15,2-1 16,0-2-16,4-1 15,-2 2-15,-2-1 16,4-1-16,-4 1 16,-1-1-1,1-3-15,-2-2 16,2-5-16,4-8 0,3-6 16,-1-10-1,0-7-15,2-9 16,3-9-16,2-6 15,2-2-15,1 1 16,2 7-16,-1 14 16,-3 10-1,-4 13-15,-5 5 16,-5 7-16,-2 5 16,-1 6-16,2-2 15,0 0-15,2-4 16,0-4-16,2-3 15,4-5-15,0-4 16,3-4-16,4-3 16,-2-2-16,-2-3 15,3-2 1,-3 1-16,-1 1 16,0 4-16,-2 2 15,-3 4-15,-7 10 16,0 4-16,3 5 15,-7 6-15,3 2 16,3 6-16,4-7 16,0-4-16,3-7 15,0-7-15,-3-6 16,0-9 0,3-7-16,-4-9 15,-3 14-15</inkml:trace>
  <inkml:trace contextRef="#ctx0" brushRef="#br2" timeOffset="105533.53">11480 1196 0,'1'5'0,"1"4"0,-3-2 0,-2-1 0,-1-2 0,-4 5 16,-6 13-16,-7 11 0,-4 11 0,-7 14 15,-4 11-15,-7 17 16,-1-1-16,-3 10 16,-6 2-16,2 2 15,4-9-15,2-8 16,3-10-16,3-10 16,4-12-1,11-16-15,3-16 16,9-9-16,7-7 15,5-4-15,3-1 16,0-1-16,-1-1 16,0 4-16,-1-1 15,-1-4 1,-2-3-16,0-2 0,0 1 16,1 2-16,1 3 15,-1-1 1,1 4-16,0 2 15,0 0-15,2 4 16,4 5-16,0 6 16,1 7-16,4 4 15,-1 1-15,-3 1 16,3-1 0,-3-3-16,-3-5 0,-1-4 15,-3-6-15,-5-2 16,-7-4-1,-2-4-15,-7-11 16,-1 6-16,-2-1 16,-3-1-16,-2-3 15,3 2-15,4-1 16,9 1-16,8-1 16,4-3-1,7-4-15,7-4 0,7-4 16,6-6-1,0 1-15,-1-2 16,-11 17-16</inkml:trace>
  <inkml:trace contextRef="#ctx0" brushRef="#br2" timeOffset="113024.07">13890 4757 0,'1'9'0,"0"12"0,-1-2 0,1 1 0,-1-20 0,3 25 0,1 5 0,-1 7 16,-3 5-16,0 6 15,0 7-15,-6 2 16,6 3-16,3 3 16,3 3-1,-1 5-15,0 3 16,0 4-16,-7 3 15,0 2-15,-8-1 16,1 2-16,-1 0 16,1 2-16,0 2 15,-3-4-15,-2-3 16,0 1-16,5 2 16,5 1-16,1 1 15,-11-3 1,0-4-16,0-2 15,-5-3-15,11 3 16,-5-4-16,-2-3 16,6-1-16,4-6 15,-2-3-15,2-2 16,-2-2-16,0-5 16,2-3-16,5-8 15,5-5 1,2-8-16,2-5 15,3-4-15,3-6 16,3-3-16,-2-3 16,1-3-16,2 1 15,3-1-15,4-3 16,4-4-16,7-2 16,3-1-16,1-1 15,4-3-15,3 0 16,1-2-1,-1 3-15,4-4 16,3 0-16,4-1 16,-1 0-16,-1 0 15,1 0-15,1 2 16,0 1-16,1 1 16,3 2-16,5 0 15,1-1-15,0 0 16,0 2-1,3 0-15,-2 2 16,1-1-16,2-1 16,4-1-16,-3 0 15,0 1-15,2 1 16,-1-1-16,0 0 16,1 1-16,2 1 15,-7 1-15,2-1 16,0 2-16,-5 0 15,-2-1 1,-8 1-16,-7 3 16,-6-2-16,-1-1 15,-1 0-15,-4-1 16,-5-1-16,-4-2 16,-4-3-16,-3-3 15,-2-4-15,-2-4 16,-2-5-16,1-2 15,-5-4 1,-2-3-16,-2-2 16,-4-3-16,-1-6 15,1-6-15,0-6 16,-2-4-16,-3-4 16,0-3-16,0 0 15,-3-2 1,3-1-16,0-1 0,-1 1 15,2-3 1,1-1-16,-1 2 16,-1 1-16,1 0 15,2-2-15,-4 2 16,3-6-16,-3 2 16,5-3-16,0 2 15,3 0-15,1 2 16,1 1-1,0 4-15,3 2 0,0 5 16,-1 6 0,2 7-16,2 4 15,-4-2-15,-5-5 16,0 1-16,-4 0 16,-4 5-16,-1 10 15,-2 10-15,-6 6 16,-2 5-1,-4 2-15,-2 2 16,-3 1-16,-5 2 0,-4 1 16,-6 0-1,-8 1-15,-4 6 16,-5 4-16,-8 0 16,-2 2-16,-4 0 15,-1 2-15,0 2 16,-2 2-1,-2-1-15,1 1 16,-1-3-16,1-1 16,1 0-16,-3-1 15,1 0-15,-3-1 16,0 0-16,-2 1 16,2 0-16,1 2 15,-1-3-15,3-2 16,2 2-1,-1 0-15,0-1 16,1 2-16,3-3 16,2 1-16,6 0 15,1 0-15,2 1 16,0 1-16,2 0 16,-1 1-16,3 0 15,3 1-15,5-2 16,4 0-16,4-1 15,5 0 1,1-2-16,5-2 16,2-1-16,1 1 15,3-1-15,4 0 16,4-2-16,2 0 16,4 0-16,1 0 15,2 1-15,3 2 16,-1 0-16,2 1 15,-1 4 1,-2 2-16,1 6 16,-2 6-16,2 5 15,-1 6-15,-3 7 16,2 5-16,0 7 16,1 2-16,2 3 15,-3-8-15,-5-10 16,-6-12-16,0-20 15</inkml:trace>
  <inkml:trace contextRef="#ctx0" brushRef="#br2" timeOffset="115609.6">14327 3987 0,'0'0'0,"-4"-3"0,-3 3 0,1 1 0,4 4 0,3 5 0,-2 6 0,0 37 0,-2-12 16,0 8-16,-1 7 16,-3 4-16,0 4 15,-1-9-15,1-9 16,-1-11-16,1-8 16,-2-9-1,0-9-15,2-6 16,3-5-16,0-5 15,4 2-15,7-19 47,-12 2-47,3-12 16,-9-5-16,23-3 16,-2-21-16,0-8 15,4 3 1,3-1-16,3 4 0,2 6 0,3 10 0,2 15 0,3 6 15,1 8-15,2 8 16,0 5-16,-2 5 16,0 5-16,0 5 15,-6 5-15,-2 1 16,-4 2-16,-7-1 16,-6-1-16,-9-11 15</inkml:trace>
  <inkml:trace contextRef="#ctx0" brushRef="#br2" timeOffset="115842.87">14124 4212 0,'4'-5'0,"9"-7"0,4-2 0,6-5 0,11-4 0,-34 23 0,43-26 0,6-1 15,2 3-15,-1 4 16,-5 8-16,-27 11 16</inkml:trace>
  <inkml:trace contextRef="#ctx0" brushRef="#br2" timeOffset="116191.3">14620 4356 0,'2'-3'0,"3"-8"0,-3-2 0,0-4 15,1-3-15,-2 1 0,-1 4 0,-2 4 0,1 7 16,3 5-16,-1 9 16,2 9-1,-2 6-15,1 6 16,-3 3-16,-3-2 15,-1-3-15,-2-7 16,-1-19-16</inkml:trace>
  <inkml:trace contextRef="#ctx0" brushRef="#br2" timeOffset="116360.15">14703 4006 0,'1'1'0,"2"2"0,-3 2 0,-2 3 0,-1 1 0,2 0 0,3 0 0,0 3 0,1-8 0</inkml:trace>
  <inkml:trace contextRef="#ctx0" brushRef="#br2" timeOffset="117498.16">14857 4390 0,'0'0'0,"18"-1"0,-13-6 0,4-5 0,-2-2 0,-3-4 0,3-2 0,2-2 0,2-1 0,3 0 16,3 1-16,4 3 0,3 6 0,-1 5 16,-1 6-16,-2 7 15,-10 8-15,-5 5 16,-6 5-1,-3 3-15,-5 0 16,-1-1-16,-1-4 16,5-11-16,7-7 47,12 0-47,-20 1 15,13-19-15,1-5 16,7-6-1,0 0-15,3-1 0,0 0 0,2 3 0,-1 5 0,1 8 16,1 8-16,-1 7 16,-3 9-16,-2 5 15,-2 4-15,-1 0 16,0 1-16,3-6 16,2-2-1,1-4-15,1-6 0,0-4 16,2-4-16,3-5 15,-1-3 1,-1-4-16,-1-4 16,-5-1-16,-2-4 15,-6-1-15,-6-2 16,-2 1-16,-4 2 16,-4 3-16,-5 7 15,-1 6 1,-5 7-16,-1 7 0,-1 10 15,0 9 1,1 8-16,2 6 16,4 5-16,9-20 15,-2 34 17,17-34-17,10-15 1,1-8-16,2-4 0,2-7 0,2-8 0,-1-8 0,0-5 15,-2 3-15,-1 2 0,-3 4 16,1 2 0,-2 9-16,-3 1 15,-4 8-15,-2 4 16,-2 6-16,-5 6 16,-1 4-16,1 4 15,-2 1 1,-2 0-16,1-3 15,-1-5-15,1-7 16,-1-4-16,4-7 16,2-6-16,4-8 15,1-7-15,5-5 16,2-3-16,1 0 16,2 3-16,2 5 15,-1 10-15,-2 8 16,-1 10-1,-6 12-15,-3 7 16,-3 5-16,-5 4 16,2 0-16,1-6 15,-3-5-15,2-8 16,1-9-16,-7-8 16</inkml:trace>
  <inkml:trace contextRef="#ctx0" brushRef="#br2" timeOffset="118188.52">16028 3896 0,'1'3'0,"-2"6"0,-3 2 0,-4 2 0,-6 2 0,-2 2 0,2 5 0,2 5 16,2 6-16,1 6 16,6 6-16,5 2 15,4 0-15,3-4 16,7-7-16,4-11 16,3-11-16,6-7 15,3-8-15,-1-6 16,-1-6-16,-1-7 15,-8-4 1,-2-3-16,-6 0 16,-6-1-16,-7-2 15,-3 3-15,-2 5 16,-5 2-16,-2 4 16,1 4-16,2 6 15,1 4-15,1 9 16,3 8-16,3 9 15,3 7-15,3 5 16,1 1 0,1-1-16,5-5 15,2-7-15,5-10 16,2-11-16,3-13 16,-1 0-16,0-7 15,-3 0 1,-6-3-16,1-2 0,-4-2 15,-2-2-15,0-1 16,-2 2 0,0 5-16,-4 3 15,-1 9-15,-1 4 16,-2 6-16,1 6 16,0 9-16,-2 10 15,-1 6-15,1 2 16,-3 1-16,-5-5 15,-4-4-15,1-22 16</inkml:trace>
  <inkml:trace contextRef="#ctx0" brushRef="#br2" timeOffset="118347.64">16474 3840 0,'1'4'0,"0"0"0,0 3 0,-1 2 0,1 2 0,3-1 0,-4-2 0</inkml:trace>
  <inkml:trace contextRef="#ctx0" brushRef="#br2" timeOffset="118911.87">16573 4286 0,'1'2'0,"2"-1"0,0-5 0,0-4 0,2-9 0,-1-4 0,3-5 0,3-5 16,5-3-16,5 1 16,4 5-16,1 7 15,1 9-15,-1 7 16,-5 17-16,-5 3 16,-6 6-16,-6 4 15,-3-1-15,-1-3 16,0-4-16,2-2 15,5-3-15,0-3 16,2-3 0,2-2-16,3-1 15,2-1-15,2 1 16,0 0-16,-1-3 16,0 0-16,-2-1 15,1-4-15,-1-2 16,1-4-16,1-1 15,-3-5-15,-3-3 16,-2-2 0,-6-1-16,-3 0 15,-5 2-15,-5 2 16,-6 4-16,-1 6 16,-5 6-16,2 9 15,1 7-15,2 8 16,0 8-16,3 5 15,6 4-15,4-1 16,4-20 0</inkml:trace>
  <inkml:trace contextRef="#ctx0" brushRef="#br2" timeOffset="123216.31">14386 4795 0,'-2'-12'0,"7"4"0,2 0 0,-2 1 0,-2 2 0,-5 2 0,-7 2 0,-4 1 0,0 1 15,1 2-15,-3 3 16,-1 3 0,-1 3-16,-4 6 15,-1 7-15,0 0 16,1 2-16,3 1 16,1-1-16,2-3 15,6-4-15,9-4 16,4-4-1,7-4-15,5-6 0,1-2 16,-1 0 0,-2 0-16,-2 3 15,-5 3-15,-8 4 16,-5 8-16,-11 9 16,-5 8-16,-6 8 15,0 5-15,1 1 16,5 2-1,17-12-15,9-8 16,8-9-16,7-8 16,5-8-16,4-7 15,0-6-15,-2-5 16,-4-3-16,-6-1 16,-7 0-16,-7 1 15,-4 4-15,-6 2 16,-5 2-1,-4 2-15,-2 4 16,-1 4-16,2 3 16,3 1-16,6 2 15,4-3-15,3-4 16,9-3-16,-2-5 16</inkml:trace>
  <inkml:trace contextRef="#ctx0" brushRef="#br2" timeOffset="125004.41">14500 5313 0,'0'-4'0,"3"-5"0,3 2 0,2-2 0,7-1 0,1-5 0,0-5 0,1-4 0,1-4 15,-2-2-15,-4-1 16,-4-2 0,-5 4-16,-6 6 15,-7 10-15,-3 10 16,-7 12-16,-7 9 16,-1 8-16,-2 7 15,1 6-15,5 2 16,4-2-16,12 0 15,13-4-15,9-8 16,7-13 0,6-16-16,3-16 15,2-14-15,-1-12 16,-17 18-16,39-68 47,-14 29-47,-2 0 0,1 2 0,0 4 0,-1 9 15,-6 10-15,-8 11 0,-11 15 16,-8 9 0,-9 8-16,-10 12 15,-6 9-15,-7 11 16,-2 9-16,-4 9 16,6 7-16,2 6 15,8-3-15,2-6 16,9-8-16,6-11 15,6-12-15,4-13 16,6-11-16,3-8 16,3-7-1,4-6-15,3-5 16,1-3-16,-2-4 16,-4 0-16,-3 1 15,-9 2-15,-9 5 16,-5 9-16,-3 8 15,-3 8-15,-4 13 16,-3 9-16,-3 10 16,3 4-1,2 1-15,8-1 16,5-5-16,5-8 16,7-10-16,12-14 15,-2-8-15,3-6 16,0-8-16,0-7 15,0-1 1,0-4-16,-1 0 0,-1 3 16,-3 3-1,-1 5-15,-2 5 16,1 7-16,-7 5 16,-3 10-16,-4 6 15,-3 5-15,-2 5 16,1 3-16,1-3 15,4-1-15,2-5 16,0-4 0,3-8-16,1-6 0,3-8 15,0-6 1,2-3-16,1-8 16,-3 3-16,0-1 15,0 3-15,-2 6 16,0 6-16,3 6 15,1 5-15,-2 7 16,-5 6 0,-1 3-16,3 5 15,1 0-15,-1 1 0,-1 1 16,-1-1 0,0 1-16,1-3 15,-5-4-15,-2-4 16,-2-6-16,-1-11 15,2-6-15,3-11 16,1-7 0,8-6-16,4-3 15,6 0-15,4 2 16,-1 7-16,-3 6 16,-4 10-16,-6 2 15,-7 8-15,-8 3 16,-4 3-16,-2 4 15,-3 7-15,-1 6 16,2 8 0,3 3-16,3 6 15,4-2-15,6-2 16,5-7-16,5-10 16,2-8-16,3-14 15,2-13-15,-3-6 16,-1-5-16,-2-2 15,-5 0-15,-5 1 16,-3 3-16,-3 2 16,-2 7-1,-7 5-15,-4 6 16,-3 6-16,-1 7 16,-3 7-16,-2 8 15,-1 5-15,2 3 16,2 1-16,5-4 15,5-4-15,5-8 16,9-9-16,4-5 16,6-8-1,7-6-15,6-5 16,4-1-16,-3 1 16,-1 2-16,-5 4 15,0 7-15,-2 3 16,-3 4-16,-6 4 15,-3 3-15,-7 2 16,-3 4-16,-3 4 16,1 4-16,-4 4 15,2 2 1,0 3-16,3 0 16,4-2-16,3-2 15,0-5-15,4-6 16,-10-11-16</inkml:trace>
  <inkml:trace contextRef="#ctx0" brushRef="#br2" timeOffset="125902.91">15756 5110 0,'-1'-1'0,"-2"-1"0,1-1 0,4-2 0,8-4 0,-10 9 0,9-12 0,1-4 0,-1-2 0,-1-3 16,-1-2-16,1-1 16,4-2-16,4 0 15,5 0-15,2 2 16,6 3-16,-2 8 15,3 4-15,-3 7 16,-8 7-16,-2 7 16,-5 9-16,-5 4 15,-4 3-15,-2 0 16,-1-4 0,-1-6-16,4-7 15,3-6-15,1-8 16,-4-6-16,1-9 15,-7 8-15</inkml:trace>
  <inkml:trace contextRef="#ctx0" brushRef="#br2" timeOffset="127198.07">14272 5815 0,'-4'7'0,"-6"11"0,-3 0 0,-1 7 0,-3 12 0,-1 9 0,2 7 16,5 2-16,3-1 15,-1-6-15,1-9 16,1-9-16,8-7 16,2-12-16,1-18 15,-1-16-15,4-15 16,5-11-16,2-16 16,5-13-16,11-4 15,-2-5 1,3 8-16,4 17 15,3 16-15,2 13 16,-7 9-16,-3 10 16,-4 8-16,-3 6 15,-9 7-15,-4 7 16,-3 9-16,-1 4 16,-12 4-16,-6 5 15,-7 0-15,-6 3 16,0-2-1,-1 2-15,4-3 16,7 0-16,-1-1 16,-1-1-16,3-4 15,0-9-15,10-8 16,9-2-16,14-3 16,17-5-1,11-5-15,1-3 0,-2-7 16,-7-6-1,-6-3-15,-18 15 16,16-27 15,-20 9-15,1-5-16,-2 4 16,-2 2-16,-2 2 0,-1 2 0,2 7 0,0 7 15,-3 4-15,-3 4 16,-4 3-16,-10 0 15,-4 3-15,-2 6 16,7 6-16,2 6 16,0 1-16,4 6 15,10 2-15,9 5 16,10-2-16,-8-12 16,2-12-1,1-10-15,3-10 16,1-6-16,3-10 15,4-3-15,-2-6 16,2 1-16,-4-3 16,-13 0-16,-14-1 15,-11 5-15,-3 9 16,-1 6-16,-1-1 16,-5 7-16,-1 6 15,-8 8 1,6 10-16,2 10 15,1 5-15,17 6 16,7-9-16,-2-22 16</inkml:trace>
  <inkml:trace contextRef="#ctx0" brushRef="#br2" timeOffset="127631.38">15048 5864 0,'-9'3'0,"-10"6"0,8 9 0,5 7 0,5 4 0,1-29 0,-2 30 0,5 1 15,5-2 1,6-4-16,4-5 15,2-12-15,7-11 16,6-11-16,2-6 16,-4-10-16,-7-9 15,-1 2-15,-5 2 16,-5 5-16,-7 6 16,7 1-16,4 1 15,-13 6-15,-18 10 16,-15 6-1,-15 9-15,-2 10 16,6 9-16,13 4 16,10-1-16,-1 1 15,1-6-15,8-7 16,8-8-16,12-11 16,2-9-16</inkml:trace>
  <inkml:trace contextRef="#ctx0" brushRef="#br2" timeOffset="127923.23">15641 5324 0,'-3'2'0,"-4"5"0,-3 10 0,2 18 0,2 24 0,6-59 0,-2 75 16,-5 4-16,0 9 15,-12-14-15,8 0 16,-5-14-16,19 4 16,3-20-16,0-12 15,-6-14-15,-6-13 16,-2-16-16,-2 2 15</inkml:trace>
  <inkml:trace contextRef="#ctx0" brushRef="#br2" timeOffset="128088.74">15467 5729 0,'7'0'0,"10"-1"0,-3-2 0,1-2 0,4-3 0,10 0 0,11 2 0,7 1 15,1-3-15,1 0 16,-25 3-16</inkml:trace>
  <inkml:trace contextRef="#ctx0" brushRef="#br2" timeOffset="129772.38">14578 6565 0,'-5'5'0,"-6"7"0,-7-2 0,-4-2 0,-7 3 0,-6 5 0,-1 6 16,-1 6-16,0 7 16,3 8-16,3 1 15,8-5-15,7-5 16,10-8-16,9-6 15,8-8-15,9-3 16,4-2-16,7 0 16,0 0-1,0 4-15,0 5 16,-5 1-16,-5 0 16,-5 1-16,-4 0 15,-8 0-15,-6 1 16,-9-1-16,-5 1 15,-9 1-15,-6 0 16,-7 3-16,-6 0 16,-2-3-1,-3-4-15,4-4 16,5-6-16,7-7 16,8-6-16,7-5 15,10-5-15,5-2 16,5-1-16,0 10 15</inkml:trace>
  <inkml:trace contextRef="#ctx0" brushRef="#br2" timeOffset="130719.07">14698 7199 0,'-2'-4'0,"1"-6"0,5 1 0,0 0 0,5-3 0,2-5 0,1-4 0,1-3 0,1-4 16,0 1-16,-1 1 15,-1 5-15,-4 8 16,-5 6 0,-4 8-16,-3 9 0,-1 5 15,-2 6 1,1 4-16,-1 1 16,5 0-16,4-4 15,5-4-15,4-5 16,3-6-16,6-6 15,0-6-15,-1-8 16,2-4 0,0-7-16,0-4 15,-1-4-15,0-3 0,-3 0 16,0-2 0,-1 7-16,-2 7 15,-9 10-15,-3 6 16,-4 8-16,-2 8 15,-2 10-15,-2 10 16,2 13 0,1 8-16,4 8 15,1 6-15,2 3 16,-1-5-16,-2-7 16,1-4-16,3-1 15,-1-1-15,-3 0 16,-4-1-16,-4-3 15,-2-3-15,2-10 16,2-10-16,3-11 16,3-10-1,-1-11-15,2-15 16,3-16-16,0-15 16,3-13-16,4-12 0,2-10 15,5 5 1,7 9-16,-3 12 15,6 14-15,-1 10 16,1 0-16,0 3 16,-1 6-16,0 6 15,1 11 1,-1 9-16,0 10 16,-5 8-16,-4 10 15,-4 9-15,-2 5 16,-6 4-16,-3-1 15,-5-5-15,2-8 16,-1-16-16,1-11 16,3-21-16,-1 3 15</inkml:trace>
  <inkml:trace contextRef="#ctx0" brushRef="#br2" timeOffset="131473.54">15554 6737 0,'-3'7'0,"-4"12"0,-4-1 0,-7 4 0,-6 7 0,1 10 0,6 7 16,8 4-16,11 4 15,11-6-15,7-12 16,6-11-16,1-15 15,1-16-15,0-14 16,-1-14-16,0-9 16,-1-6-16,0-2 15,-1 2-15,-2 1 16,-6 1 0,-8 5-16,-6 4 15,-7 9-15,-6 11 16,-6 8-16,-6 12 15,-6 10-15,-3 14 16,-4 11-16,-2 11 16,2 8-16,10 2 15,10-4-15,14-12 16,8-14 0,10-15-16,6-11 15,4-11-15,3-8 16,-1-5-16,-3-4 15,-2-1-15,1 2 16,-5 4-16,-1 4 16,-3 2-16,-3 4 15,-2 3-15,-2-1 16,0 2-16,0-1 16,1 2-1,-1 0-15,1-1 16,1 0-16,0 1 15,-2 1-15,3-2 16,-2 0-16,2 0 16,-2 1-16,0 1 15,-2 0 1,1 4-16,-2 1 0,0 5 16,-1 3-1,-2 10-15,0 8 16,1 9-16,-3 7 15,-3 4-15,1 3 16,-4-4-16,-2-13 16,0-18-16,1-14 15,6-10-15</inkml:trace>
  <inkml:trace contextRef="#ctx0" brushRef="#br2" timeOffset="131959.59">16255 6256 0,'-2'-2'0,"0"-1"0,-1 2 0,0 4 0,-2 7 0,-3 8 0,-3 9 0,0 12 0,-2 12 15,2 13-15,4 10 16,3 10-16,6-3 16,6-9-16,4-11 15,4-14-15,0-11 16,0-10 0,2-11-16,1-9 15,2-7-15,-2-5 16,1-8-16,3-9 15,0-6-15,0-6 16,-1-7-16,-3-6 16,-2-3-16,-5 4 15,-6 7-15,-4 12 16,-5 13 0,-5 13-16,-5 15 15,-3 9-15,1 14 16,1 8-16,4 5 15,3 0-15,3-8 16,1-12-16,-5-17 16,2-16-16</inkml:trace>
  <inkml:trace contextRef="#ctx0" brushRef="#br2" timeOffset="132125.48">16159 6579 0,'3'2'0,"4"3"0,1-1 0,8 1 0,6 1 0,3-2 0,0-4 0,-11 0 16</inkml:trace>
  <inkml:trace contextRef="#ctx0" brushRef="#br2" timeOffset="135778.66">15307 2794 0,'-4'0'0,"-6"-2"0,-3 0 0,-7-1 0,-5-2 0,2-3 0,3-1 0,0 2 15,-1 1 1,2 2-16,-1 5 16,-4 6-16,-5 8 15,-3 6-15,-2 8 16,-10 10-16,0 5 15,-4 13-15,2 5 16,-3 10-16,-1 7 16,6 2-16,1-4 15,19-7-15,16-9 16,17-11 0,13-10-16,7-10 15,5-10-15,6-8 16,2-7-16,-1-6 15,-5-3-15,-21 1 16</inkml:trace>
  <inkml:trace contextRef="#ctx0" brushRef="#br2" timeOffset="136159.29">14889 3360 0,'6'-6'0,"6"-11"0,-1-2 0,1-1 0,4 0 0,6 2 0,3 1 15,2 2-15,0 4 16,-4 7-16,-2 6 15,-3 11-15,-6 11 16,-2 11-16,-7 13 16,-5 13-16,-1 9 15,-1 4 1,-1-5-16,3-8 0,3-15 16,-1-18-1,2-19-15,5-18 16,-4-6-16</inkml:trace>
  <inkml:trace contextRef="#ctx0" brushRef="#br2" timeOffset="137334.41">15206 3507 0,'1'0'0,"0"-1"0,1-4 0,1-3 0,1-6 0,4-5 0,1-5 0,4-5 16,0 0-16,1 1 15,3 2 1,1 4-16,0 5 16,-1 4-16,-3 6 15,-1 6-15,-2 2 16,2 2-16,-4 5 15,0 4-15,-2 5 16,-3 5-16,1 7 16,-3 6-16,1 1 15,-5-1-15,1-1 16,1-6 0,7-14-16,1-9 15,7-7-15,4-11 16,1-3-16,-1-4 15,-3-2-15,-1-3 16,-5-1-16,-2-1 16,-2 2-16,-1 3 15,0 4-15,-1 6 16,-2 4 0,-1 8-16,0 7 15,-3 7-15,1 8 16,1 5-16,0 1 15,5 2-15,3-3 16,0-6-16,5-6 16,3-9-16,2-9 15,0-9-15,1-8 16,-2-6 0,-2-3-16,-2-3 15,-4-1-15,-3 3 16,-1 4-16,-5 9 15,-2 11-15,0 11 16,-2 10-16,-3 13 16,0 8-16,1 4 15,2 0-15,4-8 16,4-10-16,4-9 16,6-12-1,5-13-15,2-10 16,4-9-16,1-6 15,-5 1-15,0-1 16,-4 5-16,-3 6 16,-4 9-16,-4 11 15,-5 9-15,-3 8 16,-3 13-16,-2 12 16,1 12-1,0 11-15,4 11 16,5 6-16,0 0 15,-1-7-15,-4-14 16,-2-22-16,0-16 16,2-15-16,0-11 15,1-11 1,0-11-16,3-7 0,-1-8 16,2-5-16,1-3 15,1 0 1,5 2-16,0 3 15,1 8-15,1 8 16,0 6-16,-1 3 16,-1 5-16,1 2 15,0 2-15,2 6 16,-2 7 0,0 5-16,0 5 0,0 5 15,2 8-15,-2 6 16,-1 5-1,-6 1-15,-1-3 16,-5-3-16,-5-7 16,2-19-16</inkml:trace>
  <inkml:trace contextRef="#ctx0" brushRef="#br2" timeOffset="137646.73">16265 3132 0,'0'7'0,"0"13"0,0 1 0,-1 6 0,-2 7 0,-1 2 0,2 0 0,5-3 16,10-6-1,5-9-15,12-9 16,5-17-16,-2-7 15,0-10-15,-9-7 16,-5-3-16,-14 2 16,-5 3-16,-10 5 15,-7 8-15,-9 5 16,-3 4-16,-2 7 16,-4 3-1,0 7-15,18-2 16</inkml:trace>
  <inkml:trace contextRef="#ctx0" brushRef="#br0" timeOffset="153212.51">18211 615 0,'-10'0'0,"-10"1"0,9 3 0,3 3 0,1 3 0,7-10 0,-9 7 0,-6-3 0,-3-1 0,-2 3 0,-7 4 15,-5 7 1,-6 5-16,0 11 16,1 8-16,1 13 0,5 4 15,6 2 1,3-2-16,9-8 15,13-14-15,14-14 16,10-12-16,9-10 16,6-9-16,5-8 15,2-7 1,3-6-16,0-6 16,1 0-16,-7 2 15,-8 6-15,-7 7 16,-5 5-16,-9 6 15,-4 4-15,-2 2 16,-1 1-16,-1 0 16,-1 0-16,-1 1 15,-2 0-15,-2 1 16,0 1 0,-7 1-16,0 2 15,-2 1-15,-7 0 16,-7 4-16,2 4 15,-3 6-15,-5 6 16,5 0-16,-1 5 16,9 2-16,8 0 15,9 1-15,17-9 16,8-2-16,9-10 16,8-6-1,4-9-15,2-8 16,0-9-16,-5-3 15,-9-3-15,-4-4 16,-9 0-16,-6-1 16,-3 1-16,-5 5 15,-9 4-15,-8 6 16,-7 7-16,-8 5 16,-8 9-1,-4 8-15,-1 4 16,5 4-16,8 2 15,10-3-15,9 0 16,7-4-16,7-3 16,5-6-16,2-7 15,8-4-15,6-4 16,6-5-16,3-4 16,0-3-1,-1 0-15,-4 2 16,-6 4-16,-9 7 15,-6 6-15,0 5 16,0 4-16,-6 1 16,-7 3-16,-3 2 15,-4 5-15,-2 1 16,0-2-16,-4-1 16,0-4-16,5-5 15,6-4 1,4-4-16,5-4 15,10-7-15,5-6 16,9-7-16,4-3 16,5-2-16,2-1 15,-1 3-15,-5 2 16,-12 16-16,-8 6 16,-6 8-16,-5 8 15,-7 8 1,-12 7-16,-4 7 15,-4 5-15,0-1 16,-2-4-16,4-12 16,7-10-16,15-22 15,6-11-15,8-8 16,-3 11 0</inkml:trace>
  <inkml:trace contextRef="#ctx0" brushRef="#br0" timeOffset="153895.69">19416 357 0,'5'9'0,"5"10"0,-3-1 0,-1-4 0,-6-14 0,4 11 0,-5 2 0,-8 6 0,-9 11 0,-9 14 0,-7 12 15,-9 15 1,-7 19-16,9-9 16,10-17-16,11-17 15,17-21-15,8-13 16,9-5-16,4-3 16,4-2-16,7-5 15,8-2 1,2-7-16,3-2 0,2-6 15,-7-4 1,-2-7-16,-8 2 16,-13-2-16,-6 6 15,-10 6-15,-8 4 16,-8 5-16,-3 4 16,-7 11-16,-4 4 15,-3 7 1,1 2-16,2 4 15,5-3-15,9-1 16,6 0-16,8-4 16,12-4-16,8-5 15,10-5-15,9-4 16,6-3-16,4-6 16,7-2-16,7-1 15,-2-1 1,-4 11-16,-6 8 15,-9 8-15,-12 6 16,-10 4-16,-12 1 16,-9 1-16,-9 1 15,-8-2-15,-6-3 16,-2-4-16,-3-8 16,4-6-16,6-12 15,1-5 1,7-9-16,15 7 15</inkml:trace>
  <inkml:trace contextRef="#ctx0" brushRef="#br0" timeOffset="154096.28">19262 623 0,'-4'7'0,"-1"6"0,9-6 0,10-6 0,17-6 16,11-1-16,13 1 0,9 4 0,3 0 15,-3 2-15,-7-4 16,-17-4-16,-28 0 16</inkml:trace>
  <inkml:trace contextRef="#ctx0" brushRef="#br0" timeOffset="154663.35">20316 370 0,'-10'5'0,"-13"8"0,1 4 0,-3 1 0,25-18 0,-27 21 0,-2-2 0,-2 1 0,-4 1 15,-2 4-15,-1 5 16,1 9 0,5 6-16,4 1 15,11 5-15,7 0 16,7-2-16,7-3 16,9-5-16,7-5 15,4-10-15,2-9 16,0-10-1,-1-11-15,-4-10 0,0-12 16,-13 6-16</inkml:trace>
  <inkml:trace contextRef="#ctx0" brushRef="#br0" timeOffset="155197.23">20367 549 0,'5'6'0,"8"11"0,0 4 0,-4-1 0,-6 4 0,-9 4 0,-11 5 15,-4 6-15,-2 4 16,-3 1-16,1 2 16,8-4-16,6-13 15,4-8-15,3-10 16,6-7-16,4-7 15,4-5 1,4-10-16,3-5 16,6-9-16,4-7 15,3-7-15,1-6 16,0-1-16,0-2 16,-6 11-16,-1 7 15,-1 8-15,0 8 16,2 4-16,2 1 15,-1 3 1,-1 2-16,-1 4 16,-1 5-16,-5 5 15,-5 4-15,-5 3 16,-4 2-16,0 3 16,-7 5-16,-3 3 15,-8 4-15,-6 5 16,-6 3-16,-6 1 15,-4-1 1,-9-3-16,4-14 16,-2-6-16,6-6 15,4-4-15,22-2 16</inkml:trace>
  <inkml:trace contextRef="#ctx0" brushRef="#br0" timeOffset="155819.89">20595 887 0,'7'9'0,"11"9"0,-1-4 0,-6-5 16,-11-9-16,9 1 0,-2-2 0,4-5 0,0-1 0,2-6 0,1-4 0,0-3 15,-1-5-15,-4 1 16,-6 0 0,-8 4-16,-7 6 15,-6 8-15,-4 8 16,-5 8-16,-3 8 16,5 1-16,3 5 15,12-2-15,8-2 16,11-3-16,6-4 15,9-6-15,4-5 16,2-4 0,4-7-16,-5-2 15,0-4-15,-2-3 16,-2 0-16,-1-3 16,-3 4-16,-1 0 15,-2 6-15,-5 3 16,-2 8-16,-5 5 15,-2 7-15,0 5 16,-3 3-16,-5 3 16,-3 2-1,-4-1-15,-1-2 16,1-7-16,0-7 16,5-10-16,6-8 15,8-10-15,6-5 16,9-9-16,9-8 15,3-2-15,2-3 16,-17 19-16</inkml:trace>
  <inkml:trace contextRef="#ctx0" brushRef="#br0" timeOffset="156236.64">21353 371 0,'3'11'0,"3"14"0,-3-5 0,-6-4 0,3-16 0,-11 15 0,-5 4 0,-5 11 0,-6 9 16,-3 11-16,-1 9 0,-3 11 15,4-10 1,9-9-16,10-12 16,8-15-16,9-12 15,3-5-15,4 0 16,3-1-16,0 0 15,-1-3-15,1 1 16,1-5-16,1-7 16,-1-1-1,-4-4-15,-4-1 0,-6-4 16,-4-1 0,-3 1-16,-3 1 15,-4 7-15,-2 4 16,1 6-16,-1 4 15,0 3-15,1-1 16,-2-2-16,1-2 16,5-6-1,0-3-15,4-6 16,9 2-16</inkml:trace>
  <inkml:trace contextRef="#ctx0" brushRef="#br0" timeOffset="156570.43">21149 618 0,'25'-23'0,"-1"1"0,2 9 0,-26 13 0,22-4 0,-4 7 0,-18-3 0,16 1 0,0-1 0,0 0 16,-2-3-16,-3-2 16,3-8-16,1-3 15,4-2-15,5-3 16,7-2-16,4-4 15,5 2-15,2 6 16,3 9-16,-10 12 16,-4 9-1,-7 5-15,-3 1 16,-6 3-16,-2 4 16,-2 4-16,-2 11 15,-9 13-15,-9 14 16,-20 10-16,-16-5 15,-8-9-15,4-21 16,33-31-16</inkml:trace>
  <inkml:trace contextRef="#ctx0" brushRef="#br0" timeOffset="177061.16">17999 4113 0,'0'0'0,"0"0"16,0 0-16,0 0 15,0 0-15,0 0 16,0 0-16,-5-5 0,3 5 0,3 1 0,-2-1 0,-1-2 0,0 1 0,-8-67 0,6 42 16,-2-5-1,-1-2-15,2-2 16,-3-4-16,4 3 16,2 1-16,1 1 15,6 4-15,3-1 16,4 4-16,0-2 15,1 2-15,1 3 16,1 2-16,3 1 16,-1 5-1,-1 4-15,-2 3 16,0 3-16,-2 4 16,-3 3-16,-2 0 15,-1 1-15,-2 3 16,3-2-16,-3 3 15,2 0-15,1-5 16</inkml:trace>
  <inkml:trace contextRef="#ctx0" brushRef="#br0" timeOffset="177437.9">17889 3894 0,'4'2'0,"7"0"0,0-4 0,1 0 0,-1-5 0,2-1 0,1 1 0,0 0 0,1 1 16,4-1-16,4-1 15,6 1-15,-1 1 16,-1 1-16,-6 2 15,-2 0-15,-17 2 16</inkml:trace>
  <inkml:trace contextRef="#ctx0" brushRef="#br0" timeOffset="177812.68">18409 3889 0,'1'1'0,"-2"0"0,1-2 0,-1 0 0,1-6 0,0-5 15,-2-4-15,2-3 0,1-3 0,1-1 0,-1 1 16,3 5-16,0 6 16,1 5-1,0 4-15,-2 7 16,3 11-16,2 9 16,-4 3-16,1 9 15,-2-1-15,-2-4 16,-5-6-16,-1-10 15,-3-11-15,0-13 16</inkml:trace>
  <inkml:trace contextRef="#ctx0" brushRef="#br0" timeOffset="177997.14">18446 3516 0,'0'0'16,"0"0"-16</inkml:trace>
  <inkml:trace contextRef="#ctx0" brushRef="#br0" timeOffset="178607.69">18604 3854 0,'4'3'0,"4"1"0,-2-1 0,-1-6 0,-2-6 0,-3-7 0,1-4 0,2-2 15,4 0-15,5 0 0,5 4 16,5 4-16,0 4 16,1 7-1,0 5-15,-1 6 16,-1 9-16,-4 7 15,-3 1-15,-6 0 16,-6-1-16,-7-4 16,-4-2-16,-1-4 15,-1-3-15,3-5 16,3-3-16,4-5 16,5-5-1,5-5-15,1-14 16,3-8-16,3-4 15,2-11-15,-8 23 16,16-11 0,-7 21-16,-2 7 0,-1 23 15,0 8 1,-3 1-16,-6 5 0,-1-1 16,-4 0-16,-1 0 15,-3-3 1,0-4-16,-1-6 15,0-7-15,3-6 16,3-7-16,3-5 16,1-4-16,2-1 15,2-3-15,-8 13 16</inkml:trace>
  <inkml:trace contextRef="#ctx0" brushRef="#br0" timeOffset="179366.08">19193 3841 0,'4'-6'0,"6"-10"0,3 4 0,0 4 0,-1 3 0,-1-1 0,-3-2 0,-3 0 16,-2-5-16,0-3 15,-4-5-15,-3-2 16,-1 2-16,-2 0 15,0 4-15,3 3 16,6 2-16,-10 9 16,-3 5-16,-5 8 15,1 8-15,-3 2 16,0 7 0,2 4-16,4 4 15,2 0-15,17-9 16,-2-5-16,5-10 15,4-9-15,2-10 16,3-7-16,1-6 16,-2-4-16,-2-2 15,-3 6-15,-2 3 16,-1 2-16,-1 4 16,-1 4-1,-1 4-15,1 1 16,-1 4-16,4 5 15,-2 3-15,-1 2 16,0 2-16,-2 5 16,-3 1-16,-3-2 15,-1 1-15,-1-4 16,1-3-16,-1-6 16,1-4-1,4-5-15,4-7 16,0-5-16,3-7 15,3-5-15,2 3 16,2 0-16,-3 5 16,2 5-16,-3 7 15,-2 4-15,-3 6 16,-2 4-16,-3 8 16,-1 5-1,-1 4-15,0 1 16,1-2-16,-2-2 15,-1-3-15,-1-6 16,1-6-16,-5-2 16,2-6-16,1-6 15,2-7-15,3-7 16,3 9-16</inkml:trace>
  <inkml:trace contextRef="#ctx0" brushRef="#br0" timeOffset="180000.48">19654 3537 0,'-2'2'0,"-2"2"0,0 3 0,2 1 0,-1 1 0,-2 1 0,-1 3 0,1 3 0,2 3 0,2 4 16,2 5-16,4 3 16,-1 2-16,4 0 15,2-4-15,1-4 16,5-4 0,-1-10-16,4-6 0,0-7 15,-2-8 1,-1-5-16,-2-5 15,-2-1-15,1-1 16,-3 1-16,-4 0 16,-1 2-16,-3 2 15,-1 2-15,-3 5 16,1 3-16,-1 4 16,0 5-1,0 4-15,-2 6 0,3 5 16,2 4-1,2 0-15,5 2 16,3-3-16,2-5 16,1-6-16,4-8 15,-1-5-15,1-7 16,-3-2-16,0-6 16,-5-2-1,-2-1-15,-5 4 16,2 2-16,-2 5 15,-2 5-15,-2 6 16,-1 10-16,2 5 16,0 6-16,0 5 15,-4 0-15,2-1 16,-2-1-16,-1-20 16</inkml:trace>
  <inkml:trace contextRef="#ctx0" brushRef="#br0" timeOffset="180198.61">20030 3398 0,'2'-1'0,"-1"1"0,1 5 0,-4 3 0,-4 5 0,-2 1 0,1 3 0,0 2 0,2 0 15,1 0-15,4 0 16,3-1-16,-1-8 16</inkml:trace>
  <inkml:trace contextRef="#ctx0" brushRef="#br0" timeOffset="180558.75">20096 3715 0,'6'-7'0,"5"-11"0,3 1 16,-1 3-16,-13 14 0,12-12 0,-1 2 0,-1 1 0,2 1 0,-2 4 15,-1 3-15,3 7 16,2 4-16,0 3 16,0 4-16,-1 1 15,-2 0-15,-1-4 16,0-3-1,0-5-15,0-3 16,0-6-16,2-3 16,-1-4-16,3-3 15,-1-2-15,1-1 16,-4-1-16,3-2 16,-5-1-16,-5 0 15,-3 1-15,-5 1 16,-7 3-16,-9 7 15,-4 6 1,-10 6-16,-2 8 16,-6 7-16,18-5 15</inkml:trace>
  <inkml:trace contextRef="#ctx0" brushRef="#br0" timeOffset="182318.53">19213 4055 0,'-7'-2'0,"-9"-2"0,-1 4 0,-2 4 0,-4 6 0,-2 3 0,0 1 0,-2 3 0,0 1 15,6 6 1,2 5-16,5 6 0,3 8 15,10 8-15,7 2 16,5-4 0,6-9-16,6-10 15,3-11-15,2-12 16,-1-10-16,-3-6 16,-5-6-16,-3-2 15,-5-3-15,-9 9 16,11-20-1,-16 8-15,-6-2 0,-4-1 16,1 2-16,4 4 16,3 3-1,3 5-15,4 4 16,1 4-16,3 3 16,2 2-16,2 0 15,0 2-15,1 0 16,4 4-1,0 1-15,1 5 16,0 4-16,0 5 16,-7 2-16,3 10 15,-3 5-15,-3 1 16,-6 0-16,-2-7 16,0-8-16,-2-9 15,1-9-15,4-10 16,2-6-1,4-8-15,1-7 16,2-3-16,1-3 16,0 0-16,-2 0 15,1 2-15,-1 5 16,-1 4-16,-3 4 16,-2 2-16,0 1 15,0 3-15,0 0 16,-1 1-16,2-1 15,0-1 1,0-1-16,2-3 16,1-1-16,4 0 15,0 1-15,2 2 16,-1 1-16,1 3 16,-3 5-16,2 5 15,-1 7-15,-1 5 16,-2 9-16,1 7 15,-3 2 1,-1-2-16,2-3 16,0-3-16,2-8 15,1-7-15,0-7 16,0-5-16,0-5 16,-1-1-16,-1-6 15,0-3-15,-1-3 16,-2-2-16,-1-1 15,-1 0-15,-2 5 16,1 4 0,-1 6-16,-1 4 15,1 6-15,0 6 16,3 9-16,0 4 16,0 0-16,4 3 15,0-2-15,1-6 16,0-6-16,2-5 15,0-5-15,-1-5 16,-1-5 0,0-7-16,-1-2 15,0 0-15,-2-1 16,-2 6-16,-1 4 16,-1 9-16,0 3 15,-2 5-15,1 6 16,2 4-16,0-1 15,0-2-15,2-1 16,1-4-16,2-4 16,3-6-1,0-5-15,1-2 16,-3-1-16,1-5 16,1 3-16,-1 2 15,-3 4-15,-1 8 16,1 7-16,1 14 15,-2 6-15,-2 11 16,0 9-16,-1-1 16,-3-3-16,1-4 15,-5-20 1,5-6-16,0-10 16,0-9-16,1-9 15,0-7-15,1-10 16,-3-8-16,-1-8 15,1-3 1,-1-3-16,3-2 0,2 5 16,5 12-16,2 12 15,1 9 1,0 11-16,0 11 16,0 10-16,2 8 15,-2 6-15,-1 2 16,-4-3-16,-4-5 15,-3-8-15,-5-10 16,-2-10 0</inkml:trace>
  <inkml:trace contextRef="#ctx0" brushRef="#br0" timeOffset="182592.79">20171 4000 0,'8'-5'0,"-6"7"0,-4 6 0,1 8 0,1 7 0,2 5 16,4 4-16,5-2 0,3-5 16,3-7-16,3-9 15,3-10-15,-1-10 16,1-7-16,-2-8 15,-5 0-15,-7 1 16,-5 2-16,-9 2 16,-5 1-1,-8 4-15,-6 4 16,-1 7-16,-3 8 0,13 2 16</inkml:trace>
  <inkml:trace contextRef="#ctx0" brushRef="#br0" timeOffset="-168409.88">20511 1510 0,'0'0'0,"0"0"16,0 0-1,0 0-15,0 0 16,0 0-16,0 0 0,0 0 16,0 0-16,-1-1 0,-1-1 0,0-2 0,-1 1 0,1-3 0,-61 31 0,39-3 15,1 6-15,-3 6 16,0 2-16,3 2 16,2-1-16,15-11 15,6-12-15,6-6 16,5-3-1,3-5-15,-1-5 16,4 3-16,-2 0 16,-4 1-16,-7 3 15,-5 3-15,-7 6 16,-8 8-16,-5 9 16,-7 11-16,-3 11 15,0 6-15,5 6 16,10-11-1,14-16-15,11-14 16,10-12-16,8-5 16,4-6-16,3-8 15,-2-4-15,-3-1 16,-5-4-16,-11 0 16,-7-1-16,-4 1 15,-7 2-15,-4 6 16,1 4-16,2 5 15,1 3 1,1 3-16,-1 2 16,0 0-16,1-1 15,7 0-15,3-5 16,2-5-16,4 0 16</inkml:trace>
  <inkml:trace contextRef="#ctx0" brushRef="#br0" timeOffset="-167008.66">20530 1992 0,'7'6'0,"13"8"0,2-4 0,-1-4 0,-21-6 0,16 0 0,-5-3 0,-1-1 0,-1-2 0,0-2 0,2-4 16,1-2-16,-1-6 15,2-5-15,-4-1 16,0-4-16,-2 1 16,-4 5-1,-6 5-15,-4 9 16,-7 9-16,-3 11 16,-4 8-16,0 11 15,0 6-15,2 7 16,5 0-16,6-4 15,9-9-15,5-13 16,8-14-16,6-12 16,5-15-1,3-8-15,3-7 16,1-8-16,-3-7 16,0-9-16,3-9 15,0-1-15,2 0 16,0 13-16,-2 22 15,-6 19-15,-10 12 16,-15 10-16,-8 6 16,-8 3-1,-6 9-15,-7 10 16,-4 10-16,-2 6 16,4 9-16,10 13 15,2-2-15,12-8 16,9-12-16,7-17 15,10-14-15,4-11 16,0-8-16,1-9 16,-3-6-16,-2-4 15,-6-3 1,-2-4-16,-6 1 16,-4 4-16,-4 6 15,-3 8-15,-2 9 16,-3 6-16,2 6 15,-1 4-15,0 3 16,7 1 0,4-4-16,3-2 0,6-7 15,3-4 1,4-5-16,5-7 16,1-3-16,-3 1 15,-4 2-15,0 2 16,-2 7-16,-2 4 15,-10 8-15,0 3 16,-4 2-16,-1-4 16,2-1-1,4-5-15,3-5 0,2-5 16,4-5 0,3-3-16,4-6 15,1 1-15,-2 2 16,-3 4-16,-3 5 15,-3 5-15,-5 4 16,0 10 0,-4-1-16,-3 1 15,5-2-15,2-2 16,-2-3-16,5-4 16,2-2-16,3-5 15,4-6-15,-1-1 16,-1 2-16,0-2 15,-5 4-15,-4 4 16,-3 2-16,-3 3 16,-3 2-1,-2 3-15,-1 0 16,1-2-16,2 2 16,-1-4-16,5-1 15,5-5-15,1 0 16,0 0-16,1-1 15,0 0-15,-2 2 16,-14 7-16,-1 1 16,-2 3-1,3-1-15,1-1 16,3-1-16,5-3 16,5 0-16,4-3 15,5 0-15,1 0 16,1 1-16,2 1 15,-3 1-15,-3 1 16,-2 2-16,-6 0 16,-3 3-16,-3 1 15,-2 0 1,-2 0-16,-5 4 16,-4-4-16,4-2 15,2 2-15</inkml:trace>
  <inkml:trace contextRef="#ctx0" brushRef="#br0" timeOffset="-165285.4">24646 3895 0,'0'0'0,"0"0"0,0 0 16,0 0-16,0 0 15,0 0 1,0 0-16,0 0 15,0 0-15,0 0 16,0 0-16,0 0 16,0 0-16,0 0 15,0 0-15,0 0 16,0 0-16,0 0 16,0 0-16,0 0 15,0 0 1,0 0-16,0 0 15,0 0-15,0 0 16,0 0-16,0 0 16,0 0-16,0 0 15,0 0-15,0 0 16,0 0-16,0 0 16,0 0-16,0 0 15,0 0 1,0 0-16,0 0 15,0 0-15,0 0 16,0 0-16,0 0 16,0 0-16,0 0 15,0 0-15,0 0 16,0 0-16,0 0 16,0 0-16,0 0 15,0 0-15,0 0 16,0 0-16,3-4 0,0 1 0,-1 2 0,-1 1 0,-1 0 0,0 0 0,-39-38 15,38 33-15,2 2 16,2 0-16,-4 5 16,2 3-16</inkml:trace>
  <inkml:trace contextRef="#ctx0" brushRef="#br0" timeOffset="-160389.7">11356 4382 0,'0'0'16,"0"0"-16,0 0 16,0 0-16,0 0 15,0 0-15,5 4 0,0 0 0,-2-1 0,0-1 0,-2-1 0,0 0 0,45 16 0,-30-12 16,7-1-16,1-2 15,5 0-15,2 0 16,1-1-16,5-2 16,-3-4-16,3 3 15,3-2 1,-6 2-16,3 0 16,4 0-16,0 2 15,1 0-15,3 1 16,1-1-16,1 1 15,4 0-15,-2-2 16,2 1-16,1 0 16,0 0-16,2 0 15,0 2 1,-1-1-16,-3 1 16,-3-1-16,-2 1 15,-3 0-15,-3-1 16,2 1-16,1 0 15,-5-2-15,-4 0 16,-3-2-16,-1-3 16,2-1-16,-2-4 15,1 0 1,1-3-16,6 1 16,-6-2-16,-1-1 15,-6 0-15,-3 0 16,-3 2-16,-3 0 15,-2 0-15,1-2 16,-2 0-16,-2-2 16,0-2-1,-1-1-15,-3-3 0,-4-1 16,-3 0-16,1-2 16,-1 1-1,1-2-15,-2 0 16,1 0-16,1-1 15,-2-2-15,4 2 16,-6-2-16,-1 0 16,-2 0-1,1 1-15,-1 0 0,0 1 16,-1 0 0,2 1-16,3 1 15,-2 0-15,0 0 16,-3 2-16,0 2 15,2 0-15,-2-1 16,-2 1-16,0 2 16,-1 1-1,1-1-15,3 0 16,0-1-16,-1 2 16,-2 1-16,-2 1 15,1 1-15,3-1 16,0 1-16,0 1 15,-1 0-15,-1 1 16,0 0-16,-2 2 16,0 0-16,0 1 15,0 1 1,-4 2-16,-1 2 16,-2-1-16,2 2 15,0 0-15,-3 2 16,0 1-16,-2 1 15,-5 0-15,2 0 16,1 0-16,-3 1 16,-1 0-16,-2 0 15,-1 1 1,3-1-16,-3 0 16,2 0-16,-4 0 15,2-1-15,1-1 16,-1-1-16,1 0 15,-2-2-15,0 0 16,-2 1-16,3 0 16,0 1-16,-4 0 15,0 0-15,-2 0 16,5-2 0,-4-1-16,1-1 15,0-3-15,0 2 16,1 0-16,-1 4 15,-5-1-15,-2 2 16,-2 1-16,4 0 16,-1 1-16,3 0 15,9-2-15,7 3 16,4 1-16,1 1 16,-1 0-1,-2 2-15,3 0 16,-4 2-16,0 0 15,1-1-15,4 2 16,-2 1-16,4 3 16,-3 3-16,4 1 15,-2 3-15,3 5 16,-4-1-16,3 0 16,-4 0-1,4 0-15,5-1 16,4-2-16,1-1 15,0 1-15,1 2 16,4 3-16,1 1 16,0 4-16,1 3 15,0 4-15,0 3 16,4 3-16,-7-1 16,-2 0-1,-1-1-15,-2-3 16,5 1-16,2-2 15,1-1-15,-1-3 16,1 0-16,-4 0 16,0-1-16,-1 0 15,1-1-15,-1 0 16,2-5-16,4-3 16,1-5-16,-1-2 15,-1-1 1,2 0-16,0-1 15,3-3-15,1 2 16,1-1-16,-1 0 16,-2 0-16,-3 2 15,-2-2-15,-1 0 16,2-2-16,5 0 16,2-4-16,1-2 15,0-1 1,1-2-16,1 1 15,0 0-15,7-1 16,0 2-16,1 2 16,-4 3-16,-5 4 15,-4 3 1,-1 2-16,-1-4 0,-12-1 16,-7-3-16,5-11 15</inkml:trace>
  <inkml:trace contextRef="#ctx0" brushRef="#br0" timeOffset="-155518.56">11512 4684 0,'0'0'0,"0"0"16,0 0 0,0 0-16,0 0 15,0 0-15,0 0 16,0 0-16,0 0 0,-1 1 0,-2 1 0,1 0 0,0 0 0,3-1 0,0-1 15,80 9-15,-54-9 0,-4 1 16,-1-2-16,-5 0 16,-1 0-16,-6-2 15,-15 0-15</inkml:trace>
  <inkml:trace contextRef="#ctx0" brushRef="#br0" timeOffset="-155078.39">12129 4638 0,'0'0'0,"0"0"0,6-3 0,-2 3 0,0 0 0,1-2 0,1 1 15,4 0-15,24-1 0,-25 0 0,9-1 16,2 0-16,-6 1 16,-2 0-16,7 0 15,0 2 1,1 0-16,0 0 15</inkml:trace>
  <inkml:trace contextRef="#ctx0" brushRef="#br0" timeOffset="-154679.79">12749 4582 0,'6'-1'0,"6"-2"0,2 4 0,0 1 0,0 1 0,-4-3 0,-5 1 0,0 0 0,3 1 0,3 1 16,3 0-1,5 0-15,-2 0 16,2-3-16,2-2 16,1-4-16,2-3 15,-8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09T11:46:33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8510 7740 0,'-9'4'0,"-15"5"0,2-2 0,-1-3 0,0-1 0,-2-3 0,0-1 15,0-2-15,0-1 16,-1 0-16,-2 2 16,-1 1-16,2-1 15,-2 2-15,1 0 16,-1 2-16,-3 0 15,3-2-15,-2-1 16,0 0 0,0-2-16,1 0 15,2-3-15,4-4 16,14 6-16</inkml:trace>
  <inkml:trace contextRef="#ctx0" brushRef="#br0" timeOffset="1002.31">9034 7830 0,'1'-1'0,"2"-1"0,3 0 0,3 3 0,4 2 0,-3 0 0,1 1 15,-1-1-15,0 0 0,1 0 0,-1-1 16,2 0-16,3 0 15,-2 0-15,7-1 16,2-1 0,1-2-16,-2 1 15,3 0-15,1-2 16,2 2-16,-1-1 16,-6 2-16,1 0 15,0 1-15,2-1 16,-1 0-16,5 1 15,1 0-15,-1 1 16,-2-2-16,5 2 16,-1-1-1,1 2-15,3-1 16,-5 0-16,4-2 16,3-2-16,-1 1 15,4-2-15,-5-4 16,1 3-16,-1 2 15,-2 1-15,0 1 16,-3 1-16,-4-1 16,-5 5-1,3-4-15,5 0 16,-5 0-16,2-2 16,0 1-16,0-2 15,-1 0-15,1 0 16,-2-1-16,0-2 15,-3 1-15,-1 0 16,0-4-16,-2-1 16,1 0-16,-1 2 15,-1 2 1,-5 3-16</inkml:trace>
  <inkml:trace contextRef="#ctx0" brushRef="#br0" timeOffset="2605.63">11299 7767 0,'3'0'0,"4"0"0,-1-1 0,-6 1 0,7-1 0,2 1 16,1-1-16,1 0 0,4-2 0,4 1 0,3-1 0,9 6 16,3-2-16,-3 1 15,5-1-15,0 0 16,9 2-16,-2 2 16,0-3-1,-4 0-15,-4-1 16,3-3-16,2-1 15,-6-2-15,8 4 16,6 5-16,3-1 16,2 4-16,0 2 15,3-2-15,-2-1 16,-1 1-16,0 0 16,1-2-16,1-3 15,1-1 1,-1-1-16,0-1 15,1 0-15,0-1 16,-2 1-16,1-2 16,1-3-16,-26 3 15</inkml:trace>
  <inkml:trace contextRef="#ctx0" brushRef="#br0" timeOffset="6027.4">13953 1895 0,'0'0'0,"0"0"15,0 0-15,0 0 16,0 0-16,0 0 16,0 0-16,0 0 15,0 0-15,0 0 16,0 0-16,0 0 15,0 0-15,0 0 16,0 0-16,0 0 16,0 0-1,0 0-15,-13-3 0,4-1 0,8 1 0,4 0 0,2 0 0,-2 2 0,71-56 0,-51 29 16,7-4-16,-2 0 16,0 0-16,-3 6 15,-3 5-15,-4 2 16,-3 4-16,-5 0 15,-4 3-15,-1 2 16,3 2 0,-1 3-16,1 1 15,-2 2-15,-7 2 16,-4 2-16,-3 0 16,-1 1-16,-1 0 15,0 0-15,-3 3 16,0 3-16,-5 2 15,1 2-15,-2 3 16,-1 1-16,0 1 16,5 1-16,5-2 15,3-2 1,2-5-16,7 0 16,4-1-16,5-3 15,2 0-15,-1 3 16,-1 1-16,2 3 15,1 3-15,-9 3 16,2 6-16,-1 1 16,2 2-1,-5 0-15,-1 1 16,0-4-16,-6 0 16,1-5-16,0-2 15,-8-1-15,-6 2 16,-7 0-16,4 2 15,-9 1-15,-5 0 16,-11 0-16,1-1 16,-3-3-16,2-6 15,0-5 1,2-5-16,11-7 16,4-5-16,5-1 15,6-5-15,10-3 16,3 9-16</inkml:trace>
  <inkml:trace contextRef="#ctx0" brushRef="#br0" timeOffset="6891.85">14325 2115 0,'11'-1'0,"14"-5"0,-7 1 0,-5-3 0,-13 8 0,10-12 0,-2-2 0,0-7 0,0-6 15,1-4-15,0-1 16,1 3-16,-2 7 16,-3 6-1,-3 9-15,-4 12 16,-2 11-16,-1 13 0,-4 10 16,1 6-1,1-1-15,2-4 16,5-9-16,9-11 15,6-23-15,7-4 16,8-9-16,3-7 16,1-4-1,-1-4-15,-2-1 16,-9 1-16,-4 2 16,-7 6-16,-7 10 15,-1 7-15,-1 7 16,-2 11-16,-4 8 15,5 3-15,-1 4 16,1 2-16,5-3 16,6-6-16,3-4 15,6-7 1,2-5-16,5-4 16,2-5-16,0-2 15,-3 1-15,1-3 16,-1-1-16,-3-2 15,-1-2-15,-1-2 16,-1-5-16,0-2 16,-2-4-16,-1-2 15,-3-1 1,-8-2-16,-7 1 16,-6 3-16,-10 8 15,-8 9-15,-3 11 16,-4 13-16,-2 13 15,3 14-15,4 11 16,1-1-16,7-1 16,7-12-16,12-20 15,13-16-15,10-17 16,10-11 0,-13 8-16</inkml:trace>
  <inkml:trace contextRef="#ctx0" brushRef="#br0" timeOffset="7262">15436 1461 0,'-5'8'0,"-6"10"0,-2 1 0,-1-1 0,14-18 0,-20 21 16,-5 8-16,-3 9 0,1 13 15,-4 11-15,3 12 16,6-5 0,4-6-16,10-20 0,19-13 15,14-10-15,7-10 16,5-9-16,-1-7 16,-4-5-1,-5-5-15,-6-2 16,-13 1-16,-3-1 15,-11-1-15,-8 1 16,-5 1-16,-7 6 16,-5 6-16,-5 10 15,-1 11-15,3 5 16,6 4-16,11 3 16,1-13-16,4-9 15,16-11 1</inkml:trace>
  <inkml:trace contextRef="#ctx0" brushRef="#br0" timeOffset="8132.45">16106 1958 0,'11'4'0,"17"4"0,1-1 0,0-2 0,2-5 0,-2-2 0,-2-1 16,-3-1-16,-1-1 15,-2-3-15,-3-3 16,-2-3 0,-5-3-16,-7-1 15,-5-3-15,-7-2 16,-5-1-16,-5 1 15,-6 3-15,-6 7 16,-3 7-16,0 8 16,-4 10-16,3 8 15,-3 10-15,2 6 16,7-5-16,7-6 16,12-5-1,10-4-15,14-9 16,13-3-16,14-8 15,4-2-15,-3 3 16,-2 2-16,-3 3 16,-7 0-16,0 1 15,-9 4-15,0-2 16,3-1-16,-2-1 16,4-4-1,2 0-15,0-3 16,3 1-16,-1-2 15,1 0-15,-1-5 16,-3-1-16,-3-3 16,-6-1-16,2-1 15,-4 1-15,-4-3 16,-3-4-16,-5 1 16,-7 0-16,-9 4 15,-6 4 1,-8 4-16,-3 5 15,-3 7-15,-7 12 16,-2 11-16,1 10 16,8 5-16,9 1 15,15-11-15,13-13 16,10-12-16,18-16 16,8-12-16,9-6 15,-16 10 1</inkml:trace>
  <inkml:trace contextRef="#ctx0" brushRef="#br0" timeOffset="8363.03">17112 1415 0,'-8'17'0,"-13"20"0,-5-5 0,-6-2 0,32-30 0,-38 33 0,-3 6 16,-2 10-16,7 7 16,6 7-16,4-6 15,8-10-15,7-13 16,7-16-16,6-16 16,3-6-16</inkml:trace>
  <inkml:trace contextRef="#ctx0" brushRef="#br0" timeOffset="8763.41">17046 1964 0,'6'-1'0,"9"-3"0,6-2 0,1-1 0,2-1 0,-3 2 0,-2 2 16,-1-3-16,0-2 16,-2-5-16,-2-3 15,-3-3-15,-7-1 16,-5 0-16,-11 1 16,-6 4-16,-8 5 15,-3 5-15,-3 9 16,-2 8-16,-1 9 15,-3 11 1,8 9-16,2 6 16,6-1-16,14-10 15,17-14-15,12-16 16,7-16-16,9-11 16,9-12-16,4-9 15,6-8 1,-29 24-16</inkml:trace>
  <inkml:trace contextRef="#ctx0" brushRef="#br0" timeOffset="8963.92">17541 1419 0,'-2'13'0,"-4"17"0,-7-1 0,-8 0 0,21-29 0,-31 35 0,-3 12 0,-8 12 15,-2 16-15,-1 12 0,6 2 16,9-18 0,3-20-16,10-23 15,15-18-15,-3-13 16</inkml:trace>
  <inkml:trace contextRef="#ctx0" brushRef="#br0" timeOffset="11205.07">17715 1940 0,'8'1'0,"11"-1"0,5-2 0,-4-1 0,-6-2 0,-14 5 0,7-4 16,-1-4-16,0-2 0,-2-4 0,0-4 16,-1-4-16,-8 1 15,-7 3-15,-8 3 16,-3 4-1,-7 6-15,-5 9 16,-4 9-16,-2 5 16,8 3-16,14-1 15,13-3-15,13-1 16,15-5-16,16-5 16,7 1-16,8-1 15,-9 9-15,-9 6 16,-9 5-16,-12 9 15,-14 2 1,-8 4-16,-5 0 16,-9 0-16,-4 1 15,-5 3-15,-3 1 16,-3-1-16,-2-4 16,4-3-16,5-5 15,5-9-15,7-12 16,9-14-16,13-14 15,12-15 1,8-11-16,5-3 16,11-7-16,5 0 15,-21 28-15,39-62 47,-12 28-47,-5 7 16,-4 2-16,-5 4 0,-7 7 0,-9 9 0,-5 4 0,-2 10 15,-3 5-15,-3 4 16,-2 2 0,-2 1-16,5-4 15,4-3-15,2-2 16,6-5-16,3 1 16,-1 1-16,6 1 15,-5 12-15,-6 9 16,-3 12-16,-7 15 15,-8 12-15,-3 9 16,-6 7 0,-1-9-16,-1-10 15,2-15-15,3-11 16,10-11-16,6-12 16,11-9-16,5-7 15,7-5-15,1-4 16,4-6-1,10-4-15,1-5 0,-1 0 16,-7 2 0,-23 17-16,-8 10 15,-14 11-15,1 6 16,-1 5-16,1 0 16,-1-1-16,-4 1 15,-1-4-15,-7 2 16,2 4-16,-6 8 15,-2 7 1,-1 10-16,4 6 0,5 7 16,5 3-1,11-3-15,8-15 16,10-10-16,3-11 16,4-5-16,1-10 15,2-7-15,1-8 16,0-8-16,-3-5 15,-4-5-15,-7-5 16,-10 1 0,-7 5-16,-7 4 15,-4 7-15,-3 10 16,-4 10-16,-2 9 16,-3 12-16,-5 8 15,-2 11-15,0 8 16,4 2-16,9-3 15,12-5 1,12-7-16,15-13 16,7-6-16,9-12 15,5-6-15,2-5 16,-1-5-16,-5-7 16,-4-4-16,-4 0 15,-3-1-15,-6 2 16,-7 6-16,-8 5 15,-5 9-15,-2 6 16,-1 4 0,-3 5-16,-3 7 15,-2 4-15,-1 6 16,2 2-16,4 0 16,4-1-16,7-5 15,9-6-15,6-9 16,9-6-16,4-11 15,4-6-15,0-7 16,-7 0 0,-4-2-16,-6 0 15,-14 7-15,0 3 16,-6 7-16,-6 9 16,-5 12-16,-5 9 15,-1 5-15,3 3 16,3 1-16,6-3 15,5-6-15,7-7 16,7-11-16,7-8 16,7-10-1,6-8-15,4-8 16,-1-2-16,-4-5 16,-6 4-16,-11 9 15,-5 9-15,-8 12 16,-5 12-16,-6 14 15,-3 16-15,-3 14 16,-7 12-16,-9 10 16,-2 12-1,-2 7-15,-4-1 16,12-9-16,5-20 16,0-21-16,6-25 15,9-17-15,8-12 16,4-14-16,6-15 15,0-14-15,6-7 16,4-10-16,1-7 16,6 5-1,1 14-15,-6 12 16,-10 17-16,-4 11 16,-1 8-16,2 4 15,1-1-15,3 1 16,0-1-16,4 0 15,3-5 1,2 3-16,0 4 0,1 5 16,-4 4-16,-2 4 15,-3 5 1,-2 4-16,-4 2 16,-8 2-16,-3 4 15,-8 4-15,-8 2 16,-3 2-16,-1 1 15,1 0-15,0-6 16,1-7 0,7-9-16,6-10 0,5-7 15</inkml:trace>
  <inkml:trace contextRef="#ctx0" brushRef="#br0" timeOffset="11899.6">20893 1261 0,'2'3'0,"2"6"0,-2-3 0,-1 1 0,-3 1 0,-2 10 0,-4 14 0,-8 16 0,-2 13 16,-3 13-16,-1 15 0,-2-4 15,9-15 1,1-17-16,0-16 15,4-17-15,4-9 16,3-9-16,1-8 16,0-9-16,2-9 15,1-12 1,1-11-16,5-12 16,7-11-16,5-7 15,14-7-15,6 5 16,5 11-16,6 13 15,4 7-15,3 15 16,-3 3-16,-5 9 16,-9 8-16,-8 11 15,-4 6 1,-13 6-16,-13 4 16,-10 3-16,-10 4 15,-8 1-15,-9 1 16,15-9-16</inkml:trace>
  <inkml:trace contextRef="#ctx0" brushRef="#br0" timeOffset="12124.6">20683 1529 0,'9'3'0,"12"2"0,1-6 0,1-3 0,4-5 0,8-1 0,9 1 16,5 0-16,-1 1 16,-2 7-16,-12 1 15,-14 3-15,-23 3 16</inkml:trace>
  <inkml:trace contextRef="#ctx0" brushRef="#br0" timeOffset="12416.74">21173 1744 0,'9'0'0,"10"-2"0,-19 2 0,15-4 0,-1-6 0,-4-8 0,1-6 0,2-4 0,1 3 16,-2 2-16,-4 9 15,-7 12-15,-5 11 16,-7 13-16,-3 9 16,-2 10-16,-4 7 15,4-6-15,4-7 16,1-8-16,5-18 16,-1-6-1,3-14-15,4-2 16</inkml:trace>
  <inkml:trace contextRef="#ctx0" brushRef="#br0" timeOffset="12575.66">21486 1303 0,'0'0'0,"0"0"0</inkml:trace>
  <inkml:trace contextRef="#ctx0" brushRef="#br0" timeOffset="13779.18">21534 1748 0,'6'2'0,"8"3"0,-4-3 0,-4-6 0,-4-8 0,4-10 0,4-10 15,5-6-15,11-6 0,6 1 0,3 8 16,6 9-1,-14 18-15,-6 14 16,-7 12-16,-5 7 16,-5 8-16,-4 1 15,-4-1 1,-5 1-16,-2-6 16,-1-4-16,1-8 15,3-6-15,5-5 16,2-6-16,4-6 15,5-10-15,6-9 16,12-9-16,9-7 16,4 1-16,-1 6 15,4 7-15,-22 24 16,-10 13-16,-12 13 16,-4 9-1,-7 8-15,-3 2 16,3-5-16,1-7 15,1-5-15,5-11 16,7-9-16,10-8 16,11-14-16,-2 6 15,10 3 32,-1-1-47,3-4 16,2 2-16,1-1 0,-1 2 0,-4 0 0,1 6 0,-3 3 15,-3 1-15,-3-5 16,-4 0-16,0-1 16,-3-6-16,-2-6 15,-1-4-15,-3-2 16,-4-6-16,-6 6 16,-6 9-16,-11 5 15,-8 8 1,-9 8-16,-5 8 15,-3 14-15,3 4 16,6 1-16,10 5 16,5-3-16,8-5 15,9-9-15,12-7 16,10-7-16,8-7 16,8-8-16,2-6 15,3-7 1,-1-6-16,-5-1 15,-1-1-15,-4 1 16,-2 6-16,-5 5 16,-5 7-16,-4 9 15,-1 7-15,-4 5 16,-6 7-16,-4 2 16,-4 4-16,-5 1 15,0 0 1,0-1-16,-1-2 15,-1-6-15,3-4 16,5-6-16,6-5 16,5-7-16,5-9 15,10-9-15,4-7 16,8-4-16,4 2 16,2 6-16,-5 7 15,-8 18-15,-12 10 16,-5 10-16,-10 11 15,-8 10 1,-2 5-16,-2-4 16,3-6-16,-3-8 15,1-10-15,5-11 16,4-11-16,5-7 16,8-12-1,-2 13-15</inkml:trace>
  <inkml:trace contextRef="#ctx0" brushRef="#br0" timeOffset="14461.63">23173 1286 0,'1'-1'0,"-8"1"0,-4-1 0,2 0 0,-2 5 0,-8 12 0,-3 13 0,-3 14 16,-4 9 0,0 6-16,0 8 15,14-18-15,5-10 16,13-9-16,9-6 16,10-10-16,9-10 15,4-10 1,4-8-16,2-7 15,1-5-15,-1-6 0,-4-1 16,-3-2 0,-5-3-16,-8 2 15,-9 5-15,-9 8 16,-7 9-16,-5 7 16,-6 7-16,-5 9 15,-2 5 1,-2 9-16,0 9 15,5 6-15,5 4 16,9 2-16,8-1 16,14-7-16,6-13 15,6-9-15,2-7 16,-2-6-16,1-6 16,-1-5-16,-2-2 15,1-6-15,0-4 16,-2 2-1,0-5-15,0 4 16,-8 4-16,-4 5 16,-7 8-16,-8 9 15,-8 8-15,-5 9 16,-5 11-16,-6 10 16,0 3-16,0 3 15,1-4-15,6-12 16,4-16-1,6-13-15,4-7 16,7-9-16,1 3 16</inkml:trace>
  <inkml:trace contextRef="#ctx0" brushRef="#br0" timeOffset="14644.49">23768 1243 0,'0'0'0,"-2"0"0,-2 2 0,3 0 0,1 4 0,-2 5 0,-1 5 0,-6 26 0</inkml:trace>
  <inkml:trace contextRef="#ctx0" brushRef="#br0" timeOffset="15235.88">23716 1721 0,'1'2'0,"4"2"0,-1-6 0,1-3 0,7-14 0,16-17 0,11-12 0,9-8 0,3 2 16,4 3 0,-18 23-16,-18 21 15,-9 11-15,-8 12 16,-5 6-16,-4 8 16,0 6-16,0 2 15,4 1-15,7-9 16,3-5-16,4-5 15,4-4-15,-3 1 16,8-13 0,1-6-16,2-1 15,6-4-15,5 0 16,3-2-16,2 3 16,-6 6-16,-3 0 15,3-9-15,0-6 16,-4 0-1,-4-2-15,-4-1 0,-2-2 16,-7-1-16,-7 1 16,-7 3-1,-8 2-15,-5 4 16,-6 2-16,-5 4 16,-5 6-16,-4 7 15,1 4-15,3 2 16,4 3-1,9 3-15,11 1 16,10-3-16,10-1 0,6-4 16,5-4-1,-10-6-15</inkml:trace>
  <inkml:trace contextRef="#ctx0" brushRef="#br0" timeOffset="63802.63">4149 3192 0,'0'0'0,"0"0"16,0 0-16,0 0 15,0 0 1,0 0-16,0 0 0,4-1 0,-2 6 0,-3 1 0,-1 0 0,-1-1 0,1-3 0,-67 0 16,47 4-16,-5 3 15,3 3-15,-2 0 16,0 4-16,6 0 16,6-2-16,9-2 15,5 0-15,9-4 16,4 0-16,2-4 15,0-2 1,-2-3-16,-4-2 16,-3 2-16,-7 2 15,-5 1-15,-6 0 16,-9 3-16,-11 4 16,-9 6-16,-8 9 15,-6 9-15,-7 6 16,-2 13-16,11 0 15,12-3-15,20-8 16,21-7 0,16-6-16,16-8 15,12-10-15,7-9 16,2-6-16,3-6 16,-3-6-16,-7 0 15,-7-2-15,-8 1 16,-10-2-16,-11 3 15,-7 5-15,-10 1 16,-7 2-16,-9 4 16,-6 5-1,-6 7-15,-3 7 16,1 7-16,3 0 16,6 0-16,9-6 15,13 0-15,10-13 16,3-9-16</inkml:trace>
  <inkml:trace contextRef="#ctx0" brushRef="#br0" timeOffset="64199.23">4348 3600 0,'5'5'0,"9"5"0,-3-3 0,-2-1 0,2-4 0,-11-2 0,12 0 0,2-2 0,3-2 0,2-4 0,1-3 16,2-6-16,-1-3 15,-5-1-15,-6-2 16,-6 0-16,-9 2 15,-9 1-15,-6 7 16,-7 6-16,-8 7 16,-5 9-16,-6 10 15,0 10 1,2 10-16,8 3 16,18-4-16,17-7 15,16-13-15,16-14 16,11-13-16,5-9 15,5-11-15,-28 15 16</inkml:trace>
  <inkml:trace contextRef="#ctx0" brushRef="#br0" timeOffset="65840.59">5085 3108 0,'-1'4'0,"-4"6"0,-4 1 0,-11 7 0,-5 0 0,-6 2 0,-5 8 15,-4 9-15,-1 10 16,4 12-16,-2 10 16,7-1-1,12-10-15,13-17 16,9-11-16,15-13 15,10-7-15,7-9 16,4-8 0,4-11-16,4-6 15,-3-5-15,-2-7 16,-10-2-16,-7 4 0,-12 3 16,-10 5-1,-6 6-15,-6 6 16,-6 11-16,-6 6 15,-3 8-15,-1 9 16,1 5-16,5 6 16,6 3-16,7 3 15,12-8 1,18-12-16,4-8 16,12-7-16,2-9 15,5-5-15,-4-3 16,-3-1-16,-6 0 15,-1-4-15,-7-1 16,-2 3-16,-1 6 16,-3 3-16,-2 6 15,-3 5 1,-2 7-16,-4 4 16,-3 3-16,-1 5 15,-3-1-15,-1 0 16,-1-4-16,4-4 15,2-3-15,4-7 16,7-4-16,3-7 16,3-3-16,4-6 15,2-3 1,2-7-16,-5-1 16,-2 1-16,-8 1 15,-4 7-15,-6 9 16,-4 7-16,0 7 15,2 4-15,2 7 16,1 5-16,-2 4 16,-3 9-16,1-2 15,-1-2-15,-1-4 16,-4-3 0,2-4-16,-2-2 15,0-7-15,3-2 16,5-7-16,4-6 15,5-5-15,6-5 16,3-7-16,6-3 16,4-4-16,3-1 15,0 2-15,-1 5 16,-3 6-16,0 4 16,-7 8-1,-4 5-15,-8 1 16,-6 4-16,-5 1 15,-3 0-15,-2 1 16,-2-1-16,-1 3 16,-4 7-16,1 7 15,1 5-15,4 5 16,5 2-16,8-1 16,8-5-1,6-8-15,8-8 16,11-13-16,-3-4 15,-2-4-15,1-3 16,-4-3-16,-7-2 16,-6-5-16,-7-4 15,-9-4-15,-10-1 16,-7 3-16,-5 6 16,-9 10-1,-4 7-15,0 10 16,-5 4-16,-1 5 15,3 7-15,6 1 16,7-2-16,7-3 16,8 0-16,15-7 15,13-6-15,10-5 16,12-6-16,8-7 16,5-2-16,1 0 15,-3 0 1,-15 6-16,-9 7 15,-10 7-15,-9 6 16,-6 4-16,-7 3 16,-6 3-16,-5 1 15,-5 1-15,-5-2 16,1-4-16,3-3 16,4-4-16,6-4 15,5-4 1,7-1-16,13-9 15,11-7-15,11-4 16,12-5-16,4 2 16,1 6-16,2 8 15,-16 17-15,-6 9 16,-5 6-16,-7 3 16,-5 2-16,-4-1 15,-6 1 1,-9-3-16,-7-3 15,-7-6-15,-9-4 16,-8-8-16,15-6 16</inkml:trace>
  <inkml:trace contextRef="#ctx0" brushRef="#br0" timeOffset="66515.39">4197 4050 0,'-2'2'0,"-1"3"0,-3 0 0,-7-6 0,-8-6 0,-6 1 0,-5 4 0,-6 9 16,-4 7-16,-3 6 16,2 8-16,2 6 15,11-8-15,12-9 16,11-5-16,11-3 16,10-2-16,10-1 15,5 3 1,5 0-16,-1 5 15,0 2-15,-4 3 16,-5 2-16,-8 0 16,-8 0-16,-8-2 15,-11 2-15,-9 0 16,-11 2-16,-8 3 16,-12 3-16,-8 3 15,-6 4 1,0-8-16,6-10 15,13-12-15,13-15 16,13-12-16,11-5 16,9 0-16,6 1 15,6 0-15,6 1 16,4 5-16,-12 12 16</inkml:trace>
  <inkml:trace contextRef="#ctx0" brushRef="#br0" timeOffset="67911.58">4171 4438 0,'16'-1'0,"19"-1"0,0-2 0,-5-5 0,-30 9 0,26-14 0,-3-3 0,-3-4 0,1-4 16,0-4-16,-4-1 15,-4 1 1,-4 5-16,-6 8 16,-4 9-16,-4 12 15,-4 9-15,-5 11 16,-1 8-16,3 4 16,5 0-16,9-7 15,9-7-15,7-10 16,9-11-16,7-7 15,8-12 1,-2-6-16,-4 2 16,-4-1-16,-3-1 15,-6 3-15,0 2 16,-9 5-16,-5 6 16,-4 3-16,-4 4 15,-4 4 1,-2 7-16,-3 3 0,-1 3 15,0 3 1,3 6-16,-1 2 16,1 3-16,-1 4 15,0 4-15,0 1 16,-4 0-16,-1 0 16,0-5-16,5-3 15,3-6 1,2-9-16,2-8 15,1-6-15,2-6 16,2-8-16,3-7 16,-1-10-16,4-10 15,3-9-15,4-8 16,2-9-16,4-5 16,6 2-16,5 8 15,2 7 1,5 17-16,-4 15 15,-2 12-15,-7 12 16,-2 7-16,-2 7 16,0 6-16,-5 4 15,-8 5-15,-8 3 16,-9 2-16,-11 0 16,-9-9-16,3-7 15,5-11 1,6-10-16,7-10 15,14-17-15,2 8 16,12-30 15,7 12-15,5 1-16,2-2 0,2 4 0,1 4 0,0 6 0,-10 8 16,-6 6-16,-10 5 15,-6 3-15,-5 3 16,-6 4-1,-4 0-15,-10 5 16,-5 7-16,-6 8 16,-1 7-16,0 0 15,11 9-15,1 2 16,7 0-16,23-16 16,8-13-16,8-11 15,5-10-15,3-6 16,1-4-1,-2-5-15,-1-2 16,-5-3-16,-6-2 16,-7-3-16,-8-4 15,-11 2-15,-7 4 16,-7 6-16,-6 6 16,-5 6-16,-4 11 15,-3 8-15,1 8 16,2 7-16,5 5 15,6-2-15,12 0 16,10-9 0,14-7-16,12-9 15,7-6-15,8-5 16,5-3-16,-1-1 16,-2-2-16,-7 3 15,-8 0-15,-9 4 16,-10 2-16,-2 6 15,-4 7-15,-6 10 16,-2 9 0,-4 7-16,-1 5 15,1-1-15,2-3 16,1-8-16,3-9 16,4-16-16,4-14 15,-3-4-15</inkml:trace>
  <inkml:trace contextRef="#ctx0" brushRef="#br0" timeOffset="68209.6">6133 3847 0,'2'6'0,"2"10"0,-1-3 0,-4 0 16,-2 2-16,-2 8 0,-3 9 0,-6 15 0,-6 12 16,-9 7-16,-10 14 15,-4-5-15,0-19 16,11-20-16,12-14 15,11-12 1,17-16-16,-5 3 16</inkml:trace>
  <inkml:trace contextRef="#ctx0" brushRef="#br0" timeOffset="68394.74">5932 4068 0,'11'-6'0,"16"-6"0,-1 2 0,2 2 0,-28 8 0,30-6 0,3 4 0,0 4 15,-2 3 1,-6 0-16,-7 3 16,-15-6-16</inkml:trace>
  <inkml:trace contextRef="#ctx0" brushRef="#br0" timeOffset="68730.19">6349 4345 0,'10'0'0,"15"1"0,4-3 0,2-3 0,-31 5 0,29-13 0,-1-8 0,-3-8 16,-3-7 0,-6-4-16,-7 3 15,-4 8-15,-1 12 16,-6 7-16,-5 7 16,-7 7-16,0 7 15,-3 4-15,2 12 16,4 7-16,6 8 15,7 2-15,9-2 16,13 1-16,5-19 16,-8-24-1</inkml:trace>
  <inkml:trace contextRef="#ctx0" brushRef="#br0" timeOffset="74244.59">10020 3495 0,'-1'6'0,"3"8"0,-1 1 0,0-5 0,-1 2 0,0-12 0,0 18 0,-1 6 0,0 8 0,-4 6 16,-1 10-1,-2 10-15,-2 9 16,-1 5-16,-1 4 16,0 1-16,-2-1 15,3-4-15,1-2 16,6-5-16,1-4 16,2-8-16,-1-6 15,3-10-15,0-8 16,0-5-1,0-6-15,1-7 16,-1-8-16,2-5 16,3-8-16,-3-6 15,-3-9-15,-1-5 16,-3-6-16,0-6 16,1-4-16,2-7 15,-3-4-15,9-2 16,-4-2-1,-2 0-15,-1 2 16,-1 0-16,-3 4 16,2-1-16,-3 2 15,2 1-15,2 6 16,0 3-16,0 4 16,2 4-16,1 2 15,2 0-15,3 1 16,3 3-16,2 3 15,7 3 1,0 2-16,1 1 16,2 1-16,1 2 15,3-1-15,1 2 16,7-2-16,5 2 16,4 3-16,5 1 15,3 0-15,0 0 16,-3 0-16,-1 2 15,6 0-15,5 1 16,5 1 0,-1 3-16,-1 0 15,0 0-15,1 1 16,9 1-16,9 1 16,3 1-16,2 1 15,-5 0-15,-2 1 16,-8 0-1,6-1-15,2 0 0,-4-1 16,4 0 0,1-1-16,0 1 15,0 1-15,2 1 16,1 0-16,-2 0 16,-1 1-16,-2-2 15,-5-3-15,2 1 16,-1 0-1,0 0-15,-1-1 16,-1-1-16,-2 0 16,-2-1-16,-1 2 15,0 0-15,-4 0 16,-1 1-16,-2 0 16,-2-2-16,-3 0 15,-4 1-15,-1 1 16,-1-1-16,-4 1 15,-1 2 1,1-1-16,-2 1 16,-4 2-16,-7 2 15,-3 2-15,-2 2 16,-4 2-16,-1 3 16,-6 3-16,-4 5 15,-2 1-15,-4 5 16,0 1-16,-3 4 15,-1 3 1,-1 2-16,0 4 16,-1 1-16,3 3 15,-4 2-15,0 2 16,-4 1-16,-2 2 16,-3 1-16,0 1 15,1 2-15,3 0 16,0 4-16,1 1 15,-1 2 1,1 0-16,0 1 16,2-1-16,-1 2 15,-2 1-15,1 2 16,-1 2-16,0-1 16,-1 3-16,5-1 15,-3 2-15,0 0 16,1-1-16,-1 0 15,-2 1-15,-1 0 16,6-1 0,1 4-16,5-1 15,2 2-15,0 0 16,1-3-16,-1-2 16,0 0-16,-2-3 15,5-4-15,4-2 16,1 0-16,1-3 15,-2-1-15,0-1 16,0-3 0,-1-5-16,-3-7 15,-4-5-15,-4-7 16,-1-5-16,-3-4 16,-4-5-16,-4-1 15,-4-3-15,-3-2 16,-5-2-16,-5 0 15,-4-4-15,-3-2 16,-1-2-16,-8-2 16,-3-1-1,-7-3-15,-9 2 16,-6 0-16,-5 1 16,-4 1-16,2 0 15,0 0-15,2 1 16,-2 0-16,-4 1 15,-13 3-15,-4 0 16,-1 1-16,2 1 16,4-2-1,3-1-15,-2 2 16,-5 1-16,5 1 16,-8 4-16,1 1 15,2 6-15,6-3 16,8-9-16,-6-1 15,15-4-15,-6-2 16,9-5-16,21-2 16,-13-4-1,4-4-15,7-4 16,3-5-16,6-3 16,1-4-16,6-4 15,0-1-15,2-4 16,3-2-1,3-2-15,1-3 0,6-4 16,1-4-16,2-4 16,-1-2-16,2-4 15,6-4 1,-1 0-16,2-2 16,1-2-16,-6 7 15,2-1-15,-4 3 16,6 0-16,-2-1 15,6 0-15,4 2 16,2 2 0,1 4-16,-2 3 0,-2 2 15,-4 0-15,-1-1 16,6 0 0,8 0-16,0 29 15</inkml:trace>
  <inkml:trace contextRef="#ctx0" brushRef="#br0" timeOffset="74826.64">10793 2563 0,'-3'14'0,"-4"20"0,-3 1 0,-4 5 0,14-40 0,-18 50 0,-3 11 16,2 6-16,3-1 16,3-11-16,7-16 15,4-15-15,4-13 16,-1-7-16,-2-6 15,1-11-15,0-8 16,0-9-16,0-10 16,3-9-16,6-8 15,5-6 1,11-5-16,10 2 16,10 1-16,10 4 15,7 4-15,8 6 16,-2 7-16,-3 9 15,0 11-15,-13 6 16,-17 6-16,-14 1 16,-14 2-16,-14 4 15</inkml:trace>
  <inkml:trace contextRef="#ctx0" brushRef="#br0" timeOffset="75043.66">10702 2686 0,'8'0'0,"10"-1"0,3-2 0,6-4 0,8-1 16,4 1-16,4 0 0,-7 2 15,-6 0-15,-22 5 16</inkml:trace>
  <inkml:trace contextRef="#ctx0" brushRef="#br0" timeOffset="75327.39">11138 2945 0,'14'-3'0,"18"-5"0,-9-6 0,-11-6 0,-12 20 0,4-23 0,0 4 0,-2 5 16,-2 8 0,-4 8-16,-3 13 15,0 12-15,1 8 16,-3 8-16,-4-3 15,-1-1-15,2-9 16,5-12-16,0-14 16,9-11-16</inkml:trace>
  <inkml:trace contextRef="#ctx0" brushRef="#br0" timeOffset="75510.89">11444 2533 0,'4'5'0,"3"3"0,-3-1 0,-6 0 0,-2 2 0,3 4 0,1 2 0,-6 2 0,-2 3 0,-2-10 15</inkml:trace>
  <inkml:trace contextRef="#ctx0" brushRef="#br0" timeOffset="77129.36">11500 3011 0,'7'-2'0,"8"-4"0,1-1 0,1-4 0,-3-10 0,0-8 0,6-5 15,3-1-15,1 2 16,-1 8-16,3 7 16,-2 12-16,-2 14 15,-8 7-15,-7 5 16,-4 2 0,-4 5-16,-3 1 15,-4-1-15,-3-4 16,4-5-16,0-5 15,1-7-15,2-5 16,4-6-16,8-9 16,8-5-16,6-7 15,8-5-15,-1 3 16,-3 3 0,-1 9-16,-6 12 15,1 9-15,-9 10 16,1 6-16,-3 10 15,9-8-15,1 0 16,1-4-16,3-5 16,-1-4-16,2-6 15,1-5-15,2-7 16,1-4 0,-1-6-16,-4-6 15,0-6-15,-5-3 16,-5-3-16,-5 4 15,-7 5-15,-9 11 16,-9 8-16,-9 12 16,-6 12-16,-7 9 15,-4 9-15,7 1 16,8 1-16,11-4 16,10-6-16,10-7 15,14-11 1,6-7-16,7-6 15,4-5-15,2-3 16,0-8-16,1-3 16,-2 0-16,-7 0 15,-5 3-15,-4 6 16,-6 9-16,-2 8 16,-4 6-1,-1 6-15,1 1 16,-5 2-16,-2 2 15,-2-4-15,-2-2 16,-2-3-16,2-3 16,5-3-16,-2-3 15,2-4-15,4 0 16,7-7-16,8-6 16,4-3-16,5-2 15,3 0 1,-3 4-16,-4 4 15,-3 3-15,-12 13 16,-5 9-16,-9 7 16,-8 6-16,-3 4 15,1-3-15,1-4 16,2-7-16,11-10 16,7-9-16,10-9 15,4-3 1,10-6-16,14-9 15,6-3-15,6-5 16,9 1-16,3-4 16,-5 5-16,-15 11 15,-14 11-15,-13 7 16,-14 6-16,-6 3 16,-6 1-1,-3-1-15,-2 0 0,-1-2 16,-4 3-1,-5 5-15,-7 9 16,-4 8-16,-2 8 16,1 8-16,4 2 15,6 3-15,18-5 16,8-9-16,11-6 16,10-7-1,6-8-15,4-8 16,7-5-16,5-7 15,-1-6-15,-3-4 16,-5-3-16,-6-1 16,-6-5-16,-11-1 15,-7 4-15,-5 7 16,-4 7-16,-2 7 16,-2 6-1,-5 9-15,-6 7 16,-5 8-16,1 5 15,1 2-15,4 0 16,7-5-16,7-5 16,9-5-16,9-6 15,6-8-15,12-9 16,-2-3-16,-3-4 16,3-4-16,-3-4 15,-6-1 1,-7 4-16,-8 4 15,-5 7-15,-5 6 16,-8 9-16,-5 8 16,-3 7-16,-5 5 15,-2 1-15,0-7 16,5-6-16,9-8 16,8-10-16,12-8 15</inkml:trace>
  <inkml:trace contextRef="#ctx0" brushRef="#br0" timeOffset="77314.56">13667 2588 0,'5'2'0,"6"1"0,-1 0 0,-3 0 0,-7 2 0,-9 4 16,-3 2-16,1 3 0,-4 4 0,0 3 0,1 4 16,-1-8-16</inkml:trace>
  <inkml:trace contextRef="#ctx0" brushRef="#br0" timeOffset="77763.22">13538 2948 0,'3'3'0,"6"6"0,3-4 0,2-5 0,8-13 16,7-8-16,9-10 0,7-7 0,2-1 15,-3 3-15,-11 15 16,-14 14-16,-14 12 16,-11 12-16,-3 2 15,-2 4-15,2 1 16,0 2-1,5-3-15,4-2 16,3-3-16,8-3 16,6-4-16,5-6 15,7-4-15,1-3 16,3-6-16,5-4 16,1-3-16,-1-5 15,-5-2-15,-5-2 16,-7 1-1,-11 1-15,-11 4 16,-7 5-16,-5 2 16,-12 7-16,-3 6 15,-7 7-15,-3 6 16,3 5-16,4 3 16,10 2-16,12-5 15,16-3 1,9-13-16</inkml:trace>
  <inkml:trace contextRef="#ctx0" brushRef="#br0" timeOffset="94303.34">16355 3743 0,'3'2'0,"7"4"0,-1 2 0,0 0 0,0-1 0,-1 1 0,-1-1 0,2-1 0,3-2 0,1-3 0,5-3 15,0-3 1,3-3-16,2-5 15,1-3-15,-2-5 0,0-4 16,-1-3 0,-3-2-16,-4-1 15,-4 1-15,-7 3 16,-5 3-16,-5 4 16,-2 3-16,-5 3 15,-3 3 1,-3 5-16,-4 5 15,-4 7-15,-2 8 16,-2 9-16,0 8 16,0 7-16,3 3 15,9-1-15,11-7 16,7-8-16,7-7 16,6-5-16,3-3 15,4-8 1,0-3-16,2-4 15,2 0-15,3 0 16,-3 2-16,-1 1 16,1 1-16,-1 4 15,-2 4-15,2 3 16,1 0-16,-2 1 16,3 2-16,3-4 15,0-4-15,5-2 16,1-4-1,1-4-15,1-6 16,-2-1-16,-1-3 16,1-3-16,-4-3 15,-2-1-15,-5-3 16,-4 0-16,-1 2 16,-6-3-16,-5 3 15,-5 0-15,-6 4 16,-3 2-1,-6 6-15,-2 4 16,-2 7-16,-5 5 16,-1 8-16,-1 6 15,0 3-15,3 7 16,6 1-16,5 3 16,7-1-16,7-7 15,7-7-15,4-10 16,-6-13-16</inkml:trace>
  <inkml:trace contextRef="#ctx0" brushRef="#br0" timeOffset="95094.24">17324 3140 0,'0'3'0,"0"3"0,-3 0 0,-5 5 0,-6 7 0,-4 9 0,-2 10 0,1 8 16,1 8-16,0 6 16,3 6-16,-3-5 15,0-4-15,4-6 16,5-12-16,6-11 15,5-13-15,2-6 16,5-4 0,5-3-16,2 0 15,1 0-15,2 4 16,1 0-16,1 1 16,0-3-16,-1-3 15,1-4 1,2-4-16,-1-4 15,-1-5-15,-1-3 0,-2-5 16,-4-1-16,-5-1 16,-6 0-1,-6 4-15,-7 1 16,-7 5-16,-2 7 16,-4 8-16,-4 7 15,-1 11-15,0 10 16,3 8-16,6 7 15,6 4 1,13-2-16,5-11 0,8-12 16,3-11-1,3-16-15,5-10 16,2-16-16,5-9 16,-14 15-16,32-49 46,-10 13-30,-6 4-16,-2-2 16,-2 5-16,-2 4 0,-4 9 0,-4 10 0,-6 13 0,-4 9 0,-6 10 15,-2 9 1,-5 9-16,-7 10 16,-5 12-16,-4 11 15,-1 11-15,-4 9 16,-4 10-16,6 2 15,0-9 1,7-14-16,4-18 16,10-31-16</inkml:trace>
  <inkml:trace contextRef="#ctx0" brushRef="#br0" timeOffset="105703.74">17599 3728 0,'0'0'16,"0"0"-16,-3-2 0,2 2 0,1 1 0,3-1 0,2-4 0,4-5 0,37-55 0,-25 32 15,1-4-15,-3-1 16,-1 3-16,-4 3 16,-5 11-16,-5 7 15,0 5-15,-4 9 16,-1 1-16,0 4 15,-1 3 1,-2 8-16,0 7 16,1 6-16,0 3 15,2 0-15,5-3 16,7-2-16,3-7 16,6-10-16,2-9 15,1-12-15,4-11 16,-3-3-16,0-4 15,0-5-15,-3-3 16,-2 0 0,-2 8-16,-9 6 15,-5 7-15,-4 9 16,-1 5-16,-3 8 16,-2 7-16,-1 7 15,-1 4-15,4 2 16,4 0-16,4-4 15,4-5-15,3-6 16,3-8 0,4-8-16,2-7 15,2-5-15,1-5 16,-3-5-16,-3 1 16,0 0-16,-2 5 15,-3 3-15,-1 6 16,-2 5-1,1 9-15,0 5 0,0 8 16,1 6 0,1 4-16,-5 5 15,-1 1-15,-4-1 16,-3-2-16,-5-4 16,-3-5-16,0-4 15,-1-7-15,6-4 16,5-4-16,7-1 15,6-2 1,3-4-16,3-4 0,2-5 16,5-5-1,1-7-15,3-7 16,-1-5-16,-1-2 16,-2-3-16,-9 8 15,-5 9-15,-7 10 16,-5 10-16,-8 9 15,-5 5 1,-6 8-16,-3 10 16,3 4-16,2 6 0,5 0 15,8-5 1,6-1-16,10-7 16,4-7-16,4-8 15,-2-8-15,-2-6 16,-2-1-16,0-1 15,0 0 1,-2 0-16,0-1 16,-3 0-16,0-1 15,1 0-15,0-1 16,0-3-16,-2 0 16,1 1-16,1 1 15,-1 2-15,1 0 16,2 2-16,-2 1 15,2 2-15,1 2 16,-1 1 0,-3 2-16,0 5 15,-1 2-15,0 4 16,-4 7-16,-1 4 16,2 4-16,-3 4 15,-3-1-15,-1-2 16,1-7-16,1-6 15,-2-8-15,5-11 16</inkml:trace>
  <inkml:trace contextRef="#ctx0" brushRef="#br0" timeOffset="110293.89">20136 2896 0,'0'0'0,"-11"-2"0,1 5 0,1-2 0,5-1 0,0-1 0,-4-2 0,-23-3 0,9 8 16,-5 6-16,-2 11 16,-5 11-16,0 5 15,-5 8-15,3 6 16,0-11-16,9-8 16,11-9-16,20 7 15,10-2-15,1 1 16,5-6-1,7-14-15,-1-10 16,-4-10-16,-4 0 16,-2 5-16,-7 3 15,-8 4-15,-5 2 16,-6 2-16,1 1 16,-10 6-16,-16 10 15,2 2 1,-13 14-16,-10 15 15,-9 13-15,36-11 16,5 5-16,14-9 16,18-9-16,16-14 15,9-11-15,7-12 16,3-9-16,2-10 16,-2-9-16,-5-5 15,-11-2-15,-10 2 16,-10 0-16,-8 4 15,-10 1 1,-4 7-16,-6 3 16,-4 7-16,-4 10 15,1 11-15,0 10 16,4 8-16,3 2 16,7-3-16,8-7 15,11-15-15,3-13 16</inkml:trace>
  <inkml:trace contextRef="#ctx0" brushRef="#br0" timeOffset="110693.06">20016 3595 0,'4'-2'0,"3"-1"0,5 3 0,3 2 0,4 0 0,1-4 0,4-7 0,2-7 15,-1-6-15,2-4 16,-2-6-16,-3-3 16,-3-5-16,-5-1 15,-4 0-15,-6 0 16,-6 3-16,-7 9 15,-8 11-15,-5 11 16,-8 12-16,-3 8 16,-2 13-1,0 8-15,2 11 16,7 6-16,9 8 16,11 0-16,11-7 15,9-14-15,8-21 16,6-20-16,9-18 15,-14-4-15</inkml:trace>
  <inkml:trace contextRef="#ctx0" brushRef="#br0" timeOffset="112368.06">20675 2852 0,'0'0'0,"20"-14"0,-9 14 0,-8 5 0,-10 4 0,7-9 0,-14 13 0,-7 7 0,-42 51 0,20-22 15,6 17 1,-1 18-16,4-1 16,9-7-16,7-5 15,10-14-15,6-14 16,5-13-16,6-9 15,5-10-15,4-10 16,3-9 0,0-9-16,4-8 0,1-5 15,-3-5 1,-2-5-16,0-2 16,-6 4-16,-4 4 15,-5 10-15,-6 10 16,-5 10-16,-6 13 15,-4 7 1,-2 14-16,-2 4 16,4 7-16,4 0 15,11-4-15,6-6 0,11-6 16,10-12 0,4-10-16,0-14 15,-1-6-15,-2-8 16,-3-4-16,-4 0 15,-2-2-15,-4 1 16,-2 5 0,3 3-16,-4 7 15,-1 5-15,-2 6 16,1 4-16,-1 6 16,-1 4-16,1 4 15,-1 5-15,0 2 16,0 2-16,1 0 15,-3 0-15,1-2 16,-3-4 0,0-3-16,-1-4 15,0-6-15,1-5 16,0-5-16,2-4 16,0-7-16,1-6 15,1-3-15,2-2 16,0-2-16,-3 3 15,1 5-15,-2 5 16,0 6-16,-2 8 16,1 8-1,3 5-15,3 4 16,4 7-16,3 2 16,4-2-16,0-1 15,1-3-15,-2-2 16,-5 1-16,-3-2 15,-6-1-15,-5-2 16,-5 2-16,-3-2 16,-1-2-1,2-3-15,-1-6 16,3-5-16,3-8 16,3-6-16,4-9 15,7-7-15,2-3 16,2 2-16,3 2 15,2 6-15,-2 8 16,-1 11-16,-7 7 16,-4 5-16,-7 1 15,-6 5 1,-6 1-16,-2 5 16,1 4-16,3 4 15,4 6-15,5 5 16,5 0-16,6-2 15,5-5-15,4-8 16,5-9-16,0-12 16,-1-13-16,-1-8 15,-1-4 1,-7-1-16,-3 1 16,-4 0-16,-2 0 15,-7-1-15,-3 3 16,-5 2-16,-5 4 15,-5 5-15,-2 8 16,-5 8-16,-1 9 16,1 9-16,3 5 15,4 3-15,6-2 16,7 0 0,7-7-16,5-5 15,5-7-15,5-8 16,4-6-16,2-6 15,2-2-15,1-2 16,-2 1-16,-2 3 16,-2 4-16,-3 3 15,-4 9-15,-3 6 16,-2 5 0,-4 6-16,-3 5 15,-3 1-15,-3 0 16,-3-3-16,1-3 15,2-5-15,0-6 16,3-7-16,3-5 16,3-6-1,6-5-15,5-8 0,4-6 16,5-4-16,4-1 16,3 1-1,-2 6-15,1 6 16,-5 14-16,-6 12 15,-7 13-15,-6 8 16,-5 6-16,-2 6 16,-5 8-1,1 1-15,1-3 16,-2-7-16,0-10 0,0-18 16,1-12-1</inkml:trace>
  <inkml:trace contextRef="#ctx0" brushRef="#br0" timeOffset="113284.36">22787 3611 0,'-4'-9'0,"-5"-15"0,7-5 0,4-6 0,-2 35 0,4-48 0,-2-8 0,2-7 16,-3 0-16,3 1 16,9 3-16,8 1 15,10 2 1,6 4-16,4 5 15,1 4-15,-4 11 16,0 5-16,3 6 16,-1 7-16,1 8 15,-2 5-15,-7 5 16,-7-1-16,-14 4 16,-12 3-16,-10-5 15</inkml:trace>
  <inkml:trace contextRef="#ctx0" brushRef="#br0" timeOffset="113504.86">22684 3186 0,'8'1'0,"11"1"0,-2-7 0,2-4 0,10-7 0,11-1 0,7 2 16,0 1-16,-4 3 15,-7 5-15,-14 3 16,-24 3-16</inkml:trace>
  <inkml:trace contextRef="#ctx0" brushRef="#br0" timeOffset="113804.89">23065 3480 0,'8'-8'0,"10"-13"0,-7 2 0,-3-2 0,-8 21 0,3-23 15,1 0-15,2 2 0,-1 6 16,-3 11-16,-2 9 16,0 12-16,0 9 15,1 8-15,-1 8 16,-1 6-16,-2-4 16,2-7-1,-6-7-15,3-9 16,0-14-16,2-10 15</inkml:trace>
  <inkml:trace contextRef="#ctx0" brushRef="#br0" timeOffset="114013.71">23223 3010 0,'-1'1'0,"2"1"0,4 5 0,2 5 0,-2 2 0,0 3 0,0 3 0,-5-12 16</inkml:trace>
  <inkml:trace contextRef="#ctx0" brushRef="#br0" timeOffset="116273.74">23320 3532 0,'-1'4'0,"-6"2"0,4-1 0,1-5 0,0-7 0,2-5 0,0-9 0,7-10 0,6-5 0,6-2 16,5 0-16,3 5 16,3 8-16,1 15 15,-9 11-15,-8 12 16,-5 4-16,-7 7 16,-6 3-16,-7 3 15,-2-1-15,0-5 16,1-6-1,6-6-15,3-9 16,7-8-16,2-8 16,6-8-16,2-3 15,3-1-15,3 1 16,-1 7 0,0 8-16,-2 6 0,-1 7 15,-3 10-15,-2 5 16,-2 2-1,1 0-15,2-4 16,2-3-16,3-6 16,0-4-16,0-3 15,0-4-15,2-10 16,-2-6-16,-2-4 16,-3-2-16,-5-1 15,-3-2-15,-3 0 16,-3 5-16,-3 3 15,-3 5 1,-3 9-16,-2 7 16,-5 11-16,0 9 15,-2 6-15,0 9 16,3 3-16,4 1 16,5-5-16,7-8 15,6-14 1,4-8-16,8-13 0,3-9 15,1-5 1,2-6-16,0-3 16,-2 2-16,-3 8 15,-1 2-15,-3 4 16,-2 6-16,-4 7 16,-2 7-1,-4 4-15,0 5 0,-2 4 16,-3 5-1,1-5-15,0 0 0,-1-6 16,4-5 0,-1-4-16,1-3 15,0-2-15,3-4 16,2-1-16,2-9 16,5-7-16,2-1 15,1 3 1,1 3-16,3 6 0,-3 8 15,-2 7 1,-5 5-16,-1 7 16,-4 9-16,-5 3 15,-6 1-15,-1-6 16,-1-8-16,2-8 16,2-7-16,6-10 15,5-8-15,4-4 16,5-7-1,6-7-15,-12 21 16,44-42 15,-21 24-15,-1 1-16,0 5 0,-3 5 0,-5 9 0,-6 10 0,-5 5 16,-8 4-16,-4 2 15,-3 0-15,-4 1 16,-2-1-1,-1-1-15,-3 4 16,0 4-16,0 5 16,0 6-16,1 4 15,3 6-15,6 0 16,-1-2-16,5 12 16,7-16-16,7-17 15,5-8-15,3-8 16,2-9-16,0-8 15,1-6 1,-1-3-16,-1 3 16,-6-4-16,-2 0 15,-3 7-15,-6 2 16,-5 5-16,-6 4 16,-4 2-16,-2 12 15,-2 9-15,-2 7 16,0 5-16,0 9 15,3 6-15,2 4 16,5-3 0,7-5-16,5-7 15,4-9-15,7-9 16,0-5-16,1-11 16,1-7-16,-2-4 15,-3-1-15,-3-1 16,-4 0-16,-1 4 15,-4 5 1,-2 5-16,-3 4 16,0 3-16,-2 8 15,1 7-15,-2 6 16,0 3-16,-1 1 16,-1-2-16,-1-4 15,-2-4-15,2-8 16,8-16-16,4-8 15,5-15-15,5-9 16,3-12 0,-1 13-16,-3-7 15,-7 6-15,5-7 16,9-19-16,0 15 16,-8 26-16,-11 47 15,-3-16-15,-5 2 16,-1 3-1,-2 6-15,0 6 0,-2 0 16,2 0-16,1-1 16,1-2-1,3-11-15,0 46 47,0-12-47,3-2 16,3-6-16,3-3 0,2-3 0,3-4 0,3-10 0,1-8 15,-3-5 1,2-5-16,1-5 0,0-6 16,1-8-1,1-4-15,-1 0 16,-1 2-16,0 16 16,-3 10-16,-3 4 15,-1 11-15,-6 3 16,0 5-1,-1 1-15,0-1 16,4-8-16,5-11 16,2 0-16,1-5 15,4-3-15,2-8 16,1-3-16,-2 1 16,-3 1-16,-4 1 15,-6-5-15,-6-1 16,-3 2-16,-7 4 15,-2 2-15,-1 2 16,-4 2 0,-1 1-16,1 6 15,-1-1-15,0 2 16,1 5-16,-2 4 16,9-4-16</inkml:trace>
  <inkml:trace contextRef="#ctx0" brushRef="#br0" timeOffset="117974.43">14710 3303 0,'-4'3'0,"-8"2"0,12-5 0,-14 0 0,-2-4 0,-5 0 0,2 2 0,-1 6 0,-2 4 15,-5 8-15,-4 3 16,1 6-16,3-2 16,4 0-16,10-6 15,10-2 1,16-6-16,9-3 16,12-1-16,3 0 15,-2 3-15,-2 4 16,-9 2-16,-4 4 15,-4 2-15,-9 4 16,-1 2-16,-2-5 16,0-1-16,-3 0 15,-4-3-15,-7-1 16,-6-1 0,-9-2-16,-7 2 15,-5 2-15,-4 1 16,-5 3-16,4-2 15,6 0-15,4-7 16,9-9-16,14-11 16,15-4-16</inkml:trace>
  <inkml:trace contextRef="#ctx0" brushRef="#br0" timeOffset="118681.77">14814 3716 0,'3'2'0,"3"2"0,-2-7 0,0-5 0,2-10 0,2-2 0,5-2 15,6-1-15,1 1 16,2 0-16,0 3 15,-4 3-15,-2 4 16,-5 6-16,-2 3 16,-8 6-16,-4 7 15,-5 7 1,-1 4-16,-3 5 0,1 0 16,5-1-16,3-5 15,5-5 1,7-7-16,3-6 15,4-6-15,6-7 16,2-5-16,2-2 16,-3-1-16,-1 1 15,-4 0 1,-2 2-16,-7 4 16,-2 5-16,-4 7 0,-5 4 15,-1 6 1,1 5-16,1 4 15,5 2-15,4 0 16,4 0-16,3-4 16,2-5-16,2-1 15,5-7 1,0-5-16,0-6 16,1-6-16,-3-6 15,-1-4-15,-3-2 16,-5-1-16,-8 1 15,-6 2-15,-8 3 16,-5 7-16,-4 5 16,-5 6-16,-3 11 15,-4 7-15,-4 9 16,3 6 0,5 5-16,6 3 15,12-9-15,13-12 16,9-15-16,0-12 15</inkml:trace>
  <inkml:trace contextRef="#ctx0" brushRef="#br0" timeOffset="119103.43">15662 3230 0,'-4'8'0,"-3"11"0,7-19 0,-10 21 0,-10 3 0,-11 9 0,-4 10 0,-3 8 15,1 8-15,8 3 16,9-5-16,11-8 16,7-14-1,10-11-15,5-9 16,2-9-16,2-3 15,3-2-15,1-1 16,-2-3-16,-1-2 16,-2-3-16,0-2 15,-1-5-15,-2-2 16,-3-1-16,-2-1 16,-2-2-16,-3 0 15,-5 3 1,-9 3-16,-5 5 15,-9 5-15,-5 8 16,-2 7-16,-1 9 16,5 7-16,2 5 15,5 3-15,14-2 16,3-20-16</inkml:trace>
  <inkml:trace contextRef="#ctx0" brushRef="#br0" timeOffset="124050.48">19751 4458 0,'-4'-3'0,"-6"-3"0,6 10 0,1 4 0,3 7 0,-2 1 0,-3 1 0,-1 4 0,0 4 16,1 6-16,2 4 16,0 4-16,4 4 15,5 4 1,5 1-16,1-10 15,2-6-15,2-11 16,-1-12-16,2-10 16,-2-9-16,2-13 15,4-7-15,2-11 16,0-4 0,-2-6-16,0-3 0,-4-2 15,-3 5 1,-1 2-16,-4 7 15,-4 13-15,-1 13 16,-9 16-16</inkml:trace>
  <inkml:trace contextRef="#ctx0" brushRef="#br0" timeOffset="125326.42">20063 4810 0,'10'-1'0,"13"-5"0,-6-2 0,-3-8 0,-4-7 0,0-4 0,-1-3 16,-1-3-16,-2 0 15,-1 0-15,2 5 16,-1 6-16,-3 7 16,-2 7-16,0 6 15,1 2-15,2 3 16,1 2 0,4 2-16,6 3 15,3 2-15,4 3 16,2 0-16,-2 5 15,-3 1-15,-5 1 16,-5 3-16,-8 1 16,-3-3-16,-9-2 15,3-7-15,3-6 16,3-4-16,2-4 16,3-5-16,2-5 15,4-7 1,1-7-16,2-5 15,1-4-15,0 0 16,-1 0-16,-2 3 16,-1 7-16,-3 4 15,-2 7-15,-2 4 16,-2 7-16,0 0 16,-1 1-1,0-1-15,1-1 16,0-1-16,0 0 15,-2-1-15,2-3 16,-3 3-16,1-2 16,0 1-16,0-3 15,1 2-15,-2-1 16,2 2-16,-1-1 16,-2 0-16,0 0 15,1 0 1,-1 0-16,1 1 15,0 1-15,1 0 16,0 2-16,1 1 16,0 1-16,0 0 15,-1 1-15,0 1 16,2 1-16,0 1 16,2 6-16,0 3 15,3 7-15,0 2 16,4 4-1,-1-1-15,1-1 16,1-1-16,2-4 16,-1-2-16,0-5 15,1-6-15,-1-3 16,1-6-16,-2-11 16,2 2-16,-1 1 15,-1-4-15,-2-4 16,1 0-16,-1-1 15,-2-3 1,1 3-16,-3 0 16,2 3-16,-1 5 15,-1 3-15,0 4 16,-2 3-16,-1 1 16,1 2-1,-2 1-15,1 2 0,4-2 16,0-1-16,2 0 15,6-5 1,-2-1-16,4-1 16,0-2-16,2 1 15,-2 1-15,-2 1 16,1 5-16,-1 8 16,-4 4-16,0 9 15,-2 9 1,-2 7-16,2 3 0,1 12 15,6-5 1,1-3-16,4-12 16,-1-9-16,-10-18 15</inkml:trace>
  <inkml:trace contextRef="#ctx0" brushRef="#br0" timeOffset="126087.68">23004 4123 0,'0'0'0,"-5"0"0,3 1 0,-1-1 0,-3 1 0,-2 5 0,-5 8 0,-29 32 0,13-12 15,-2 8-15,0 9 16,-1 9-16,9 0 15,8 1 1,9-4-16,11-6 16,7-8-16,6-8 15,5-7-15,1-8 16,4-7-16,-2-7 16,-3-6-16,-1-5 15,-4-5-15,-4-6 16,-5-4-16,-3-4 15,-1-5 1,-1-5-16,-3 12 16</inkml:trace>
  <inkml:trace contextRef="#ctx0" brushRef="#br0" timeOffset="126399.2">22995 4408 0,'0'0'0,"0"0"0,4-2 0,-1 0 0,0 0 0,0-1 16,1-1-16,2 2 0,30-11 0,-19 9 0,-1 4 15,-1 4-15,-4 8 16,-2 12-16,-6 7 15,-2 9-15,-4 11 16,-4 11 0,0 4-16,4-6 15,4-10-15,0-9 16,1-17-16,3-14 16,-4-11-16</inkml:trace>
  <inkml:trace contextRef="#ctx0" brushRef="#br0" timeOffset="128016.89">23281 4570 0,'7'-3'0,"-4"3"0,0-6 0,1-6 0,0-4 0,2-3 0,1-4 0,4-5 15,1 2-15,3 3 16,-2 6-16,2 6 16,-2 7-16,-2 9 15,0 11-15,-3 8 16,-3 10-16,-1 4 15,0 3 1,-1-2-16,0-3 16,-2-8-16,1-14 0,1-13 15,2-10 1,5-7-16,2-8 16,4-8-16,-6 20 15,20-39 32,-15 18-47,2-3 16,5-1-16,-3 9 0,-2 4 0,-3 7 0,-3 8 0,-8 10 15,-3 3-15,-4 5 16,-3 3-16,-2 6 16,-4 7-16,3 4 15,2 5-15,3 1 16,5 0-16,4 0 15,10-2-15,0-5 16,7-15 0,-1-11-16,3-8 15,-1-9-15,-1-10 16,-3-2-16,-3 2 16,-5 3-16,-5 1 15,-5 1-15,-3-3 16,-5 1-16,-3 2 15,-3 5-15,0 3 16,-1 5 0,-1 4-16,0 7 15,1 6-15,2 6 16,3 7-16,3 1 16,4 1-16,7 1 15,6-3-15,4-5 16,4-9-16,4-6 15,0-6-15,3-7 16,-1-5 0,-1-2-16,-3-2 15,-4-3-15,-3 0 16,-3 3-16,-2 3 16,-2 5-16,-3 4 15,-3 6-15,-2 2 16,-2 2-16,1 7 15,0 6-15,1 3 16,3 4-16,2 2 16,5-3-1,2-3-15,4-6 16,3-10-16,3-5 16,2-6-16,1-3 15,-1-7-15,-3-4 16,-3-4-16,-4 4 15,-2 0-15,-3 6 16,-4 6-16,-4 8 16,-4 8-16,-1 11 15,0 7 1,0 3-16,3 5 16,2-4-16,4-3 15,4-11-15,5-11 16,6-6-16,5-10 15,2-7-15,3-8 16,-1-5-16,0 2 16,-2-1-16,-5 8 15,-4 4 1,-6 9-16,-2 8 16,-5 13-16,-3 11 15,-5 10-15,-1 8 16,-4 7-16,-1 4 15,-1 9-15,1 2 16,1-4-16,3-8 16,4-14-16,4-16 15,2-10-15,1-11 16,0-4 0,1-8-16,0-9 15,0-3-15,-1-11 16,0-7-16,4-7 15,0-3-15,6-2 16,1 6-16,4 6 16,-1 9-1,0 8-15,-1 6 0,-4 5 16,-2 5 0,-5 5-16,0 5 15,-1 1-15,-2 2 16,4 0-16,0 4 15,4 6-15,1 7 16,1 7-16,-1 6 16,-1 4-16,-5-2 15,-6-2 1,-4-6-16,-8-7 0,2-21 16</inkml:trace>
  <inkml:trace contextRef="#ctx0" brushRef="#br0" timeOffset="209638.93">11779 13365 0,'5'8'16,"7"10"-16,-1 1 0,-3 1 0,-9 4 0,-9 4 0,-3 4 0,7 2 16,10 4-16,11 3 15,12 4 1,20 1-16,-4 2 15,-2 0-15,-2-2 0,-5-3 16,-6-3 0,-7-5-16,-8-6 15,-8-9-15,-8-9 16,-3-13-16,-4-5 16</inkml:trace>
  <inkml:trace contextRef="#ctx0" brushRef="#br0" timeOffset="209938.59">11742 13820 0,'11'7'0,"17"10"0,-5-2 16,0-7-16,-2-11 0,1-10 0,2-10 0,-1-11 0,-2-11 15,-4-8-15,-12-3 16,1 2-16,-8 30 15</inkml:trace>
  <inkml:trace contextRef="#ctx0" brushRef="#br0" timeOffset="213294.79">10654 3435 0,'2'1'0,"-11"-5"0,1-3 0,2 0 0,-2-2 0,0-1 0,-3 2 0,-1 5 15,2 4-15,1 1 16,-4 0-16,-4 2 16,-2 4-16,-1 4 15,-3 3-15,1 4 16,-3 3 0,3 1-16,-2-2 15,4 0-15,4-5 16,6-2-16,10-4 15,5-4-15,4-1 16,1-2-16,2 0 16,4-1-16,2-2 15,-2-1-15,-3 0 16,-4-1 0,-5 2-16,-5 2 15,-2 4-15,-13 7 16,-7 7-16,-4 7 15,-7 10-15,-4 11 16,0 4-16,1 5 16,8 0-16,6-9 15,13-7 1,14-12-16,12-11 16,11-10-16,5-9 15,2-9-15,0-9 16,0-5-16,-4-3 15,-4-1-15,-2 1 16,-8 1-16,-9 3 16,-8 4-16,-8 7 15,-10 4-15,-6 8 16,-9 8 0,-4 9-16,-2 7 15,7 6-15,10 2 16,8-8-16,11-5 15,17-11-15,-1-15 16</inkml:trace>
  <inkml:trace contextRef="#ctx0" brushRef="#br0" timeOffset="213781.25">10592 3961 0,'0'0'0,"0"0"0,-2 10 0,-8-6 0,2 0 0,5 1 15,7 1-15,6-3 0,70-15 0,-44-6 0,-1-6 16,-5-6-16,-4-5 16,-1-4-16,-9 1 15,-8 6-15,2 1 16,-8 5-16,-8 5 16,-8 7-16,-8 6 15,-3 9 1,-5 10-16,0 9 15,-1 10-15,4 10 16,5 7-16,8 3 16,8-3-16,9-8 15,8-14 1,6-17-16,8-20 0,8-15 16,6-15-16,-13 13 15</inkml:trace>
  <inkml:trace contextRef="#ctx0" brushRef="#br0" timeOffset="-214130.36">11166 3353 0,'8'3'0,"12"6"0,-7 0 0,-19 4 0,-18 4 0,24-17 0,-30 23 0,-6 7 0,-6 10 16,2 9-1,9 10-15,4 3 16,2 3-16,9-6 16,4-7-16,4-10 15,5-12-15,8-10 16,6-8-16,7-8 16,5-6-1,2-7-15,2-6 0,0-6 16,-3-6-1,-2-5-15,0-3 16,-1 0-16,-2 0 16,-6 7-16,-5 5 15,-7 12-15,-3 5 16,-6 10-16,-7 12 16,-2 10-1,-3 7-15,-1 3 16,5 1-16,4-3 15,7-4-15,3-7 16,11-7-16,13-12 16,4-3-16,6-11 15,1-6-15,-2-4 16,-2-3-16,0-4 16,-2-3-1,-5 0-15,-4 3 16,0 2-16,-1 5 15,-2 6-15,0 6 16,-3 8-16,-9 6 16,-3 5-16,-2 8 15,-1 3-15,1 7 16,0 0-16,2 2 16,3-2-1,4-1-15,1-5 16,2-7-16,0-8 15,-1-7-15,-2-8 16,0-9-16,-2-6 16,3-5-16,3-8 15,4-2-15,4-3 16,0 4-16,1 4 16,3 10-16,-7 9 15,-2 9-15,-2 8 16,1 5-1,-6 9-15,1 1 16,-1 3-16,0 2 16,0 0-16,-2-1 15,0 0-15,1-4 16,1-2-16,1-4 16,2-5-1,-2-4-15,5-7 0,0-6 16,-1-9-1,4-8-15,2-3 16,0-4-16,2-1 16,-3 4-16,-1 4 15,-4 7-15,-4 9 16,-5 6-16,-3 5 16,-3 4-16,-1 7 15,-1 5-15,-5 4 16,3 5-1,-1 3-15,3 4 16,4-1-16,5-3 16,3-5-16,1-9 15,7-5-15,5-8 16,4-8 0,2-7-16,1-7 0,1-2 15,-2-4-15,-2-2 16,-3-3-16,-6-2 15,-8 2 1,-1 1-16,-6 5 16,-10 8-16,-5 7 15,-6 8-15,-4 7 16,-3 8-16,-3 8 16,4 3-16,3 3 15,6-1-15,8-4 16,10-2-1,5-6-15,6-7 16,6-8-16,4-5 16,6-4-16,4-6 15,1 1-15,1-2 16,-3 3-16,1 3 16,-4 3-16,-4 5 15,-5 5 1,-10 6-16,-5 6 0,-2 5 15,-4 4 1,-2 1-16,2 0 16,-3-1-16,1-4 15,2-4-15,3-7 16,4-7-16,6-6 16,7-10-16,8-8 15,7-5 1,6-5-16,1 0 15,1 5-15,-4 9 0,-10 13 16,-5 11 0,-2 5-16,-6 10 15,0 4-15,-1 3 16,0 1-16,0-3 16,-2-13-16</inkml:trace>
  <inkml:trace contextRef="#ctx0" brushRef="#br0" timeOffset="-205106.32">15297 4874 0,'1'3'0,"1"6"0,-3-4 0,-1 0 0,-1 0 0,-2 3 0,-4 8 0,-2 9 0,-3 8 0,0 8 16,0 9-16,3 8 16,-1 6-16,3 5 15,-4 0-15,-4 4 16,-1 1-16,-1 2 16,-4 4-1,0 4-15,-2 5 16,1 4-16,-2 5 15,9 5-15,-14-1 16,-1 1-16,-2-1 16,-1 2-1,6-2-15,0 1 0,-1 0 16,4-3-16,-2 3 16,-2 2-1,7-3-15,3 1 16,4-3-16,1-2 15,-2 2-15,3-3 16,1-3-16,8-5 16,3-2-16,4-6 15,2-3 1,-4 1-16,-5-3 0,0-3 16,-2 0-1,9-11-15,12-12 16,3 1-16,0-3 15,0-2-15,4-7 16,4 0-16,8-6 16,4-5-1,7-3-15,3-3 16,1 0-16,0-1 16,2-3-16,5-8 0,4-4 15,5-6 1,4-1-16,2-4 15,3-1-15,1 0 16,9-8-16,1-1 16,1 0-16,1 6 15,1-1 1,-2 8-16,6-6 16,2-1-16,-3 0 15,-1 0-15,8 1 16,3-1-16,1 1 15,-2 0-15,-6 2 16,-7 0-16,1 3 16,-9 0-16,-6-1 15,-4 1 1,-7-2-16,-7-1 16,-5-1-16,-1-3 15,-6-4-15,-7-2 16,-5-4-16,-4-4 15,-4-4-15,-5-4 16,-3-7-16,-6-4 16,0-8-16,-3-6 15,-3-7 1,1-7-16,-1-7 16,1-7-16,-3-9 15,1-5-15,-5-8 16,6 1-16,0 1 15,8-3-15,-7 2 16,3 1-16,2 1 16,1-1-16,-2-4 15,5 5-15,2-3 16,1 3-16,4 3 16,-2-1-1,4 6-15,-6 0 16,3 1-16,1 5 15,-2 5-15,-3 2 16,-3 6-16,0 3 16,5 1-16,0 5 15,-4 4-15,-8 8 16,-5 6-16,-4 5 16,-3 3-1,-4 6-15,-6 2 16,-8 3-16,-5 2 15,-5 3-15,-4 2 16,-5 0-16,-3 2 16,-2 3-16,-6 2 15,-6 0-15,-2 0 16,-1 3-16,-2 1 16,-2 2-1,-1-1-15,-1-2 16,0-2-16,2 0 15,4 6-15,0 3 16,-5-2-16,-3-4 16,-2-2-16,1-4 15,3 8 1,4 3-16,1 2 0,3 1 16,0-3-16,0 0 15,4-1 1,-2 1-16,0 0 15,-2 0-15,1 1 16,1 2-16,1 0 16,2 4-16,3 1 15,0 3-15,3 3 16,5 3 0,4 6-16,4-1 0,6-4 15,2-6 1,20-7-16</inkml:trace>
  <inkml:trace contextRef="#ctx0" brushRef="#br0" timeOffset="-204306.68">15906 4239 0,'6'-10'0,"-5"0"0,-1 3 0,-3 1 0,-3-1 0,-2 2 0,8 5 0,-9-4 0,-3 4 15,-5 6-15,-3 4 16,-7 7-16,-4 9 16,-2 5-1,-1 4-15,1 3 16,5 0-16,14-8 15,7-7-15,10-8 16,7-4-16,5-7 16,5-5-16,2-5 15,-1-3-15,-3-1 16,-6 1-16,-4 3 16,-10 2-1,-7 2-15,-6 3 16,-8 4-16,-6 7 15,-9 7-15,-8 9 16,-2 9-16,-2 7 16,1 11-16,11-4 15,11-6-15,17-10 16,12-11-16,12-10 16,11-9-16,10-11 15,7-9-15,0-9 16,-3-6-1,-7-1-15,-9 1 16,-9 5-16,-12 6 16,-7 6-16,-6 4 15,-11 9-15,-6 5 16,-6 10-16,-3 6 16,-1 5-16,5 0 15,7 1-15,14-7 16,15-9-1,7-12-15</inkml:trace>
  <inkml:trace contextRef="#ctx0" brushRef="#br0" timeOffset="-203916.03">15788 4765 0,'3'3'0,"2"4"0,1-2 0,2-5 0,5-6 0,3-3 0,5-5 0,4-3 0,2-6 0,1-2 15,0-3-15,-3-2 16,-6 2-16,-7 2 15,-7 4 1,-12 7-16,-6 3 16,-8 7-16,-6 6 15,-4 8-15,-6 8 16,-4 10-16,3 7 16,6 5-16,5 5 15,14-4-15,15-7 16,13-13-16,12-15 15,11-15 1,-15-6-16</inkml:trace>
  <inkml:trace contextRef="#ctx0" brushRef="#br0" timeOffset="-202288.5">16436 4164 0,'-2'3'0,"-2"4"0,-2-2 0,-4 1 0,-8 9 0,-9 12 0,-6 12 0,-7 11 16,0 10-16,1 12 16,7-4-16,12-1 15,7-8-15,11-13 16,7-11-1,5-16-15,4-11 0,4-9 16,2-7 0,3-6-16,-1-5 15,5-6-15,-3-5 16,1-2-16,-2-1 16,-5 2-16,-6 4 15,-9 9 1,-2 8-16,-8 9 15,-7 13-15,-5 12 16,-7 9-16,0 6 16,0 2-16,7-1 15,9-5-15,6-6 16,18-16-16,2-1 16,6-8-16,3-5 15,3-11-15,4-4 16,-1-7-16,-2-2 15,-2-4 1,-1 1-16,-3 0 16,-3 5-16,-2 4 15,-3 7-15,-3 5 16,-2 6-16,-2 9 16,-5 8-16,0 6 15,-4 6-15,2 5 16,-3 1-16,3-1 15,-1-5 1,-2-9-16,1-6 16,4-11-16,5-6 15,3-5-15,4-9 16,1-6-16,3-8 16,3-2-16,-1-3 15,2 1-15,-4 2 16,-5 6-16,2 11 15,-5 10 1,-1 7-16,0 4 16,-3 5-16,3 3 15,1 4-15,0 3 16,-2 0-16,-3 1 16,-4 2-16,1 6 15,-2 2-15,-2-1 16,1 1-16,2-1 15,0-6 1,9-7-16,-4-14 16,-1-15-16,5-12 15,1-14-15,8-6 16,2-4-16,-1-3 16,4 14-16,-2 12 15,-5 9-15,-5 11 16,-4 4-16,-4 3 15,-3 4-15,-6 0 16,-4 1 0,-3 6-16,-5 4 15,1 7-15,5 6 16,-1 2-16,7 2 16,6 5-16,8-1 15,6-5-15,11-8 16,-3-12-16,1-13 15,6-7-15,-1-9 16,0-7 0,-4-1-16,0 2 15,-3 1-15,-6-9 16,-10-4-16,-9-1 16,-4 0-16,-4 4 15,-4 12-15,-6 8 16,-7 11-16,-4 9 15,4 9-15,3 7 16,2 4-16,4 1 16,3-2-1,7-3-15,6-5 16,4-10-16,8-7 16,11-1-16,9-10 15,8-1-15,-1-4 16,3-5-16,-3 2 15,-9 0 1,-1 4-16,-4 7 0,-2 9 16,-4 6-1,-10 5-15,-7 5 16,-8 0-16,-6 3 16,-5 0-16,-1 2 15,-1-2-15,3-1 16,6-5-16,7-3 15,6-5 1,8-9-16,6-7 16,6-11-16,7-10 15,7-6-15,7-4 16,2 1-16,5 3 16,-3 14-16,-10 10 15,-9 10-15,-10 9 16,-6 4-16,-8 4 15,-3 5 1,-4 5-16,-3 4 16,-3 0-16,8-7 15,9-5-15,-6-15 16</inkml:trace>
  <inkml:trace contextRef="#ctx0" brushRef="#br0" timeOffset="-201370.71">15700 5256 0,'-11'6'0,"-16"11"0,-4-3 0,0 0 0,31-14 0,-33 19 0,2 3 0,5 4 16,6-1-16,6-2 16,0-7-16,4-6 15,3-5 1,-1 5-16,-3 3 16,-2-2-16,21-14 15,16-14-15,9-8 16,10-11-16,-6 7 15,-22 19-15,-13 10 16,-16 4-16,-20 14 16,-1 2-1,-3 13-15,-2 16 16,-2 11-16,1 20 16,7 0-16,4-7 15,0-13-15,17-8 16,7-17-16,12-10 15,13-13-15,6-10 16,5-10-16,3-9 16,-2-8-16,-1-9 15,-6-4-15,-2-2 16,-2 2 0,-3 7-16,-5 6 15,-9 4-15,-13 10 16,-12 7-16,-10 11 15,0 13-15,-5 10 16,-2 8 0,5 4-16,12 3 0,0-11 15,10-6-15,16-20 16</inkml:trace>
  <inkml:trace contextRef="#ctx0" brushRef="#br0" timeOffset="-200955.97">15766 5854 0,'3'2'0,"6"2"0,-1-3 0,2-3 0,4-7 0,2-5 0,4-5 0,3-5 15,2-4-15,0-4 16,-1-3-16,-4-2 0,-4 1 16,-7 1-1,-10 7-15,-7 8 16,-10 8-16,-6 8 15,-7 12-15,-5 9 16,-1 9-16,-1 11 16,1 7-1,9 4-15,6 3 16,14-6-16,11-7 16,10-12-16,9-18 0,5-18 15,-12-5 1</inkml:trace>
  <inkml:trace contextRef="#ctx0" brushRef="#br0" timeOffset="-200070.23">16259 5267 0,'-1'2'0,"-5"7"0,-11 5 0,-9 5 0,-11 11 0,37-30 0,-41 39 16,3 11-16,1 13 16,9 9-16,1 6 15,8 1 1,5-12-16,11-16 16,14-18-16,9-13 15,4-13-15,4-11 16,-1-8-16,1-7 15,-2-6-15,1-6 16,-4-4-16,-2-2 16,-1-1-16,-3 0 15,-5 5-15,-5 9 16,-7 7 0,-6 11-16,-8 10 15,-6 11-15,-5 13 16,-1 9-16,2 3 15,7 1-15,7-2 16,10-7-16,8-9 16,7-10-16,3-4 15,6-11-15,3-7 16,1-11 0,2-5-16,-1-3 15,-2-2-15,-3-2 16,0 0-16,-5 2 15,4 3-15,-5 0 16,1 7-16,-1 7 16,-2 7-16,-3 11 15,-4 5-15,-5 10 16,-1 8-16,-3 6 16,0 2-1,-1 2-15,3-4 16,2-6-16,1-7 15,3-10-15,1-10 16,-1-9-16,2-6 16,2-8-16,1-5 15,-2-3-15,-2-1 16,1-3-16,3 3 16,-2 2-16,3 7 15,-3 5 1,2 7-16,-1 4 15,2 6-15,2 3 16,2 5-16,-2 4 16,1 2-16,0 3 15,0 1 1,1 2-16,-2 3 0,-3 1 16,-3 3-1,-7 1-15,-3 0 16,-5 0-16,-5-6 15,-6-6-15,6-15 16</inkml:trace>
  <inkml:trace contextRef="#ctx0" brushRef="#br0" timeOffset="-199331.54">17054 5515 0,'-2'7'0,"-1"9"0,-5-2 0,-6 2 0,-7 6 0,21-22 0,-20 28 0,2 8 16,8 2 0,7 3-16,6-3 15,15-2-15,6-15 0,3-7 16,1-12-1,-3-9-15,-2-9 16,-2-8-16,-1-4 16,-3-4-16,-3-2 15,-6 0-15,-2-1 16,-5 2 0,-6 1-16,-9 5 15,-2 6-15,-2 8 16,-5 12-16,-3 9 15,-3 11-15,0 9 16,3 6-16,3 0 16,4 1-16,8-5 15,12-8-15,11-7 16,8-9-16,8-8 16,5-8-1,4-4-15,1-3 16,-1-2-16,-3 1 15,-5 4-15,-3 4 16,-3 6-16,-1 5 16,-7 8-16,-2 3 15,-5 5-15,-6 3 16,-4 4-16,-5 1 16,-1-2-16,-1-6 15,2-4 1,4-8-16,3-4 15,5-6-15,5-8 16,9-9-16,6-5 16,6-2-16,4 0 15,-1 5-15,-3 8 16,-5 7-16,-6 10 16,-7 10-16,-7 12 15,-6 11 1,-1 1-16,-1 1 15,1 2-15,0-22 16</inkml:trace>
  <inkml:trace contextRef="#ctx0" brushRef="#br0" timeOffset="-166850.18">15832 10355 0,'-7'10'0,"0"-1"0,4-1 0,4-1 0,-2 0 0,1-7 0,-1 7 0,-4-3 0,0 2 47,17-11-32,6-4-15,-23 9 16,12-6-16,-7-1 16,3-4-16,3-6 0,0-6 0,1-5 0,2-8 0,3-10 15,0-9-15,6-6 16,3-6-16,-1 4 16,-2 5-16,2 4 15,-1 4-15,3 1 16,2 6-1,2 10-15,-5 7 16,-4 7-16,-4 6 16,-1 4-16,0 7 15,-1 4-15,1 6 16,0 6-16,-3 7 16,-2 11-16,-2 11 15,-5 13-15,-3 13 16,-3 14-1,1 5-15,3 3 16,1-4-16,3-12 16,0-15-16,0-17 15,-1-19-15,-5-14 16,-1-13-16,0-7 16,-2 1-16</inkml:trace>
  <inkml:trace contextRef="#ctx0" brushRef="#br0" timeOffset="-166635.43">16000 10153 0,'1'0'0,"0"0"0,1 0 0,1 0 0,3-3 0,2-2 0,5-4 0,6-2 0,5-5 0,-1 0 16,-2-2-16,-3-1 16,-15 10-16</inkml:trace>
  <inkml:trace contextRef="#ctx0" brushRef="#br0" timeOffset="-166083.71">16451 10229 0,'6'-1'0,"6"-1"0,-2-1 0,-2-2 0,-1-2 0,0-4 0,0-4 0,-1-4 0,0-7 16,-1-4-16,0-4 16,0-2-16,3 0 15,-1 1-15,-2 3 16,0 6-1,0 8-15,1 2 16,-2 6-16,0 5 16,-1 3-16,1 2 15,1 4-15,-3-2 16,6 8 15,-3-5-15,1-3-1,6 0-15,-2 5 0,0 3 0,1 1 0,2 2 0,-2 6 16,2 7-16,-2 4 16,-5 6-16,0 6 15,-4 2-15,-3-2 16,-1-12-16,1-7 16,1-12-16,6-11 15,-1-10-15</inkml:trace>
  <inkml:trace contextRef="#ctx0" brushRef="#br0" timeOffset="-164686.67">17037 10108 0,'4'4'0,"4"7"0,-8-11 0,6 10 0,-1-1 0,0-4 0,-5-5 0,7 5 0,4 0 0,5-1 0,0-4 0,2-2 0,-3-21 15,-2 2-15,1-10 16,0-6 0,8-7-16,-12 4 15,-6 4-15,-7 22 16,-13 5-16,-6 7 15,-6 0-15,2-4 16,6-4 0,-8 7-16,0 6 15,-6 12-15,-7 15 0,8 6 16,5 13 0,10 4-16,13-8 15,6-2-15,6-12 16,12-15-16,4-11 15,4-10-15,3-6 16,-2-9 0,-3-1-16,-5 1 15,5-3-15,1 3 16,-4 4-16,-5 5 16,-3 4-16,-3 6 15,-2 3-15,-2 4 16,-2 6-16,-10 23 15,0 9-15,-4 15 16,-1 16 0,0 15-16,-10 26 15,12-52-15,-22 46 47,34-42-47,8-7 16,-5 0-16,-13-11 15,-5-16-15,-6-4 16,7-14-16,11-24 16</inkml:trace>
  <inkml:trace contextRef="#ctx0" brushRef="#br0" timeOffset="-164335.25">17341 10097 0,'1'-1'0,"1"-4"0,8-10 16,13-14-16,4-6 15,-4 5-15,-2 2 16,-4-1-16,-6 4 15,-10 11-15,9-8 47,-1 7-31,-1 0-16,1 4 16,-2-4-16,-6 20 15,-6 1-15,2 7 16,0 6-16,-1 10 15,0 6-15,1 9 16,0 10-16</inkml:trace>
  <inkml:trace contextRef="#ctx0" brushRef="#br0" timeOffset="-163257.33">17547 9763 0,'-3'21'0,"-2"-4"0,-1-3 0,-2-2 0,8-12 0,-9 7 0,3-4 0,-10 22 47,12-3-47,15 3 16,-6-1-16,2 1 0,1 0 0,3-1 0,5 0 0,-4 5 15,-2 0-15,-4-2 16,2-4-16,7-11 16,10-12-1,6-8-15,-2-11 16,0 2-16,-7 0 15,-4-5-15,-2-5 16,-8 0-16,3-11 16,-3-2-16,3-2 15,1 2-15,-4 8 16,1 5 0,-3 8-16,-3 7 15,-1 6-15,-2 7 16,-1 9-16,1 9 15,-2 8-15,-1 7 16,-1 4-16,0 1 16,0-3-16,2-3 15,-2-21-15</inkml:trace>
  <inkml:trace contextRef="#ctx0" brushRef="#br0" timeOffset="-162875.73">18088 9901 0,'1'-9'0,"0"-10"0,1 5 0,1 3 0,0 3 0,-3 8 0,1-11 0,1-1 0,-1 1 0,-1 2 0,1 3 15,0 7 1,1 11-16,2 12 15,-1 12-15,0 9 16,-5 8-16,1 4 16,1 0-16,-5-18 15,3-15-15,2-15 16,5-14-16,4-12 16,-2 1-16</inkml:trace>
  <inkml:trace contextRef="#ctx0" brushRef="#br0" timeOffset="-162681.45">18187 9489 0,'-7'8'0,"-10"12"0,5 4 0,5 1 0,7-25 0,0 25 0,4-3 16,1-2-16,3-4 16,-6-10-16</inkml:trace>
  <inkml:trace contextRef="#ctx0" brushRef="#br0" timeOffset="-162008.8">18341 9973 0,'7'2'0,"-1"1"0,3 2 0,0-12 0,-16 2 0,11-32 15,-5 6-15,4-5 0,2-3 0,4-3 0,7-2 0,4 6 0,-1 6 16,1 9-16,-2 9 16,0 10-16,-2 12 15,-2 8-15,-2 9 16,-3 9-16,2 2 16,-4 5-1,-2 0-15,-3-6 16,3-8-16,0-9 15,2-2-15,-1-7 16,2-4-16,2-5 16,4-3-16,1-4 15,1-4-15,-2-3 16,5-1-16,0 1 16,1 2-1,1-1-15,1 2 16,0 1-16,-3 3 15,0-1-15,-1 0 16,-1-3-16,-2-3 16,-5-3-16,-3-2 15,-3-1-15,-4 2 16,-3 1-16,-2 3 16,-5 2-16,-2 4 15,-1 3 1,-3 7-16,0 4 15,-2 7-15,2 5 16,-1 3-16,2 3 16,-1-3-16,3-1 15,6-14-15</inkml:trace>
  <inkml:trace contextRef="#ctx0" brushRef="#br0" timeOffset="-161591.89">16935 10570 0,'0'-3'0,"2"-5"0,10 4 0,11 3 0,16 5 0,8-3 0,4-1 15,-2-3-15,-1-3 16,-3-6-16,-7 1 16,-9-1-16,-13 5 15</inkml:trace>
  <inkml:trace contextRef="#ctx0" brushRef="#br0" timeOffset="-160909.4">18890 9575 0,'-3'6'0,"-7"7"0,1 2 0,1 8 0,-3 7 0,1 4 0,2 1 0,5-2 15,5-6 1,4-7-16,2-8 16,6-10-16,-1-5 15,3-6-15,0-3 16,-1-3-16,-2-2 16,-3-1-16,-2 1 15,-3 0-15,-5-1 16,-7-1-16,-5 2 15,-1 1 1,-5 1-16,8 9 16</inkml:trace>
  <inkml:trace contextRef="#ctx0" brushRef="#br0" timeOffset="-159446.33">19462 8472 0,'-1'10'0,"-3"11"0,4 1 0,4 0 0,-4-22 0,11 17 0,7-8 0,8-7 0,6-12 16,8-11-16,3-14 15,5-19-15,0-13 16,-3-10-16,0-10 15,-2-4 1,2 0-16,-4 5 16,-4 3-16,-8 5 15,-2 2-15,-5 7 16,-6 7-16,-3 13 16,-9 11-16,-7 10 15,-7 12-15,-6 9 16,-3 10-16,-4 9 15,-4 14 1,0 14-16,-1 19 16,3 15-16,2 20 15,5 11-15,8 7 16,4-5-16,8-7 16,5-16-16,6-18 15,2-9-15,8-19 16,4-11-16,3-11 15,4-8-15,3-10 16,5-8 0,-1-8-16,-1-9 15,-4-10-15,-2-7 16,-5-7-16,-2-5 16,0-4-16,-3-3 15,-3-2-15,-3 1 16,-2 0-16,0 6 15,-4 9-15,-4 11 16,-2 11-16,-7 7 16,-2 5-1,-2 4-15,-1 3 16,0 2-16,-1 1 16,4 1-16,-1 3 15,3 1-15,1 3 16,2 1-16,1 0 15,0 2-15,1 2 16,4 4-16,1-1 16,2 5-1,1 3-15,3-1 16,3 4-16,2 1 16,4 0-16,1 2 15,3 1-15,2 1 16,-2-1-16,-1 1 15,-7-1-15,0-1 16,-6-2-16,-5-1 16,-7-4-16,-4 0 15,-3-2 1,-5-1-16,-4-2 16,-2 0-16,-3 0 15,-4 2-15,3-1 16,3-1-16,4-2 15,4-9-15,6-2 16,6-7-16</inkml:trace>
  <inkml:trace contextRef="#ctx0" brushRef="#br0" timeOffset="-158847.46">21906 7918 0,'2'4'0,"3"8"0,-1 0 0,2-4 0,4-4 0,-10-4 0,15 2 0,5-3 0,6-4 0,4-2 15,5-4-15,3-2 16,-2 1-16,-1 3 16,-4 2-16,-6 5 15,-3 0-15,-7 4 16,-9 3-16</inkml:trace>
  <inkml:trace contextRef="#ctx0" brushRef="#br0" timeOffset="-158347.12">22585 7929 0,'11'-16'0,"18"-21"0,1-1 0,1-3 0,3-6 16,1-6-16,-2-7 15,1-9-15,-1-8 16,-2 0-16,-3 6 15,-2 6-15,-8 10 16,-7 7-16,-4 4 16,-4 8-16,-3 10 15,-5 11-15,-3 7 16,-4 0 0,-5 5-16,-1 7 15,-5 12-15,-5 13 16,-4 16-16,-1 13 15,1 12-15,2 24 16,11-2-16,10-1 16,15-1-16,5-4 15,12-7-15,3-16 16,-1-8-16,2-9 16,-4-10-1,-6-8-15,-6-7 16,-8-14-16</inkml:trace>
  <inkml:trace contextRef="#ctx0" brushRef="#br0" timeOffset="-152452.27">18577 12726 0,'6'5'0,"2"0"0,0 0 0,2-1 0,-2 0 0,-1 1 0,-2-2 0,1 1 16,2-1-1,0 0-15,4-2 16,2 0-16,-2 1 15,5-2-15,3-4 16,5-6-16,2-4 16,3-4-16,0-7 15,-3-4-15,0-8 16,-3-3-16,-8 0 16,3-3-1,-5-1-15,-4 2 16,0 2-16,-3 2 15,-3 2-15,-3 4 16,-2 8-16,-5 7 16,-2 9-16,-4 11 15,-2 8-15,-1 11 16,-2 11-16,-1 12 16,0 7-1,2 4-15,3 3 16,5-7-16,3-10 15,6-10-15,1-7 16,4-6-16,4-6 16,4-2-16,6-4 15,-3-3-15,0-4 16,-2-1-16,-1-3 16,-4-1-16,-7-4 15,-3 4 1</inkml:trace>
  <inkml:trace contextRef="#ctx0" brushRef="#br0" timeOffset="-151991.3">19233 12770 0,'10'3'0,"15"4"0,0-4 0,-1-5 0,-24 2 0,21-9 0,-2-5 0,-1-6 0,-3-7 16,-1-5 0,-1-4-16,1-3 0,-3-2 15,-2 1-15,-2 1 16,0 5-1,-4 2-15,-3 5 16,-3 5-16,-1 9 16,-5 6-16,-4 6 15,0 7-15,-6 5 16,-3 7 0,-2 8-16,-1 8 15,2 5-15,0 8 0,3 5 16,6 3-1,10-8-15,4-9 16,7-12-16,6-12 16,1-11-16,1-9 15,0-10-15,-2-11 16,4-6 0,-1-8-16,2-3 15,4-6-15,-10 20 16</inkml:trace>
  <inkml:trace contextRef="#ctx0" brushRef="#br0" timeOffset="-150035.73">19758 11959 0,'3'-5'0,"6"-2"0,-2 12 0,-1 9 0,-5 14 0,-5 6 15,-7 4-15,-4 3 0,-2 1 16,-3 6-16,-3 1 16,2 9-16,-1 7 15,4 3-15,4-1 16,4-11-16,4-6 16,4-9-16,2-10 15,2-8 1,4-6-16,4-9 15,2-3-15,2-4 16,4-5-16,2-3 16,3-5-16,1-6 15,0-6-15,-1-8 16,-1-5-16,1-6 16,-3-4-16,-5-1 15,-1 3-15,-3 3 16,-4 7-1,-4 9-15,-1 9 16,-3 8-16,0 8 16,-3 8-16,-4 11 15,-1 13-15,1 10 16,-2 6-16,1-2 16,5-2-16,1-4 15,8-12 1,5-19-16,1-1 15,3-5-15,4-6 16,0-6-16,3-6 16,-1-5-16,-1-3 15,0-5-15,-3-2 16,-1-1-16,-2-3 16,-2 1-16,0 3 15,2-1-15,2 6 16,1 5-1,0 4-15,0 6 16,-3 6-16,-3 7 16,-2 4-16,-1 5 15,-1 4-15,2 4 16,0 2-16,0 1 16,0 2-16,0 0 15,-1-2-15,1 0 16,-1-5-16,-1-2 15,2-4 1,-1-4-16,-2-6 16,3-2-16,-1-8 15,-2-3-15,2-6 16,-3-6-16,-1-2 16,-1-3-1,0-2-15,2 2 0,0 2 16,3 6-16,1 6 15,2 5 1,3 6-16,3 4 16,3 5-16,3 6 15,1 5-15,-1 5 16,0 3-16,-3 2 16,-3 3-16,-4 1 15,-2 1 1,-4-2-16,-3-4 0,2-5 15,0-1 1,-2-7-16,-1-2 16,4-7-16,0-7 15,2-6-15,0-7 16,2-6-16,1-5 16,2-3-16,0-3 15,0-1-15,-1-1 16,-1 6-1,-1 5-15,-5 6 0,-3 6 16,-3 7 0,-2 4-16,0 4 15,-3 0-15,-2 5 16,-2 4-16,-2 5 16,2 6-16,3 9 15,1 4-15,2 2 16,7 1-1,4-4-15,2-6 16,7-10-16,0-10 16,3-6-16,3-14 15,2 1-15,1-3 16,-1-3-16,0-6 16,-5-3-16,-4 0 15,-3 0-15,-4 0 16,-5 0-16,-3-1 15,-2 4 1,-2 3-16,-1 6 16,-1 4-16,-4 5 15,-2 5-15,1 7 16,0 8-16,0 5 16,1 4-16,1 3 15,2-1-15,0-2 16,5-7-16,6-5 15,2-4 1,3-6-16,-1-6 16,6-4-16,2-6 15,-1-2-15,5-1 16,1-2-16,0 1 16,-3 3-16,-2 1 15,-11 11-15,28-2 47,-12 14-31,-5 2-16,-2 5 0,-2 8 0,-4 7 0,-3 6 0,-3-8 15,-5-2-15,0-5 16,-2-3-16,6-8 16,2-5-16,1-3 15,2-6-15,-1-4 16,2-6-16,1-6 15,1-6-15,4-2 16,3-2 0,3 0-16,-2 3 15,-1 7-15,-1 9 16,-4 11-16,0 12 16,-5 15-16,-4 4 15,-4 7-15,2 1 16,0 0-16,3-10 15,3-9-15,6-15 16,-1-8 0</inkml:trace>
  <inkml:trace contextRef="#ctx0" brushRef="#br0" timeOffset="-149105.23">21967 12534 0,'8'-4'0,"9"-4"0,4-3 0,3-4 0,3-4 0,-1-3 0,1-3 0,0-7 16,-2-2 0,-2-2-16,1-3 0,-5-1 15,-4 2 1,-4 3-16,-4 6 16,-7 3-16,-5 7 15,-2 9-15,-2 13 16,-1 8-16,-2 18 15,-3 4 1,1 13-16,0 10 16,0 6-16,1 2 15,2-3-15,4-12 0,3-9 16,8-14 0,4-8-16,6-8 15,2-8-15,2-6 16,2-7-16,0-1 15,1-2-15,1-1 16,2 2 0,1 2-16,1 3 15,1 2-15,-1 2 16,-4 4-16,2-3 16,-3-1-16,1-3 15,-1-2-15,-2-3 16,1-5-16,-1-4 15,0-3-15,-3-3 16,-2-5 0,-4 0-16,-2-1 15,-1 0-15,-6 6 16,-5 2-16,-2 7 16,-6 5-16,-4 7 15,-5 8-15,-3 7 16,-4 10-16,1 9 15,-1 8-15,1 3 16,4 8-16,4-2 16,6-4-16,8-8 15,10-15 1,17-13-16,20-13 16,-12-7-16</inkml:trace>
  <inkml:trace contextRef="#ctx0" brushRef="#br0" timeOffset="-147006.3">22884 11804 0,'8'0'0,"14"5"0,-1 4 0,-10 4 0,-10 5 0,-8 4 0,-4 7 0,-7 8 15,-5 9-15,-1 10 16,0 12-16,2 8 16,2 1-1,7-2-15,0-14 16,2-14-16,7-10 16,7-9-16,8-7 15,4-4-15,5-7 16,2-6-16,4-9 15,2-11-15,2-12 16,-2-9-16,0-6 16,0-6-16,-4-1 15,-7 1 1,-3 1-16,-4 1 16,-3 8-16,-2 10 15,-2 14-15,-1 9 16,-4 8-16,-5 9 15,-6 7-15,-4 14 16,-2 11-16,1 8 16,1 2-16,5-1 15,10-8 1,5-19-16,8-15 16,6-9-16,4-6 15,3-7-15,-1-6 16,1-6-16,0-4 15,0-5-15,0-2 16,-5 0-16,-1-1 16,-1 4-16,-3 4 15,-1 2-15,-3 5 16,1 5 0,0 4-16,1 4 15,-3 5-15,1 5 16,0 1-16,0 1 15,0 8-15,2 3 16,-2 0-16,-1 5 16,-1 3-1,1 3-15,-3 2 0,-3 2 16,-1 0 0,0-2-16,0-2 15,2-5-15,1-2 16,1-11-16,0-5 15,2-10-15,2-6 16,1-8 0,1-7-16,2-6 15,1-2-15,0-3 16,-1 0-16,-1 3 0,-3 6 16,-1 3-1,-1 10-15,-1 7 16,0 5-16,0 6 15,-1 4-15,2 9 16,0 3-16,2 2 16,2 2-1,-1 3-15,0 3 16,0-1-16,0 0 16,-2 0-16,-2 0 0,0 0 15,-3-4 1,-1-3-16,-2-3 15,-2-7-15,0-2 16,-1-5-16,-1 0 16,2-3-16,-1 0 15,3-2-15,0-1 16,2 0 0,1 0-16,3 1 15,3 2-15,0-6 16,1-6-16,2 1 15,1-3-15,1-5 16,2-3-16,0-3 16,0-2-16,0 1 15,2 2 1,-1 3-16,0 6 16,-2 1-16,-1 8 15,0 9-15,1 7 16,-4-1-16,-2 2 15,-3-3-15,-2-2 16,-4-2-16,-1-2 16,-1-2-16,-1 0 15,0 0-15,0-1 16,0 1 0,-1 0-16,-1 0 15,-1 1-15,2 0 16,-4 0-16,-2 2 15,-1 5-15,1 8 16,2-1-16,-4 2 16,2 6-16,4-2 15,1-1-15,6 1 16,5-2 0,4-1-16,6-3 15,4-4-15,5-11 16,0-11-16,0-4 15,1-6-15,-2-7 16,-1-4-16,-3-5 16,-4 1-16,-6 6 15,-4 8-15,-5 3 16,-5 7-16,-4 4 16,-4 2-1,-5 6-15,-4 7 16,-5 5-16,0 7 15,1 8-15,1 5 16,4-1-16,4-3 16,11-1-16,7-14 15,4-3-15,7-8 16,4-7-16,3-4 16,4-3-16,2-4 15,3-4 1,2 1-16,0 2 15,-3 4-15,0 2 16,-3 5-16,-5 4 16,-6 5-16,-4 6 15,-3 8 1,-4 3-16,-2 6 0,-4 0 16,0-2-16,-2-5 15,1-6 1,0-6-16,1-4 15,3-4-15,4-1 16,3-10-16,5-6 16,5-9-16,6-2 15,3 2-15,0-1 16,1 6 0,-1 10-16,-2 8 0,-5 17 15,-4 5 1,0 11-16,-3 10 15,-6 6-15,-2 5 16,-6-1-16,-4-5 16,-5-15-16,-3-8 15,7-15-15</inkml:trace>
  <inkml:trace contextRef="#ctx0" brushRef="#br0" timeOffset="-144716.25">20166 11168 0,'5'1'0,"9"0"0,-2 1 0,-5 4 0,-5 3 0,1 10 0,-1 9 0,3 11 0,0 14 0,1 9 15,4 5-15,2 1 16,-3-20 0,0-17-16,0-16 15,0-8-15,-2-8 16,-7-7-16,-1-7 16,-2-8-16,-4-7 15,-3-14-15,-6-10 16,-3-5-16,-4-7 15,-8 4-15,5 8 16,3 9 0,6 7-16,7 6 15,3 6-15,4 5 16,6 7-16,4 4 16,10 2-16,5 2 15,4 3-15,1 1 16,0 4-1,0 2-15,3 1 0,1 1 16,2 2 0,3 1-16,-2 2 15,2 2-15,0 3 16,-8 2-16,-6 5 16,-7 1-16,-4 4 15,-6 4 1,-5 2-16,-5 1 15,-4 3-15,-6 3 16,-3 3-16,-2 0 0,-1 1 16,1 1-1,0-1-15,3-3 16,3-6-16,3-11 16,-1-12-16,-1-12 15,-3-14-15,1-9 16,-1-12-1,7 14-15</inkml:trace>
  <inkml:trace contextRef="#ctx0" brushRef="#br0" timeOffset="-143586.62">20703 10984 0,'7'-4'0,"10"-5"0,-8 4 0,-6 3 0,-12 6 0,9-4 0,-10 8 0,-1 6 0,1 9 0,3 10 16,3 12-16,6 9 16,7 4-16,7 4 15,-1-16-15,3-13 16,3-18-16,3-11 15,3-10-15,-2-8 16,-2-9 0,-3-7-16,-2-9 15,-2-8-15,-5-10 16,0-6-16,-4-3 16,-2-2-16,-4 5 15,-4 7-15,-1 11 16,-6 14-16,0 16 15,-4 15-15,-3 14 16,-3 15-16,2 13 16,1 10-1,3 7-15,4-1 16,3-6-16,5-12 16,6-16-16,6-13 15,5-9-15,4-10 16,2-8-16,0-9 15,0-5-15,1-5 16,2-1 0,-3-4-16,4-2 15,1 1-15,0 2 16,-2 5-16,-3 7 16,-3 10-16,-3 13 15,-4 8-15,-2 9 16,-5 7-16,-4 4 15,-1 4-15,-3 0 16,2-4-16,-2-8 16,4-7-1,2-11-15,3-10 16,3-12-16,4-8 16,2-7-16,2-7 15,1-1-15,-1 1 16,1 3-16,-3 8 15,0 0-15,0 3 16,1 4-16,1 5 16,1 7-1,-4 6-15,-4 6 16,-3 3-16,-6 7 16,-1 5-16,-3 11 15,2 7-15,2 10 16,2 3-16,3 0 15,4-3-15,6-7 16,4-12-16,3-21 16,2-11-16,2-6 15,0-7 1,0-8-16,-3-4 16,-3-4-16,-3-3 15,-3 3-15,-5-1 16,-6 5-16,-5 10 15,-5 6-15,-5 8 16,-5 9-16,-2 11 16,-4 12-16,0 14 15,0 11 1,1 8-16,3 0 16,8-8-16,7-21 15,6-18-15</inkml:trace>
  <inkml:trace contextRef="#ctx0" brushRef="#br0" timeOffset="-142929.31">22900 10764 0,'0'1'0,"0"1"0,0 0 0,-1-1 0,-5 3 0,-3 2 0,-4 5 16,-4 2-16,-4 4 0,-3 6 0,-1 5 15,-1 7-15,2 8 16,2 7-16,5 9 15,4 4-15,7 3 16,9 1-16,10-4 16,7-6-16,8-9 15,3-16 1,4-15-16,-2-13 16,-2-8-16,-4-7 15,-3-8-15,-6-2 16,-2-2-16,0-2 15,-9 14-15</inkml:trace>
  <inkml:trace contextRef="#ctx0" brushRef="#br0" timeOffset="-142603.08">22891 11142 0,'0'0'0,"2"-3"0,2 2 0,1 1 0,2-1 0,2-1 0,3-4 0,14-11 0,-14 10 0,1 3 16,-2 4 0,-1 3-16,0 8 15,1 8-15,-1 11 16,1 9-16,-1 7 15,0 14-15,2-2 16,0 0-16,-1-19 16,-3-16-16,-1-14 15,-2-10-15,3-8 16,3-5 0,-3 3-16</inkml:trace>
  <inkml:trace contextRef="#ctx0" brushRef="#br0" timeOffset="-141188.55">23179 11144 0,'2'-8'0,"5"-9"0,1 2 0,-1-2 0,-1-3 0,-6 20 0,6-19 0,-1-3 0,-1-1 15,1-3-15,-1-2 16,3 0-16,0 1 15,3 3-15,1 4 16,2 4-16,2 4 16,1 5-16,-1 4 15,-1 5 1,2 9-16,-3 5 0,1 7 16,-2 6-16,1 2 15,-1 1 1,0-4-16,0-3 15,0-6-15,2-8 16,-1-12-16,-2-11 16,0-7-16,3-6 15,0-6 1,-1-2-16,-2-2 16,-1 0-16,-2-1 0,-3 7 15,-2 5 1,-4 1-16,-1 10 15,2 9-15,1 10 16,2 10-16,2 9 16,1 3-16,3 5 15,1-4 1,1-8-16,2-7 16,-2-11-16,1-11 15,0-9-15,2-8 16,-2-10-16,0 4 15,-3 0-15,0 2 16,-1-1-16,1 4 16,-2 3-16,0 2 15,-1 0-15,1-1 16,1 6 0,0 5-16,-3 8 15,1 11-15,0 7 16,1 7-16,1 6 15,1 9-15,1 7 16,1 1-16,1 4 16,0 0-16,1 2 15,0 1-15,-1-2 16,-2-7 0,-1-7-16,0-12 15,-1-14-15,-3-11 16,0-11-16,-5-12 15,-3-10-15,0-9 16,-1-10-16,-4-11 16,-1-4-16,2-5 15,1-1-15,1 5 16,8 18 0,3 9-16,0 6 15,1 4-15,2 6 16,2 5-16,1-3 15,3 6-15,1 3 16,3 5-16,-1 8 16,2 8-16,0 1 15,-2 6-15,-1 0 16,-3 5-16,-4 4 16,-3 2-16,-3 1 15,-4-4 1,-3-3-16,2-8 15,1-12-15,0-11 16,2-9-16,3-7 16,2-9-16,-2 21 15,7-46 17,-6 24-17,6-7 1,0 3-16,0 3 0,1 4 0,1 6 15,-2 6-15,-1 12 0,-4 11 0,-3 13 16,-4 10-16,-1 10 16,-3 8-16,2 9 15,0 1-15,4-4 16,6-5-16,9-11 16,3-10-16,1-12 15,1-14-15,1-15 16,-2-8-1,-2-9-15,-5 0 16,-2-3-16,-5 2 16,-3 7-16,-8 6 15,-5 0-15,-4 4 16,-7 10-16,-6 8 16,-4 11-16,-6 15 15,-3 10-15,0 10 16,16-12-1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FA7B-B1CE-40F9-9692-5466D7431687}" type="datetimeFigureOut">
              <a:rPr lang="pt-BR"/>
              <a:pPr>
                <a:defRPr/>
              </a:pPr>
              <a:t>09/08/2024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6BFF-F518-4BCD-890F-98F0C256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7715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Comandos Básicos </a:t>
            </a:r>
            <a:r>
              <a:rPr lang="pt-BR" dirty="0"/>
              <a:t>Linux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Por isso, vale a pena alterar as permissões desse diretório, para evitar que dados importantes sejam copiados ou apagados. Se quiser remover o usuário apagando seus arquivos, use o comando "</a:t>
            </a:r>
            <a:r>
              <a:rPr lang="pt-BR" sz="1600" b="1" i="1" dirty="0"/>
              <a:t>sudo </a:t>
            </a:r>
            <a:r>
              <a:rPr lang="pt-BR" sz="1600" b="1" i="1" dirty="0" err="1"/>
              <a:t>deluser</a:t>
            </a:r>
            <a:r>
              <a:rPr lang="pt-BR" sz="1600" b="1" i="1" dirty="0"/>
              <a:t>    - -remove-</a:t>
            </a:r>
            <a:r>
              <a:rPr lang="pt-BR" sz="1600" b="1" i="1" dirty="0" err="1"/>
              <a:t>all</a:t>
            </a:r>
            <a:r>
              <a:rPr lang="pt-BR" sz="1600" b="1" i="1" dirty="0"/>
              <a:t>-files </a:t>
            </a:r>
            <a:r>
              <a:rPr lang="pt-BR" sz="1600" b="1" i="1" dirty="0" err="1"/>
              <a:t>nomedousuário</a:t>
            </a:r>
            <a:r>
              <a:rPr lang="pt-BR" sz="1600" dirty="0"/>
              <a:t>".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Removendo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922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59" y="2418070"/>
            <a:ext cx="3018681" cy="52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9383B2-934B-46B2-8DA4-63EFB116EFC5}"/>
                  </a:ext>
                </a:extLst>
              </p14:cNvPr>
              <p14:cNvContentPartPr/>
              <p14:nvPr/>
            </p14:nvContentPartPr>
            <p14:xfrm>
              <a:off x="571680" y="1156680"/>
              <a:ext cx="3423960" cy="2174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9383B2-934B-46B2-8DA4-63EFB116EF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147320"/>
                <a:ext cx="3442680" cy="21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Outro recurso interessante do Linux é a possibilidade de agregar usuários em grupos. </a:t>
            </a:r>
          </a:p>
          <a:p>
            <a:r>
              <a:rPr lang="pt-BR" sz="1600" dirty="0"/>
              <a:t>Isso é muito útil, por exemplo, em ambientes empresariais. </a:t>
            </a:r>
          </a:p>
          <a:p>
            <a:r>
              <a:rPr lang="pt-BR" sz="1600" dirty="0"/>
              <a:t>Com base em certas regras, você poderia criar um diretório acessível para todos os funcionários de determinado setor, mas permitindo a apenas um deles o direito de remover, adicionar ou editar arquivos daquela pasta.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4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38" y="1563638"/>
            <a:ext cx="2733386" cy="23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9291CD8-ED00-4C0D-ADBD-C6806F5C9EF6}"/>
                  </a:ext>
                </a:extLst>
              </p14:cNvPr>
              <p14:cNvContentPartPr/>
              <p14:nvPr/>
            </p14:nvContentPartPr>
            <p14:xfrm>
              <a:off x="187920" y="128520"/>
              <a:ext cx="8806320" cy="2657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9291CD8-ED00-4C0D-ADBD-C6806F5C9E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60" y="119160"/>
                <a:ext cx="8825040" cy="26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96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Para adicionar ou remover grupos, existem comandos semelhantes aos que vimos até o momento: </a:t>
            </a:r>
            <a:r>
              <a:rPr lang="pt-BR" sz="1600" i="1" dirty="0" err="1"/>
              <a:t>addgroup</a:t>
            </a:r>
            <a:r>
              <a:rPr lang="pt-BR" sz="1600" dirty="0"/>
              <a:t> e </a:t>
            </a:r>
            <a:r>
              <a:rPr lang="pt-BR" sz="1600" i="1" dirty="0" err="1"/>
              <a:t>delgroup</a:t>
            </a:r>
            <a:r>
              <a:rPr lang="pt-BR" sz="1600" dirty="0"/>
              <a:t>. </a:t>
            </a:r>
          </a:p>
          <a:p>
            <a:r>
              <a:rPr lang="pt-BR" sz="1600" dirty="0"/>
              <a:t>A sintaxe é a mesma: </a:t>
            </a:r>
            <a:r>
              <a:rPr lang="pt-BR" sz="1600" i="1" dirty="0"/>
              <a:t>sudo </a:t>
            </a:r>
            <a:r>
              <a:rPr lang="pt-BR" sz="1600" i="1" dirty="0" err="1"/>
              <a:t>addgroup</a:t>
            </a:r>
            <a:r>
              <a:rPr lang="pt-BR" sz="1600" i="1" dirty="0"/>
              <a:t>/</a:t>
            </a:r>
            <a:r>
              <a:rPr lang="pt-BR" sz="1600" i="1" dirty="0" err="1"/>
              <a:t>delgroup</a:t>
            </a:r>
            <a:r>
              <a:rPr lang="pt-BR" sz="1600" i="1" dirty="0"/>
              <a:t> </a:t>
            </a:r>
            <a:r>
              <a:rPr lang="pt-BR" sz="1600" i="1" dirty="0" err="1"/>
              <a:t>nomedogrupo</a:t>
            </a:r>
            <a:r>
              <a:rPr lang="pt-BR" sz="1600" dirty="0"/>
              <a:t>. </a:t>
            </a:r>
          </a:p>
          <a:p>
            <a:r>
              <a:rPr lang="pt-BR" sz="1600" dirty="0"/>
              <a:t>Porém, para adicionar um usuário a determinado grupo, o comando é um pouco diferente: </a:t>
            </a:r>
            <a:r>
              <a:rPr lang="pt-BR" sz="1600" b="1" i="1" dirty="0"/>
              <a:t>sudo adduser/</a:t>
            </a:r>
            <a:r>
              <a:rPr lang="pt-BR" sz="1600" b="1" i="1" dirty="0" err="1"/>
              <a:t>deluser</a:t>
            </a:r>
            <a:r>
              <a:rPr lang="pt-BR" sz="1600" b="1" i="1" dirty="0"/>
              <a:t> </a:t>
            </a:r>
            <a:r>
              <a:rPr lang="pt-BR" sz="1600" b="1" i="1" dirty="0" err="1"/>
              <a:t>nomeusuário</a:t>
            </a:r>
            <a:r>
              <a:rPr lang="pt-BR" sz="1600" b="1" i="1" dirty="0"/>
              <a:t> </a:t>
            </a:r>
            <a:r>
              <a:rPr lang="pt-BR" sz="1600" b="1" i="1" dirty="0" err="1"/>
              <a:t>nomedogrupo</a:t>
            </a:r>
            <a:endParaRPr lang="pt-BR" sz="1600" b="1" i="1" dirty="0"/>
          </a:p>
          <a:p>
            <a:r>
              <a:rPr lang="pt-BR" sz="1600" b="1" i="1" dirty="0"/>
              <a:t>Caso queira adicionar um usuário ao grupo </a:t>
            </a:r>
            <a:r>
              <a:rPr lang="pt-BR" sz="1600" b="1" i="1" dirty="0" err="1"/>
              <a:t>sudo</a:t>
            </a:r>
            <a:r>
              <a:rPr lang="pt-BR" sz="1600" b="1" i="1" dirty="0"/>
              <a:t> basta </a:t>
            </a:r>
            <a:r>
              <a:rPr lang="pt-BR" sz="1600" b="1" i="1" dirty="0" err="1"/>
              <a:t>adicionálo</a:t>
            </a:r>
            <a:r>
              <a:rPr lang="pt-BR" sz="1600" b="1" i="1" dirty="0"/>
              <a:t> em </a:t>
            </a:r>
            <a:r>
              <a:rPr lang="pt-BR" sz="1600" b="1" i="1" dirty="0" err="1"/>
              <a:t>sudo</a:t>
            </a:r>
            <a:r>
              <a:rPr lang="pt-BR" sz="1600" b="1" i="1" dirty="0"/>
              <a:t>:</a:t>
            </a:r>
          </a:p>
          <a:p>
            <a:r>
              <a:rPr lang="pt-BR" sz="1600" b="1" i="1" dirty="0" err="1"/>
              <a:t>adduser</a:t>
            </a:r>
            <a:r>
              <a:rPr lang="pt-BR" sz="1600" b="1" i="1" dirty="0"/>
              <a:t> </a:t>
            </a:r>
            <a:r>
              <a:rPr lang="pt-BR" sz="1600" b="1" i="1" dirty="0" err="1"/>
              <a:t>xxx</a:t>
            </a:r>
            <a:r>
              <a:rPr lang="pt-BR" sz="1600" b="1" i="1" dirty="0"/>
              <a:t> </a:t>
            </a:r>
            <a:r>
              <a:rPr lang="pt-BR" sz="1600" b="1" i="1" dirty="0" err="1"/>
              <a:t>sudo</a:t>
            </a:r>
            <a:endParaRPr lang="pt-BR" sz="1600" b="1" i="1" dirty="0"/>
          </a:p>
          <a:p>
            <a:r>
              <a:rPr lang="pt-BR" sz="1600" b="1" i="1" dirty="0">
                <a:solidFill>
                  <a:srgbClr val="FF0000"/>
                </a:solidFill>
              </a:rPr>
              <a:t>O Usuário e o grupo já devem existir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126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87" y="2068354"/>
            <a:ext cx="2920475" cy="9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E56E840-A121-4965-A3F3-86EEBFA22A94}"/>
                  </a:ext>
                </a:extLst>
              </p14:cNvPr>
              <p14:cNvContentPartPr/>
              <p14:nvPr/>
            </p14:nvContentPartPr>
            <p14:xfrm>
              <a:off x="1272960" y="405720"/>
              <a:ext cx="7722360" cy="46483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E56E840-A121-4965-A3F3-86EEBFA22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600" y="396360"/>
                <a:ext cx="774108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50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Para visualizar os grupos é necessário abrir o arquivo “</a:t>
            </a:r>
            <a:r>
              <a:rPr lang="pt-BR" sz="1600" dirty="0" err="1"/>
              <a:t>group</a:t>
            </a:r>
            <a:r>
              <a:rPr lang="pt-BR" sz="1600" dirty="0"/>
              <a:t>”, que se encontra na pasta /</a:t>
            </a:r>
            <a:r>
              <a:rPr lang="pt-BR" sz="1600" dirty="0" err="1"/>
              <a:t>etc</a:t>
            </a:r>
            <a:r>
              <a:rPr lang="pt-BR" sz="1600" dirty="0"/>
              <a:t> com o seguinte comando: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cat</a:t>
            </a:r>
            <a:r>
              <a:rPr lang="pt-BR" sz="1600" b="1" i="1" dirty="0"/>
              <a:t> /</a:t>
            </a:r>
            <a:r>
              <a:rPr lang="pt-BR" sz="1600" b="1" i="1" dirty="0" err="1"/>
              <a:t>etc</a:t>
            </a:r>
            <a:r>
              <a:rPr lang="pt-BR" sz="1600" b="1" i="1" dirty="0"/>
              <a:t>/</a:t>
            </a:r>
            <a:r>
              <a:rPr lang="pt-BR" sz="1600" b="1" i="1" dirty="0" err="1"/>
              <a:t>group</a:t>
            </a:r>
            <a:endParaRPr lang="pt-BR" sz="1600" b="1" i="1" dirty="0"/>
          </a:p>
          <a:p>
            <a:pPr>
              <a:defRPr/>
            </a:pPr>
            <a:r>
              <a:rPr lang="pt-BR" sz="1600" dirty="0"/>
              <a:t>Para visualizar os usuários é necessário abrir o arquivo “</a:t>
            </a:r>
            <a:r>
              <a:rPr lang="pt-BR" sz="1600" dirty="0" err="1"/>
              <a:t>passwd</a:t>
            </a:r>
            <a:r>
              <a:rPr lang="pt-BR" sz="1600" dirty="0"/>
              <a:t>”, que se encontra na pasta /</a:t>
            </a:r>
            <a:r>
              <a:rPr lang="pt-BR" sz="1600" dirty="0" err="1"/>
              <a:t>etc</a:t>
            </a:r>
            <a:r>
              <a:rPr lang="pt-BR" sz="1600" dirty="0"/>
              <a:t> com o seguinte comando: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cat</a:t>
            </a:r>
            <a:r>
              <a:rPr lang="pt-BR" sz="1600" b="1" i="1" dirty="0"/>
              <a:t> /</a:t>
            </a:r>
            <a:r>
              <a:rPr lang="pt-BR" sz="1600" b="1" i="1" dirty="0" err="1"/>
              <a:t>etc</a:t>
            </a:r>
            <a:r>
              <a:rPr lang="pt-BR" sz="1600" b="1" i="1" dirty="0"/>
              <a:t>/</a:t>
            </a:r>
            <a:r>
              <a:rPr lang="pt-BR" sz="1600" b="1" i="1" dirty="0" err="1"/>
              <a:t>passwd</a:t>
            </a:r>
            <a:endParaRPr lang="pt-BR" sz="1600" b="1" i="1" dirty="0"/>
          </a:p>
          <a:p>
            <a:pPr marL="0" indent="0">
              <a:buFont typeface="Arial" charset="0"/>
              <a:buNone/>
              <a:defRPr/>
            </a:pPr>
            <a:endParaRPr lang="pt-BR" sz="1600" i="1" dirty="0"/>
          </a:p>
          <a:p>
            <a:pPr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2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98" y="1801224"/>
            <a:ext cx="2964600" cy="176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8E37BD2-033E-4150-BA11-0EC5EF4065A0}"/>
                  </a:ext>
                </a:extLst>
              </p14:cNvPr>
              <p14:cNvContentPartPr/>
              <p14:nvPr/>
            </p14:nvContentPartPr>
            <p14:xfrm>
              <a:off x="1497600" y="717480"/>
              <a:ext cx="4671720" cy="3304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8E37BD2-033E-4150-BA11-0EC5EF4065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240" y="708120"/>
                <a:ext cx="4690440" cy="33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3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Outra forma de adicionar um usuário já existente a um determinado grupo, utilizamos o comando </a:t>
            </a:r>
            <a:r>
              <a:rPr lang="pt-B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usermod</a:t>
            </a:r>
            <a:r>
              <a:rPr lang="pt-BR" sz="1600" dirty="0"/>
              <a:t>;</a:t>
            </a:r>
          </a:p>
          <a:p>
            <a:pPr>
              <a:defRPr/>
            </a:pPr>
            <a:r>
              <a:rPr lang="pt-BR" sz="1600" dirty="0"/>
              <a:t>o comando utilizado será</a:t>
            </a:r>
            <a:r>
              <a:rPr lang="pt-BR" sz="1600" b="1" i="1" dirty="0"/>
              <a:t>: </a:t>
            </a:r>
            <a:r>
              <a:rPr lang="pt-BR" sz="1600" b="1" i="1" dirty="0" err="1"/>
              <a:t>usermod</a:t>
            </a:r>
            <a:r>
              <a:rPr lang="pt-BR" sz="1600" b="1" i="1" dirty="0"/>
              <a:t> -G </a:t>
            </a:r>
            <a:r>
              <a:rPr lang="pt-BR" sz="1600" b="1" i="1" dirty="0" err="1"/>
              <a:t>groupa,groupb</a:t>
            </a:r>
            <a:r>
              <a:rPr lang="pt-BR" sz="1600" b="1" i="1" dirty="0"/>
              <a:t> </a:t>
            </a:r>
            <a:r>
              <a:rPr lang="pt-BR" sz="1600" b="1" i="1" dirty="0" err="1"/>
              <a:t>user-name</a:t>
            </a:r>
            <a:r>
              <a:rPr lang="pt-BR" sz="1600" b="1" i="1" dirty="0"/>
              <a:t>;</a:t>
            </a:r>
          </a:p>
          <a:p>
            <a:pPr>
              <a:defRPr/>
            </a:pPr>
            <a:r>
              <a:rPr lang="pt-BR" sz="1600" i="1" dirty="0"/>
              <a:t>No exemplo o usuário </a:t>
            </a:r>
            <a:r>
              <a:rPr lang="pt-BR" sz="1600" i="1" dirty="0" err="1"/>
              <a:t>xxxxx</a:t>
            </a:r>
            <a:r>
              <a:rPr lang="pt-BR" sz="1600" i="1" dirty="0"/>
              <a:t> será adicionado ao grupo </a:t>
            </a:r>
            <a:r>
              <a:rPr lang="pt-BR" sz="1600" i="1" dirty="0" err="1"/>
              <a:t>tester</a:t>
            </a:r>
            <a:r>
              <a:rPr lang="pt-BR" sz="1600" i="1" dirty="0"/>
              <a:t>.</a:t>
            </a:r>
          </a:p>
          <a:p>
            <a:pPr>
              <a:defRPr/>
            </a:pPr>
            <a:endParaRPr lang="pt-BR" sz="1600" i="1" dirty="0"/>
          </a:p>
          <a:p>
            <a:pPr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Adicionando Usuários/Grupo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33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83" y="2162397"/>
            <a:ext cx="2950315" cy="41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E2A4C1C-4D1B-4BE4-9BDD-362FBC5645CF}"/>
                  </a:ext>
                </a:extLst>
              </p14:cNvPr>
              <p14:cNvContentPartPr/>
              <p14:nvPr/>
            </p14:nvContentPartPr>
            <p14:xfrm>
              <a:off x="1134000" y="2778480"/>
              <a:ext cx="2086560" cy="328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E2A4C1C-4D1B-4BE4-9BDD-362FBC5645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640" y="2769120"/>
                <a:ext cx="210528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36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Para remover um membro de um grupo complementar, execute o comando </a:t>
            </a:r>
            <a:r>
              <a:rPr lang="pt-B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usermod</a:t>
            </a:r>
            <a:r>
              <a:rPr lang="pt-BR" sz="1600" dirty="0"/>
              <a:t>, inserindo somente os grupos que deseja que o usuário permaneça.</a:t>
            </a:r>
          </a:p>
          <a:p>
            <a:pPr>
              <a:defRPr/>
            </a:pPr>
            <a:r>
              <a:rPr lang="pt-BR" sz="1600" dirty="0"/>
              <a:t>Por exemplo, se o grupo primário do usuário for </a:t>
            </a:r>
            <a:r>
              <a:rPr lang="pt-BR" sz="1600" dirty="0" err="1"/>
              <a:t>ederson</a:t>
            </a:r>
            <a:r>
              <a:rPr lang="pt-BR" sz="1600" dirty="0"/>
              <a:t> e o usuário também for um membro de outros grupos, ex. </a:t>
            </a:r>
            <a:r>
              <a:rPr lang="pt-BR" sz="1600" dirty="0" err="1"/>
              <a:t>tester</a:t>
            </a:r>
            <a:r>
              <a:rPr lang="pt-BR" sz="1600" dirty="0"/>
              <a:t>. Para remover o usuário do grupo </a:t>
            </a:r>
            <a:r>
              <a:rPr lang="pt-BR" sz="1600" dirty="0" err="1"/>
              <a:t>tester</a:t>
            </a:r>
            <a:r>
              <a:rPr lang="pt-BR" sz="1600" dirty="0"/>
              <a:t>, o seguinte comando será usado: </a:t>
            </a:r>
            <a:r>
              <a:rPr lang="pt-BR" sz="1600" b="1" i="1" dirty="0"/>
              <a:t>sudo </a:t>
            </a:r>
            <a:r>
              <a:rPr lang="pt-BR" sz="1600" b="1" i="1" dirty="0" err="1"/>
              <a:t>usermod</a:t>
            </a:r>
            <a:r>
              <a:rPr lang="pt-BR" sz="1600" b="1" i="1" dirty="0"/>
              <a:t> -G </a:t>
            </a:r>
            <a:r>
              <a:rPr lang="pt-BR" sz="1600" b="1" i="1" dirty="0" err="1"/>
              <a:t>ederson</a:t>
            </a:r>
            <a:r>
              <a:rPr lang="pt-BR" sz="1600" b="1" i="1" dirty="0"/>
              <a:t> </a:t>
            </a:r>
            <a:r>
              <a:rPr lang="pt-BR" sz="1600" b="1" i="1" dirty="0" err="1"/>
              <a:t>user-name</a:t>
            </a:r>
            <a:r>
              <a:rPr lang="pt-BR" sz="1600" dirty="0"/>
              <a:t>, em que </a:t>
            </a:r>
            <a:r>
              <a:rPr lang="pt-BR" sz="1600" i="1" dirty="0" err="1"/>
              <a:t>user-name</a:t>
            </a:r>
            <a:r>
              <a:rPr lang="pt-BR" sz="1600" dirty="0"/>
              <a:t> é o nome de usuário.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Excluindo usuário do Grupo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04" y="2306759"/>
            <a:ext cx="2967350" cy="12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9936AA4-7A26-4C43-B7C8-5A245E467921}"/>
                  </a:ext>
                </a:extLst>
              </p14:cNvPr>
              <p14:cNvContentPartPr/>
              <p14:nvPr/>
            </p14:nvContentPartPr>
            <p14:xfrm>
              <a:off x="1833120" y="1207800"/>
              <a:ext cx="6621840" cy="537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9936AA4-7A26-4C43-B7C8-5A245E467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760" y="1198440"/>
                <a:ext cx="6640560" cy="5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63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Para exibir quem é um membro de um grupo, digite o seguinte comando: </a:t>
            </a:r>
            <a:r>
              <a:rPr lang="pt-BR" sz="1600" b="1" i="1" dirty="0" err="1"/>
              <a:t>getent</a:t>
            </a:r>
            <a:r>
              <a:rPr lang="pt-BR" sz="1600" b="1" i="1" dirty="0"/>
              <a:t> </a:t>
            </a:r>
            <a:r>
              <a:rPr lang="pt-BR" sz="1600" b="1" i="1" dirty="0" err="1"/>
              <a:t>group</a:t>
            </a:r>
            <a:r>
              <a:rPr lang="pt-BR" sz="1600" b="1" i="1" dirty="0"/>
              <a:t> </a:t>
            </a:r>
            <a:r>
              <a:rPr lang="pt-BR" sz="1600" b="1" i="1" dirty="0" err="1"/>
              <a:t>group-name</a:t>
            </a:r>
            <a:r>
              <a:rPr lang="pt-BR" sz="1600" dirty="0"/>
              <a:t>, em que </a:t>
            </a:r>
            <a:r>
              <a:rPr lang="pt-BR" sz="1600" i="1" dirty="0" err="1"/>
              <a:t>group-name</a:t>
            </a:r>
            <a:r>
              <a:rPr lang="pt-BR" sz="1600" dirty="0"/>
              <a:t> é o nome do grupo.</a:t>
            </a:r>
          </a:p>
          <a:p>
            <a:r>
              <a:rPr lang="pt-BR" sz="1600" dirty="0"/>
              <a:t>No exemplo são exibidos os usuários do grupo </a:t>
            </a:r>
            <a:r>
              <a:rPr lang="pt-BR" sz="1600" dirty="0" err="1"/>
              <a:t>tester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grupos de usuários no Linux – Exibindo usuários do grupo.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536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88" y="2142730"/>
            <a:ext cx="3013427" cy="45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1B5EC9A-FDD1-49A4-B25B-0882CBECD0CC}"/>
                  </a:ext>
                </a:extLst>
              </p14:cNvPr>
              <p14:cNvContentPartPr/>
              <p14:nvPr/>
            </p14:nvContentPartPr>
            <p14:xfrm>
              <a:off x="3139560" y="926640"/>
              <a:ext cx="5765760" cy="1349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1B5EC9A-FDD1-49A4-B25B-0882CBECD0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200" y="917280"/>
                <a:ext cx="578448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55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Como vimos, Existem três tipos de permissões, </a:t>
            </a:r>
            <a:r>
              <a:rPr lang="pt-BR" sz="1600" dirty="0" err="1"/>
              <a:t>Read</a:t>
            </a:r>
            <a:r>
              <a:rPr lang="pt-BR" sz="1600" dirty="0"/>
              <a:t>, Write e Execute (Leitura, escrita e execução).</a:t>
            </a:r>
          </a:p>
          <a:p>
            <a:r>
              <a:rPr lang="pt-BR" sz="1600" dirty="0"/>
              <a:t>Vimos também que existem três associações, ao dono do arquivo, ao grupo do dono do arquivo e a outros usuários.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638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8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D01D118-2EA9-4492-A9B8-41DF6C766BA6}"/>
                  </a:ext>
                </a:extLst>
              </p14:cNvPr>
              <p14:cNvContentPartPr/>
              <p14:nvPr/>
            </p14:nvContentPartPr>
            <p14:xfrm>
              <a:off x="3001680" y="274680"/>
              <a:ext cx="5083200" cy="1567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D01D118-2EA9-4492-A9B8-41DF6C766B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2320" y="265320"/>
                <a:ext cx="5101920" cy="15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50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As permissões de arquivos e diretórios podem ser alteradas com o comando </a:t>
            </a:r>
            <a:r>
              <a:rPr lang="pt-BR" sz="16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pt-BR" sz="1600" dirty="0"/>
              <a:t>. E depois de aprender como interpretar as permissões, fica mais fácil usá-lo, já que esse comando trabalhará com uma sintaxe semelhante. </a:t>
            </a:r>
          </a:p>
          <a:p>
            <a:pPr>
              <a:defRPr/>
            </a:pPr>
            <a:r>
              <a:rPr lang="pt-BR" sz="1600" dirty="0"/>
              <a:t>A "fórmula" de uso mais simples do </a:t>
            </a:r>
            <a:r>
              <a:rPr lang="pt-BR" sz="1600" i="1" dirty="0" err="1"/>
              <a:t>chmod</a:t>
            </a:r>
            <a:r>
              <a:rPr lang="pt-BR" sz="1600" dirty="0"/>
              <a:t> é: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ugo+=</a:t>
            </a:r>
            <a:r>
              <a:rPr lang="pt-BR" sz="1600" b="1" i="1" dirty="0" err="1"/>
              <a:t>rwx</a:t>
            </a:r>
            <a:r>
              <a:rPr lang="pt-BR" sz="1600" b="1" i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o+=</a:t>
            </a:r>
            <a:r>
              <a:rPr lang="pt-BR" sz="1600" b="1" i="1" dirty="0" err="1"/>
              <a:t>rwx</a:t>
            </a:r>
            <a:r>
              <a:rPr lang="pt-BR" sz="1600" b="1" i="1" dirty="0"/>
              <a:t> /</a:t>
            </a:r>
            <a:r>
              <a:rPr lang="pt-BR" sz="1600" b="1" i="1" dirty="0" err="1"/>
              <a:t>etc</a:t>
            </a: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o-=---/</a:t>
            </a:r>
            <a:r>
              <a:rPr lang="pt-BR" sz="1600" b="1" i="1" dirty="0" err="1"/>
              <a:t>etc</a:t>
            </a:r>
            <a:endParaRPr lang="pt-BR" sz="1600" b="1" i="1" dirty="0"/>
          </a:p>
          <a:p>
            <a:pPr marL="0" indent="0"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</a:t>
            </a:r>
            <a:r>
              <a:rPr lang="pt-BR" sz="1600" b="1" i="1" dirty="0" err="1"/>
              <a:t>ug</a:t>
            </a:r>
            <a:r>
              <a:rPr lang="pt-BR" sz="1600" b="1" i="1" dirty="0"/>
              <a:t>-=r-x /</a:t>
            </a:r>
            <a:r>
              <a:rPr lang="pt-BR" sz="1600" b="1" i="1" dirty="0" err="1"/>
              <a:t>etc</a:t>
            </a:r>
            <a:endParaRPr lang="pt-BR" sz="1600" b="1" i="1" dirty="0"/>
          </a:p>
          <a:p>
            <a:pPr marL="0" indent="0">
              <a:buFont typeface="Arial" charset="0"/>
              <a:buNone/>
              <a:defRPr/>
            </a:pPr>
            <a:br>
              <a:rPr lang="pt-BR" sz="1600" dirty="0"/>
            </a:b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E96C41E-EAFB-4BC8-83E9-E1ED1FA7BBCA}"/>
                  </a:ext>
                </a:extLst>
              </p14:cNvPr>
              <p14:cNvContentPartPr/>
              <p14:nvPr/>
            </p14:nvContentPartPr>
            <p14:xfrm>
              <a:off x="201240" y="48240"/>
              <a:ext cx="8769960" cy="4819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E96C41E-EAFB-4BC8-83E9-E1ED1FA7B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80" y="38880"/>
                <a:ext cx="8788680" cy="48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/>
          </a:p>
          <a:p>
            <a:pPr marL="180975" indent="-180975">
              <a:defRPr/>
            </a:pPr>
            <a:r>
              <a:rPr lang="pt-BR" sz="1600" b="1" dirty="0"/>
              <a:t>u:</a:t>
            </a:r>
            <a:r>
              <a:rPr lang="pt-BR" sz="1600" dirty="0"/>
              <a:t> define que as regras serão aplicadas ao usuário;</a:t>
            </a:r>
          </a:p>
          <a:p>
            <a:pPr marL="180975" indent="-180975">
              <a:defRPr/>
            </a:pPr>
            <a:r>
              <a:rPr lang="pt-BR" sz="1600" b="1" dirty="0"/>
              <a:t>g:</a:t>
            </a:r>
            <a:r>
              <a:rPr lang="pt-BR" sz="1600" dirty="0"/>
              <a:t> define que as regras serão aplicadas ao grupo;</a:t>
            </a:r>
          </a:p>
          <a:p>
            <a:pPr marL="180975" indent="-180975">
              <a:defRPr/>
            </a:pPr>
            <a:r>
              <a:rPr lang="pt-BR" sz="1600" b="1" dirty="0"/>
              <a:t>o:</a:t>
            </a:r>
            <a:r>
              <a:rPr lang="pt-BR" sz="1600" dirty="0"/>
              <a:t> define que as regras serão aplicadas aos outros usuários do sistema;</a:t>
            </a:r>
          </a:p>
          <a:p>
            <a:pPr marL="180975" indent="-180975">
              <a:defRPr/>
            </a:pPr>
            <a:r>
              <a:rPr lang="pt-BR" sz="1600" b="1" dirty="0"/>
              <a:t>a:</a:t>
            </a:r>
            <a:r>
              <a:rPr lang="pt-BR" sz="1600" dirty="0"/>
              <a:t> define que as regras serão aplicadas a todos;</a:t>
            </a:r>
          </a:p>
          <a:p>
            <a:pPr marL="180975" indent="-180975">
              <a:defRPr/>
            </a:pPr>
            <a:r>
              <a:rPr lang="pt-BR" sz="1600" b="1" dirty="0"/>
              <a:t>+:</a:t>
            </a:r>
            <a:r>
              <a:rPr lang="pt-BR" sz="1600" dirty="0"/>
              <a:t> adiciona permissão;</a:t>
            </a:r>
          </a:p>
          <a:p>
            <a:pPr marL="180975" indent="-180975">
              <a:defRPr/>
            </a:pPr>
            <a:r>
              <a:rPr lang="pt-BR" sz="1600" b="1" dirty="0"/>
              <a:t>-:</a:t>
            </a:r>
            <a:r>
              <a:rPr lang="pt-BR" sz="1600" dirty="0"/>
              <a:t> remove permissão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6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Apesar de escolhermos o Ubuntu Linux, saiba que os comandos apresentados a seguir seguem o mesmo padrão e, por isso, serão utilizáveis de maneira similar em outras distribuições do </a:t>
            </a:r>
            <a:r>
              <a:rPr lang="pt-BR" sz="1600" dirty="0" err="1"/>
              <a:t>linux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(Ubuntu)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85" y="1679684"/>
            <a:ext cx="3013678" cy="187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9551" y="1554163"/>
            <a:ext cx="453727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/>
          </a:p>
          <a:p>
            <a:pPr marL="180975" indent="-180975">
              <a:defRPr/>
            </a:pPr>
            <a:r>
              <a:rPr lang="pt-BR" sz="1600" b="1" dirty="0"/>
              <a:t>=:</a:t>
            </a:r>
            <a:r>
              <a:rPr lang="pt-BR" sz="1600" dirty="0"/>
              <a:t> informa que a permissão aplicada deve ser exatamente igual a que será indicada a seguir;</a:t>
            </a:r>
          </a:p>
          <a:p>
            <a:pPr>
              <a:defRPr/>
            </a:pPr>
            <a:r>
              <a:rPr lang="pt-BR" sz="1600" b="1" dirty="0"/>
              <a:t>r:</a:t>
            </a:r>
            <a:r>
              <a:rPr lang="pt-BR" sz="1600" dirty="0"/>
              <a:t> atribui a permissão de leitura;</a:t>
            </a:r>
          </a:p>
          <a:p>
            <a:pPr>
              <a:defRPr/>
            </a:pPr>
            <a:r>
              <a:rPr lang="pt-BR" sz="1600" b="1" dirty="0"/>
              <a:t>w:</a:t>
            </a:r>
            <a:r>
              <a:rPr lang="pt-BR" sz="1600" dirty="0"/>
              <a:t> atribui a permissão de escrita;</a:t>
            </a:r>
          </a:p>
          <a:p>
            <a:pPr>
              <a:defRPr/>
            </a:pPr>
            <a:r>
              <a:rPr lang="pt-BR" sz="1600" b="1" dirty="0"/>
              <a:t>x:</a:t>
            </a:r>
            <a:r>
              <a:rPr lang="pt-BR" sz="1600" dirty="0"/>
              <a:t> atribui a permissão </a:t>
            </a:r>
          </a:p>
          <a:p>
            <a:pPr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33" y="1592680"/>
            <a:ext cx="3103464" cy="22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0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/>
          </a:p>
          <a:p>
            <a:pPr>
              <a:defRPr/>
            </a:pPr>
            <a:r>
              <a:rPr lang="pt-BR" sz="1600" dirty="0"/>
              <a:t>Com isso, já podemos arriscar um primeiro comando. Para permitir que outros usuários possam escrever na pasta teste:</a:t>
            </a:r>
          </a:p>
          <a:p>
            <a:pPr>
              <a:defRPr/>
            </a:pPr>
            <a:r>
              <a:rPr lang="pt-BR" sz="1600" b="1" i="1" dirty="0"/>
              <a:t>sudo </a:t>
            </a:r>
            <a:r>
              <a:rPr lang="pt-BR" sz="1600" b="1" i="1" dirty="0" err="1"/>
              <a:t>chmod</a:t>
            </a:r>
            <a:r>
              <a:rPr lang="pt-BR" sz="1600" b="1" i="1" dirty="0"/>
              <a:t> o+=w teste/</a:t>
            </a:r>
          </a:p>
          <a:p>
            <a:pPr>
              <a:defRPr/>
            </a:pPr>
            <a:endParaRPr lang="pt-BR" sz="1600" b="1" i="1" dirty="0"/>
          </a:p>
          <a:p>
            <a:pPr>
              <a:defRPr/>
            </a:pPr>
            <a:r>
              <a:rPr lang="pt-BR" sz="1600" b="1" dirty="0" err="1"/>
              <a:t>Chmod</a:t>
            </a:r>
            <a:r>
              <a:rPr lang="pt-BR" sz="1600" b="1" dirty="0"/>
              <a:t> -R </a:t>
            </a:r>
            <a:r>
              <a:rPr lang="pt-BR" sz="1600" b="1" dirty="0" err="1"/>
              <a:t>ugoa</a:t>
            </a:r>
            <a:r>
              <a:rPr lang="pt-BR" sz="1600" b="1" dirty="0"/>
              <a:t>+-=</a:t>
            </a:r>
            <a:r>
              <a:rPr lang="pt-BR" sz="1600" b="1" dirty="0" err="1"/>
              <a:t>rwx</a:t>
            </a:r>
            <a:r>
              <a:rPr lang="pt-BR" sz="1600" b="1" dirty="0"/>
              <a:t> arquivo/diretório</a:t>
            </a:r>
          </a:p>
          <a:p>
            <a:pPr>
              <a:defRPr/>
            </a:pPr>
            <a:r>
              <a:rPr lang="pt-BR" sz="1600" dirty="0">
                <a:solidFill>
                  <a:srgbClr val="FF0000"/>
                </a:solidFill>
              </a:rPr>
              <a:t>-R atribui permissões de forma recursiva</a:t>
            </a:r>
          </a:p>
          <a:p>
            <a:pPr>
              <a:defRPr/>
            </a:pPr>
            <a:endParaRPr lang="pt-BR" sz="1600" b="1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96" y="1652552"/>
            <a:ext cx="2914302" cy="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11" y="2596730"/>
            <a:ext cx="2926548" cy="13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06C5E23-FBF0-49B6-89E7-C704F3B5F36F}"/>
                  </a:ext>
                </a:extLst>
              </p14:cNvPr>
              <p14:cNvContentPartPr/>
              <p14:nvPr/>
            </p14:nvContentPartPr>
            <p14:xfrm>
              <a:off x="323280" y="83880"/>
              <a:ext cx="8230680" cy="4335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06C5E23-FBF0-49B6-89E7-C704F3B5F3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920" y="74520"/>
                <a:ext cx="8249400" cy="43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14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777 arquivo/diretório</a:t>
            </a:r>
          </a:p>
          <a:p>
            <a:pPr marL="0" indent="0">
              <a:buFont typeface="Arial" charset="0"/>
              <a:buNone/>
              <a:defRPr/>
            </a:pPr>
            <a:endParaRPr lang="pt-BR" sz="1600" b="1" dirty="0"/>
          </a:p>
          <a:p>
            <a:pPr>
              <a:defRPr/>
            </a:pPr>
            <a:r>
              <a:rPr lang="pt-BR" sz="1600" dirty="0"/>
              <a:t>Existe mais de uma forma de usar o </a:t>
            </a:r>
            <a:r>
              <a:rPr lang="pt-BR" sz="1600" dirty="0" err="1"/>
              <a:t>chmod</a:t>
            </a:r>
            <a:r>
              <a:rPr lang="pt-BR" sz="1600" dirty="0"/>
              <a:t> e muitos preferem esta segunda, que ensinaremos a seguir.</a:t>
            </a:r>
          </a:p>
          <a:p>
            <a:pPr>
              <a:defRPr/>
            </a:pPr>
            <a:r>
              <a:rPr lang="pt-BR" sz="1600" dirty="0"/>
              <a:t>Em vez de digitar letras e operadores matemáticos, como o caso de </a:t>
            </a:r>
            <a:r>
              <a:rPr lang="pt-BR" sz="1600" i="1" dirty="0" err="1"/>
              <a:t>a+rw</a:t>
            </a:r>
            <a:r>
              <a:rPr lang="pt-BR" sz="1600" dirty="0"/>
              <a:t>, por exemplo, muitos administradores preferem estipular as permissões com códigos numéricos.</a:t>
            </a:r>
          </a:p>
          <a:p>
            <a:pPr>
              <a:defRPr/>
            </a:pPr>
            <a:r>
              <a:rPr lang="pt-BR" sz="1600" dirty="0"/>
              <a:t>Para isso, você precisa pensar na regra de permissão como se fosse uma sequência de bits.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96" y="1652552"/>
            <a:ext cx="2914302" cy="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11" y="2596730"/>
            <a:ext cx="2926548" cy="13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A5778B0-57D6-43CF-9C89-52C8AEB974FF}"/>
                  </a:ext>
                </a:extLst>
              </p14:cNvPr>
              <p14:cNvContentPartPr/>
              <p14:nvPr/>
            </p14:nvContentPartPr>
            <p14:xfrm>
              <a:off x="1220040" y="1957320"/>
              <a:ext cx="306360" cy="45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A5778B0-57D6-43CF-9C89-52C8AEB974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680" y="1947960"/>
                <a:ext cx="32508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65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777 arquivo/diretório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A permissão </a:t>
            </a:r>
            <a:r>
              <a:rPr lang="pt-BR" sz="1600" i="1" dirty="0" err="1"/>
              <a:t>rwx</a:t>
            </a:r>
            <a:r>
              <a:rPr lang="pt-BR" sz="1600" dirty="0"/>
              <a:t>, por exemplo, equivaleria a </a:t>
            </a:r>
            <a:r>
              <a:rPr lang="pt-BR" sz="1600" i="1" dirty="0"/>
              <a:t>111</a:t>
            </a:r>
            <a:r>
              <a:rPr lang="pt-BR" sz="1600" dirty="0"/>
              <a:t>, enquanto que </a:t>
            </a:r>
            <a:r>
              <a:rPr lang="pt-BR" sz="1600" i="1" dirty="0" err="1"/>
              <a:t>rw</a:t>
            </a:r>
            <a:r>
              <a:rPr lang="pt-BR" sz="1600" i="1" dirty="0"/>
              <a:t>-</a:t>
            </a:r>
            <a:r>
              <a:rPr lang="pt-BR" sz="1600" dirty="0"/>
              <a:t> se transformaria em </a:t>
            </a:r>
            <a:r>
              <a:rPr lang="pt-BR" sz="1600" i="1" dirty="0"/>
              <a:t>110</a:t>
            </a:r>
            <a:r>
              <a:rPr lang="pt-BR" sz="1600" dirty="0"/>
              <a:t>. Resumindo: 1 para letra, 0 para hífen.</a:t>
            </a:r>
          </a:p>
          <a:p>
            <a:pPr>
              <a:defRPr/>
            </a:pPr>
            <a:r>
              <a:rPr lang="pt-BR" sz="1600" dirty="0"/>
              <a:t>Assim, ao converter esses números de base binária para decimal, 111 viraria 7, enquanto que 110 se tornaria 6.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253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35646"/>
            <a:ext cx="2647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3B56EE3-EF4F-47A3-B74A-066788FF570A}"/>
                  </a:ext>
                </a:extLst>
              </p14:cNvPr>
              <p14:cNvContentPartPr/>
              <p14:nvPr/>
            </p14:nvContentPartPr>
            <p14:xfrm>
              <a:off x="541440" y="81000"/>
              <a:ext cx="8344080" cy="4717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3B56EE3-EF4F-47A3-B74A-066788FF57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080" y="71640"/>
                <a:ext cx="8362800" cy="47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770 arquivo/diretório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Seguindo essa lógica, se você quisesse retirar todas as permissões (leitura, escrita e execução) para todos os outros, ou seja, que não pertencem ao grupo do arquivo/pasta nem é o dono do arquivo/pasta, poderia digitar a seguinte linha: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/>
              <a:t>chmod</a:t>
            </a:r>
            <a:r>
              <a:rPr lang="pt-BR" sz="1600" dirty="0"/>
              <a:t> 770 diretório/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79" y="1635646"/>
            <a:ext cx="2955813" cy="9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70" y="2582372"/>
            <a:ext cx="2898864" cy="13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81D5A2-FFFD-4DF4-8B49-9F9A1CA191E9}"/>
                  </a:ext>
                </a:extLst>
              </p14:cNvPr>
              <p14:cNvContentPartPr/>
              <p14:nvPr/>
            </p14:nvContentPartPr>
            <p14:xfrm>
              <a:off x="1251720" y="1582920"/>
              <a:ext cx="418320" cy="137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81D5A2-FFFD-4DF4-8B49-9F9A1CA191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2360" y="1573560"/>
                <a:ext cx="43704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05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770 arquivo/diretório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Seguindo essa lógica, se você quisesse retirar todas as permissões (leitura, escrita e execução) para todos os outros, ou seja, que não pertencem ao grupo do arquivo/pasta nem é o dono do arquivo/pasta, poderia digitar a seguinte linha: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/>
              <a:t>chmod</a:t>
            </a:r>
            <a:r>
              <a:rPr lang="pt-BR" sz="1600" dirty="0"/>
              <a:t> 770 diretório/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79" y="1635646"/>
            <a:ext cx="2955813" cy="9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70" y="2582372"/>
            <a:ext cx="2898864" cy="13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9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1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??? arquivo/diretório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Se você quisesse manter o seguinte cenário:</a:t>
            </a:r>
          </a:p>
          <a:p>
            <a:pPr>
              <a:defRPr/>
            </a:pPr>
            <a:r>
              <a:rPr lang="pt-BR" sz="1600" dirty="0"/>
              <a:t>Dono = Permissão total</a:t>
            </a:r>
          </a:p>
          <a:p>
            <a:pPr>
              <a:defRPr/>
            </a:pPr>
            <a:r>
              <a:rPr lang="pt-BR" sz="1600" dirty="0"/>
              <a:t>Grupo = Somente Leitura</a:t>
            </a:r>
          </a:p>
          <a:p>
            <a:pPr>
              <a:defRPr/>
            </a:pPr>
            <a:r>
              <a:rPr lang="pt-BR" sz="1600" dirty="0"/>
              <a:t>Outros = Nenhuma permissão</a:t>
            </a:r>
          </a:p>
          <a:p>
            <a:pPr>
              <a:defRPr/>
            </a:pPr>
            <a:r>
              <a:rPr lang="pt-BR" sz="1600" dirty="0"/>
              <a:t>Poderia digitar o seguinte comando: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/>
              <a:t>chmod</a:t>
            </a:r>
            <a:r>
              <a:rPr lang="pt-BR" sz="1600" dirty="0"/>
              <a:t> ??? diretório/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41911"/>
              </p:ext>
            </p:extLst>
          </p:nvPr>
        </p:nvGraphicFramePr>
        <p:xfrm>
          <a:off x="5541590" y="2067694"/>
          <a:ext cx="2962674" cy="1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Dono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Grupo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Outros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?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?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?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37C26D9-2B16-4D3A-AEB1-1F148922CB19}"/>
                  </a:ext>
                </a:extLst>
              </p14:cNvPr>
              <p14:cNvContentPartPr/>
              <p14:nvPr/>
            </p14:nvContentPartPr>
            <p14:xfrm>
              <a:off x="467640" y="78480"/>
              <a:ext cx="7943760" cy="4158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37C26D9-2B16-4D3A-AEB1-1F148922C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80" y="69120"/>
                <a:ext cx="7962480" cy="41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788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b="1" i="1" dirty="0" err="1"/>
              <a:t>chmod</a:t>
            </a:r>
            <a:r>
              <a:rPr lang="pt-BR" sz="1600" b="1" i="1" dirty="0"/>
              <a:t> 740 arquivo/diretório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Se você quisesse manter o seguinte cenário:</a:t>
            </a:r>
          </a:p>
          <a:p>
            <a:pPr>
              <a:defRPr/>
            </a:pPr>
            <a:r>
              <a:rPr lang="pt-BR" sz="1600" dirty="0"/>
              <a:t>Dono = Permissão total</a:t>
            </a:r>
          </a:p>
          <a:p>
            <a:pPr>
              <a:defRPr/>
            </a:pPr>
            <a:r>
              <a:rPr lang="pt-BR" sz="1600" dirty="0"/>
              <a:t>Grupo = Somente Leitura</a:t>
            </a:r>
          </a:p>
          <a:p>
            <a:pPr>
              <a:defRPr/>
            </a:pPr>
            <a:r>
              <a:rPr lang="pt-BR" sz="1600" dirty="0"/>
              <a:t>Outros = Nenhuma permissão</a:t>
            </a:r>
          </a:p>
          <a:p>
            <a:pPr>
              <a:defRPr/>
            </a:pPr>
            <a:r>
              <a:rPr lang="pt-BR" sz="1600" dirty="0"/>
              <a:t>Poderia digitar o seguinte comando:</a:t>
            </a:r>
          </a:p>
          <a:p>
            <a:pPr>
              <a:defRPr/>
            </a:pP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/>
              <a:t>chmod</a:t>
            </a:r>
            <a:r>
              <a:rPr lang="pt-BR" sz="1600" dirty="0"/>
              <a:t> 740 diretório/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6646" name="CaixaDeTexto 2"/>
          <p:cNvSpPr txBox="1">
            <a:spLocks noChangeArrowheads="1"/>
          </p:cNvSpPr>
          <p:nvPr/>
        </p:nvSpPr>
        <p:spPr bwMode="auto">
          <a:xfrm>
            <a:off x="5472113" y="3159993"/>
            <a:ext cx="3132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R = Leitura</a:t>
            </a:r>
          </a:p>
          <a:p>
            <a:pPr eaLnBrk="1" hangingPunct="1"/>
            <a:r>
              <a:rPr lang="pt-BR"/>
              <a:t>W = Escrita</a:t>
            </a:r>
          </a:p>
          <a:p>
            <a:pPr eaLnBrk="1" hangingPunct="1"/>
            <a:r>
              <a:rPr lang="pt-BR"/>
              <a:t>X = Execução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14506"/>
              </p:ext>
            </p:extLst>
          </p:nvPr>
        </p:nvGraphicFramePr>
        <p:xfrm>
          <a:off x="5541590" y="2067694"/>
          <a:ext cx="2962674" cy="10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Dono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Grupo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Outros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 W X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2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7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4</a:t>
                      </a:r>
                    </a:p>
                  </a:txBody>
                  <a:tcPr marL="91437" marR="91437" marT="45690" marB="456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0</a:t>
                      </a:r>
                    </a:p>
                  </a:txBody>
                  <a:tcPr marL="91437" marR="9143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8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4850B2E-87DA-484A-A49B-23E4BBD79691}"/>
                  </a:ext>
                </a:extLst>
              </p14:cNvPr>
              <p14:cNvContentPartPr/>
              <p14:nvPr/>
            </p14:nvContentPartPr>
            <p14:xfrm>
              <a:off x="1998000" y="144720"/>
              <a:ext cx="5261400" cy="3804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4850B2E-87DA-484A-A49B-23E4BBD79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8640" y="135360"/>
                <a:ext cx="528012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83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r>
              <a:rPr lang="pt-BR" sz="1600" b="1" dirty="0"/>
              <a:t>Alterando o proprietário de um arquivo/pasta – Comando </a:t>
            </a:r>
            <a:r>
              <a:rPr lang="pt-BR" sz="1600" b="1" dirty="0" err="1"/>
              <a:t>chown</a:t>
            </a:r>
            <a:endParaRPr lang="pt-BR" sz="1600" b="1" dirty="0"/>
          </a:p>
          <a:p>
            <a:r>
              <a:rPr lang="pt-BR" sz="1600" dirty="0"/>
              <a:t>Podemos alterar o proprietário de um arquivo usando o comando </a:t>
            </a:r>
            <a:r>
              <a:rPr lang="pt-BR" sz="1600" dirty="0" err="1"/>
              <a:t>chown</a:t>
            </a:r>
            <a:r>
              <a:rPr lang="pt-BR" sz="1600" dirty="0"/>
              <a:t> (“</a:t>
            </a:r>
            <a:r>
              <a:rPr lang="pt-BR" sz="1600" dirty="0" err="1"/>
              <a:t>change</a:t>
            </a:r>
            <a:r>
              <a:rPr lang="pt-BR" sz="1600" dirty="0"/>
              <a:t> </a:t>
            </a:r>
            <a:r>
              <a:rPr lang="pt-BR" sz="1600" dirty="0" err="1"/>
              <a:t>owner</a:t>
            </a:r>
            <a:r>
              <a:rPr lang="pt-BR" sz="1600" dirty="0"/>
              <a:t>”). Somente o usuário root pode efetuar essa alteração.</a:t>
            </a:r>
          </a:p>
          <a:p>
            <a:r>
              <a:rPr lang="pt-BR" sz="1600" b="1" dirty="0" err="1"/>
              <a:t>chown</a:t>
            </a:r>
            <a:r>
              <a:rPr lang="pt-BR" sz="1600" b="1" dirty="0"/>
              <a:t> [opções] [</a:t>
            </a:r>
            <a:r>
              <a:rPr lang="pt-BR" sz="1600" b="1" dirty="0" err="1"/>
              <a:t>novo_proprietário</a:t>
            </a:r>
            <a:r>
              <a:rPr lang="pt-BR" sz="1600" b="1" dirty="0"/>
              <a:t>] [:</a:t>
            </a:r>
            <a:r>
              <a:rPr lang="pt-BR" sz="1600" b="1" dirty="0" err="1"/>
              <a:t>novo_grupo</a:t>
            </a:r>
            <a:r>
              <a:rPr lang="pt-BR" sz="1600" b="1" dirty="0"/>
              <a:t>] </a:t>
            </a:r>
            <a:r>
              <a:rPr lang="pt-BR" sz="1600" b="1" dirty="0" err="1"/>
              <a:t>nomes_arquivos</a:t>
            </a:r>
            <a:r>
              <a:rPr lang="pt-BR" sz="1600" b="1" dirty="0"/>
              <a:t> </a:t>
            </a:r>
          </a:p>
          <a:p>
            <a:r>
              <a:rPr lang="pt-BR" sz="1600" dirty="0"/>
              <a:t>Por exemplo, vamos alterar o proprietário da pasta </a:t>
            </a:r>
            <a:r>
              <a:rPr lang="pt-BR" sz="1600" dirty="0" err="1"/>
              <a:t>videos</a:t>
            </a:r>
            <a:r>
              <a:rPr lang="pt-BR" sz="1600" dirty="0"/>
              <a:t> para um usuário chamado </a:t>
            </a:r>
            <a:r>
              <a:rPr lang="pt-BR" sz="1600" dirty="0" err="1"/>
              <a:t>xxxxx</a:t>
            </a:r>
            <a:r>
              <a:rPr lang="pt-BR" sz="1600" dirty="0"/>
              <a:t> (já existente no sistema):</a:t>
            </a:r>
          </a:p>
          <a:p>
            <a:r>
              <a:rPr lang="pt-BR" sz="1600" dirty="0">
                <a:solidFill>
                  <a:srgbClr val="FF0000"/>
                </a:solidFill>
              </a:rPr>
              <a:t>-R altera de forma recursiva</a:t>
            </a:r>
          </a:p>
          <a:p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Proprietário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7652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16" y="1635646"/>
            <a:ext cx="2745981" cy="23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E02F15E-B5A7-4F37-8E8F-72F7A03EF368}"/>
                  </a:ext>
                </a:extLst>
              </p14:cNvPr>
              <p14:cNvContentPartPr/>
              <p14:nvPr/>
            </p14:nvContentPartPr>
            <p14:xfrm>
              <a:off x="472320" y="60120"/>
              <a:ext cx="8428680" cy="2184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E02F15E-B5A7-4F37-8E8F-72F7A03EF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960" y="50760"/>
                <a:ext cx="8447400" cy="22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5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0071" y="1554163"/>
            <a:ext cx="4536753" cy="3321050"/>
          </a:xfrm>
        </p:spPr>
        <p:txBody>
          <a:bodyPr/>
          <a:lstStyle/>
          <a:p>
            <a:pPr>
              <a:defRPr/>
            </a:pPr>
            <a:r>
              <a:rPr lang="pt-BR" sz="1600" b="1" dirty="0"/>
              <a:t>Alterando o grupo de um arquivo/pasta – Comando </a:t>
            </a:r>
            <a:r>
              <a:rPr lang="pt-BR" sz="1600" b="1" dirty="0" err="1"/>
              <a:t>chgrp</a:t>
            </a:r>
            <a:endParaRPr lang="pt-BR" sz="1600" b="1" dirty="0"/>
          </a:p>
          <a:p>
            <a:pPr>
              <a:defRPr/>
            </a:pPr>
            <a:r>
              <a:rPr lang="pt-BR" sz="1600" dirty="0"/>
              <a:t>Para alterar apenas o grupo de um arquivo usaremos o comando </a:t>
            </a:r>
            <a:r>
              <a:rPr lang="pt-BR" sz="1600" dirty="0" err="1"/>
              <a:t>chgrp</a:t>
            </a:r>
            <a:r>
              <a:rPr lang="pt-BR" sz="1600" dirty="0"/>
              <a:t>, que deve ser executado pelo root (sempre) ou por um usuário comum (desde que o grupo seja alterado para um grupo ao qual o usuário pertença).</a:t>
            </a:r>
          </a:p>
          <a:p>
            <a:pPr>
              <a:defRPr/>
            </a:pPr>
            <a:r>
              <a:rPr lang="pt-BR" sz="1600" dirty="0"/>
              <a:t>Sintaxe:</a:t>
            </a:r>
          </a:p>
          <a:p>
            <a:pPr>
              <a:defRPr/>
            </a:pPr>
            <a:r>
              <a:rPr lang="pt-BR" sz="1600" b="1" dirty="0" err="1"/>
              <a:t>chgrp</a:t>
            </a:r>
            <a:r>
              <a:rPr lang="pt-BR" sz="1600" b="1" dirty="0"/>
              <a:t> [opções] </a:t>
            </a:r>
            <a:r>
              <a:rPr lang="pt-BR" sz="1600" b="1" dirty="0" err="1"/>
              <a:t>novo_grupo</a:t>
            </a:r>
            <a:r>
              <a:rPr lang="pt-BR" sz="1600" b="1" dirty="0"/>
              <a:t> arquivos</a:t>
            </a:r>
            <a:endParaRPr lang="pt-BR" sz="1600" dirty="0"/>
          </a:p>
          <a:p>
            <a:pPr>
              <a:defRPr/>
            </a:pPr>
            <a:r>
              <a:rPr lang="pt-BR" sz="1600" b="1" i="1" dirty="0"/>
              <a:t>$ sudo </a:t>
            </a:r>
            <a:r>
              <a:rPr lang="pt-BR" sz="1600" b="1" i="1" dirty="0" err="1"/>
              <a:t>chgrp</a:t>
            </a:r>
            <a:r>
              <a:rPr lang="pt-BR" sz="1600" b="1" i="1" dirty="0"/>
              <a:t> </a:t>
            </a:r>
            <a:r>
              <a:rPr lang="pt-BR" sz="1600" b="1" i="1" dirty="0" err="1"/>
              <a:t>xxxxx</a:t>
            </a:r>
            <a:r>
              <a:rPr lang="pt-BR" sz="1600" b="1" i="1" dirty="0"/>
              <a:t> teste</a:t>
            </a:r>
            <a:endParaRPr lang="pt-BR" sz="1600" i="1" dirty="0"/>
          </a:p>
          <a:p>
            <a:pPr marL="0" indent="0">
              <a:buNone/>
              <a:defRPr/>
            </a:pPr>
            <a:endParaRPr lang="pt-BR" sz="16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pt-BR" sz="1600" dirty="0">
                <a:solidFill>
                  <a:srgbClr val="FF0000"/>
                </a:solidFill>
              </a:rPr>
              <a:t>-R altera de forma recursiva</a:t>
            </a:r>
          </a:p>
          <a:p>
            <a:pPr marL="0" indent="0">
              <a:buFont typeface="Arial" charset="0"/>
              <a:buNone/>
              <a:defRPr/>
            </a:pPr>
            <a:br>
              <a:rPr lang="pt-BR" sz="1600" dirty="0"/>
            </a:b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Alterando Proprietário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chgrp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867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82" y="1563638"/>
            <a:ext cx="2860248" cy="245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Por padrão, o Ubuntu vem com o usuário 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pt-BR" sz="1600" dirty="0"/>
              <a:t> "desabilitado". </a:t>
            </a:r>
          </a:p>
          <a:p>
            <a:pPr>
              <a:defRPr/>
            </a:pPr>
            <a:r>
              <a:rPr lang="pt-BR" sz="1600" dirty="0"/>
              <a:t>Esse usuário é o administrador do sistema e possui acesso a qualquer arquivo e comando do Linux. </a:t>
            </a:r>
          </a:p>
          <a:p>
            <a:pPr>
              <a:defRPr/>
            </a:pPr>
            <a:r>
              <a:rPr lang="pt-BR" sz="1600" dirty="0"/>
              <a:t>E por "desabilitado" entenda que você não pode se </a:t>
            </a:r>
            <a:r>
              <a:rPr lang="pt-BR" sz="1600" dirty="0" err="1"/>
              <a:t>logar</a:t>
            </a:r>
            <a:r>
              <a:rPr lang="pt-BR" sz="1600" dirty="0"/>
              <a:t> no sistema como </a:t>
            </a:r>
            <a:r>
              <a:rPr lang="pt-BR" sz="1600" i="1" dirty="0"/>
              <a:t>root</a:t>
            </a:r>
            <a:r>
              <a:rPr lang="pt-BR" sz="1600" dirty="0"/>
              <a:t>, mas mesmo assim é capaz de usar as funções dele.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29" y="1808675"/>
            <a:ext cx="3149224" cy="16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4DA543A-A615-4FCF-9396-8B454C6430E6}"/>
                  </a:ext>
                </a:extLst>
              </p14:cNvPr>
              <p14:cNvContentPartPr/>
              <p14:nvPr/>
            </p14:nvContentPartPr>
            <p14:xfrm>
              <a:off x="96120" y="1152000"/>
              <a:ext cx="5739840" cy="22633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4DA543A-A615-4FCF-9396-8B454C643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60" y="1142640"/>
                <a:ext cx="575856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63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b="1" dirty="0"/>
              <a:t>$ </a:t>
            </a:r>
            <a:r>
              <a:rPr lang="pt-BR" sz="1600" b="1" dirty="0" err="1"/>
              <a:t>sudo</a:t>
            </a:r>
            <a:r>
              <a:rPr lang="pt-BR" sz="1600" b="1" dirty="0"/>
              <a:t> </a:t>
            </a:r>
            <a:r>
              <a:rPr lang="pt-BR" sz="1600" b="1" dirty="0" err="1"/>
              <a:t>passwd</a:t>
            </a:r>
            <a:r>
              <a:rPr lang="pt-BR" sz="1600" b="1" dirty="0"/>
              <a:t> root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Digite e confirme a senha.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Pronto, agora para utilizar o usuário root basta se </a:t>
            </a:r>
            <a:r>
              <a:rPr lang="pt-BR" sz="1600" dirty="0" err="1"/>
              <a:t>logar</a:t>
            </a:r>
            <a:r>
              <a:rPr lang="pt-BR" sz="1600" dirty="0"/>
              <a:t> em um terminal e: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su</a:t>
            </a:r>
            <a:r>
              <a:rPr lang="pt-BR" sz="1600" b="1" dirty="0"/>
              <a:t> root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e digitar a senha escolhida.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Para desabilitar a conta do root basta: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sudo</a:t>
            </a:r>
            <a:r>
              <a:rPr lang="pt-BR" sz="1600" b="1" dirty="0"/>
              <a:t> </a:t>
            </a:r>
            <a:r>
              <a:rPr lang="pt-BR" sz="1600" b="1" dirty="0" err="1"/>
              <a:t>passwd</a:t>
            </a:r>
            <a:r>
              <a:rPr lang="pt-BR" sz="1600" b="1" dirty="0"/>
              <a:t> -l root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29" y="1808675"/>
            <a:ext cx="3149224" cy="16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9198B41-CBCC-43E9-B8E6-D76ABAE6AAD1}"/>
                  </a:ext>
                </a:extLst>
              </p14:cNvPr>
              <p14:cNvContentPartPr/>
              <p14:nvPr/>
            </p14:nvContentPartPr>
            <p14:xfrm>
              <a:off x="1267920" y="290880"/>
              <a:ext cx="6872400" cy="34333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9198B41-CBCC-43E9-B8E6-D76ABAE6AA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560" y="281520"/>
                <a:ext cx="6891120" cy="34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4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Para executar comandos que exijam a credencial de </a:t>
            </a:r>
            <a:r>
              <a:rPr lang="pt-BR" sz="1600" i="1" dirty="0"/>
              <a:t>root</a:t>
            </a:r>
            <a:r>
              <a:rPr lang="pt-BR" sz="1600" dirty="0"/>
              <a:t>, usaremos sempre o </a:t>
            </a:r>
            <a:r>
              <a:rPr lang="pt-BR" sz="1600" i="1" dirty="0"/>
              <a:t>sudo</a:t>
            </a:r>
            <a:r>
              <a:rPr lang="pt-BR" sz="1600" dirty="0"/>
              <a:t>, seguido do comando. </a:t>
            </a:r>
          </a:p>
          <a:p>
            <a:r>
              <a:rPr lang="pt-BR" sz="1600" dirty="0"/>
              <a:t>Em seguida, será necessário informar a senha do usuário com o qual você está acessando o </a:t>
            </a:r>
            <a:r>
              <a:rPr lang="pt-BR" sz="1600" dirty="0" err="1"/>
              <a:t>Ubuntu</a:t>
            </a:r>
            <a:r>
              <a:rPr lang="pt-BR" sz="1600" dirty="0"/>
              <a:t>.</a:t>
            </a:r>
          </a:p>
          <a:p>
            <a:r>
              <a:rPr lang="pt-BR" sz="1600" dirty="0"/>
              <a:t>O comando </a:t>
            </a:r>
            <a:r>
              <a:rPr lang="pt-BR" sz="1600" dirty="0" err="1"/>
              <a:t>sudo</a:t>
            </a:r>
            <a:r>
              <a:rPr lang="pt-BR" sz="1600" dirty="0"/>
              <a:t> permite que usuários sem acesso </a:t>
            </a:r>
            <a:r>
              <a:rPr lang="pt-BR" sz="1600" i="1" dirty="0"/>
              <a:t>root </a:t>
            </a:r>
            <a:r>
              <a:rPr lang="pt-BR" sz="1600" dirty="0"/>
              <a:t>executem comandos que normalmente precisariam de privilégios de </a:t>
            </a:r>
            <a:r>
              <a:rPr lang="pt-BR" sz="1600" dirty="0" err="1"/>
              <a:t>super</a:t>
            </a:r>
            <a:r>
              <a:rPr lang="pt-BR" sz="1600" dirty="0"/>
              <a:t> usuário, enquanto o arquivo </a:t>
            </a:r>
            <a:r>
              <a:rPr lang="pt-BR" sz="1600" dirty="0" err="1"/>
              <a:t>sudoers</a:t>
            </a:r>
            <a:r>
              <a:rPr lang="pt-BR" sz="1600" dirty="0"/>
              <a:t> dá instruções para o sistema sobre como lidar com o comando </a:t>
            </a:r>
            <a:r>
              <a:rPr lang="pt-BR" sz="1600" dirty="0" err="1"/>
              <a:t>sudo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1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30" y="1962712"/>
            <a:ext cx="2962404" cy="153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89C4033-244D-406A-8C69-864524B47E4C}"/>
                  </a:ext>
                </a:extLst>
              </p14:cNvPr>
              <p14:cNvContentPartPr/>
              <p14:nvPr/>
            </p14:nvContentPartPr>
            <p14:xfrm>
              <a:off x="195480" y="317160"/>
              <a:ext cx="7203960" cy="1951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89C4033-244D-406A-8C69-864524B47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20" y="307800"/>
                <a:ext cx="7222680" cy="19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5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Para executar comandos que exijam a credencial de </a:t>
            </a:r>
            <a:r>
              <a:rPr lang="pt-BR" sz="1600" i="1" dirty="0"/>
              <a:t>root</a:t>
            </a:r>
            <a:r>
              <a:rPr lang="pt-BR" sz="1600" dirty="0"/>
              <a:t>, usaremos sempre o </a:t>
            </a:r>
            <a:r>
              <a:rPr lang="pt-BR" sz="1600" i="1" dirty="0"/>
              <a:t>sudo</a:t>
            </a:r>
            <a:r>
              <a:rPr lang="pt-BR" sz="1600" dirty="0"/>
              <a:t>, seguido do comando. </a:t>
            </a:r>
          </a:p>
          <a:p>
            <a:r>
              <a:rPr lang="pt-BR" sz="1600" dirty="0"/>
              <a:t>Em seguida, será necessário informar a senha do usuário com o qual você está acessando o </a:t>
            </a:r>
            <a:r>
              <a:rPr lang="pt-BR" sz="1600" dirty="0" err="1"/>
              <a:t>Ubuntu</a:t>
            </a:r>
            <a:r>
              <a:rPr lang="pt-BR" sz="1600" dirty="0"/>
              <a:t>.</a:t>
            </a:r>
          </a:p>
          <a:p>
            <a:r>
              <a:rPr lang="pt-BR" sz="1600" dirty="0"/>
              <a:t>O comando </a:t>
            </a:r>
            <a:r>
              <a:rPr lang="pt-BR" sz="1600" dirty="0" err="1"/>
              <a:t>sudo</a:t>
            </a:r>
            <a:r>
              <a:rPr lang="pt-BR" sz="1600" dirty="0"/>
              <a:t> permite que usuários sem acesso </a:t>
            </a:r>
            <a:r>
              <a:rPr lang="pt-BR" sz="1600" i="1" dirty="0"/>
              <a:t>root </a:t>
            </a:r>
            <a:r>
              <a:rPr lang="pt-BR" sz="1600" dirty="0"/>
              <a:t>executem comandos que normalmente precisariam de privilégios de </a:t>
            </a:r>
            <a:r>
              <a:rPr lang="pt-BR" sz="1600" dirty="0" err="1"/>
              <a:t>super</a:t>
            </a:r>
            <a:r>
              <a:rPr lang="pt-BR" sz="1600" dirty="0"/>
              <a:t> usuário, enquanto o arquivo </a:t>
            </a:r>
            <a:r>
              <a:rPr lang="pt-BR" sz="1600" dirty="0" err="1"/>
              <a:t>sudoers</a:t>
            </a:r>
            <a:r>
              <a:rPr lang="pt-BR" sz="1600" dirty="0"/>
              <a:t> dá instruções para o sistema sobre como lidar com o comando </a:t>
            </a:r>
            <a:r>
              <a:rPr lang="pt-BR" sz="1600" dirty="0" err="1"/>
              <a:t>sudo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- Root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1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30" y="1962712"/>
            <a:ext cx="2962404" cy="153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46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/>
              <a:t>Criar um usuário novo no Ubuntu Linux é bastante simples e requer poucas linhas de comando no Terminal. </a:t>
            </a:r>
          </a:p>
          <a:p>
            <a:pPr>
              <a:defRPr/>
            </a:pPr>
            <a:r>
              <a:rPr lang="pt-BR" sz="1600" dirty="0"/>
              <a:t>Basta executar p comando </a:t>
            </a:r>
            <a:r>
              <a:rPr lang="pt-BR" sz="1600" i="1" dirty="0"/>
              <a:t>adduser</a:t>
            </a:r>
            <a:r>
              <a:rPr lang="pt-BR" sz="1600" dirty="0"/>
              <a:t> por meio do sudo e indicar como parâmetro o nome do novo usuário. </a:t>
            </a:r>
          </a:p>
          <a:p>
            <a:pPr>
              <a:defRPr/>
            </a:pPr>
            <a:r>
              <a:rPr lang="pt-BR" sz="1600" dirty="0"/>
              <a:t>Em seguida, é preciso responder a algumas perguntas para concluir o processo, como no exemplo:</a:t>
            </a:r>
          </a:p>
          <a:p>
            <a:pPr marL="0" indent="0">
              <a:buFont typeface="Arial" charset="0"/>
              <a:buNone/>
              <a:defRPr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Criando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14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60" y="1752780"/>
            <a:ext cx="2983369" cy="19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6B26F19-4029-4F55-A89B-121623EA3872}"/>
                  </a:ext>
                </a:extLst>
              </p14:cNvPr>
              <p14:cNvContentPartPr/>
              <p14:nvPr/>
            </p14:nvContentPartPr>
            <p14:xfrm>
              <a:off x="62640" y="516600"/>
              <a:ext cx="8845560" cy="3710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6B26F19-4029-4F55-A89B-121623EA38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" y="507240"/>
                <a:ext cx="8864280" cy="37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15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Você pode confirmar a criação do novo usuário acessando o sistema a partir dele.</a:t>
            </a:r>
          </a:p>
          <a:p>
            <a:r>
              <a:rPr lang="pt-BR" sz="1600" dirty="0"/>
              <a:t>Para isso, use o comando </a:t>
            </a:r>
            <a:r>
              <a:rPr lang="pt-BR" sz="1600" i="1" dirty="0" err="1"/>
              <a:t>su</a:t>
            </a:r>
            <a:r>
              <a:rPr lang="pt-BR" sz="1600" i="1" dirty="0"/>
              <a:t> </a:t>
            </a:r>
            <a:r>
              <a:rPr lang="pt-BR" sz="1600" dirty="0"/>
              <a:t>seguido do nome do novo usuário.</a:t>
            </a:r>
          </a:p>
          <a:p>
            <a:r>
              <a:rPr lang="pt-BR" sz="1600" dirty="0"/>
              <a:t>Se tudo estiver certo, basta digitar a nova senha para personificar o novo usuário do sistema. </a:t>
            </a:r>
          </a:p>
          <a:p>
            <a:r>
              <a:rPr lang="pt-BR" sz="1600" dirty="0"/>
              <a:t>Caso deseje retornar ao usuário anterior, ou seja, interromper a nova sessão no Terminal, execute o comando </a:t>
            </a:r>
            <a:r>
              <a:rPr lang="pt-BR" sz="1600" i="1" dirty="0" err="1"/>
              <a:t>exit</a:t>
            </a:r>
            <a:r>
              <a:rPr lang="pt-BR" sz="1600" dirty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Alterando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14" y="1742987"/>
            <a:ext cx="3013203" cy="197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B8D4FF0-F4ED-40FB-BC35-AF0DB7FC298D}"/>
                  </a:ext>
                </a:extLst>
              </p14:cNvPr>
              <p14:cNvContentPartPr/>
              <p14:nvPr/>
            </p14:nvContentPartPr>
            <p14:xfrm>
              <a:off x="1851120" y="3894840"/>
              <a:ext cx="501480" cy="315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B8D4FF0-F4ED-40FB-BC35-AF0DB7FC2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760" y="3885480"/>
                <a:ext cx="520200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47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554163"/>
            <a:ext cx="3421063" cy="3321050"/>
          </a:xfrm>
        </p:spPr>
        <p:txBody>
          <a:bodyPr/>
          <a:lstStyle/>
          <a:p>
            <a:r>
              <a:rPr lang="pt-BR" sz="1600"/>
              <a:t>Quando o assunto é a exclusão de usuários, tudo funciona de maneira similar, porém com o comando </a:t>
            </a:r>
            <a:r>
              <a:rPr lang="pt-BR" sz="1600" i="1">
                <a:solidFill>
                  <a:srgbClr val="FF0000"/>
                </a:solidFill>
              </a:rPr>
              <a:t>deluser</a:t>
            </a:r>
            <a:r>
              <a:rPr lang="pt-BR" sz="1600"/>
              <a:t>. </a:t>
            </a:r>
          </a:p>
          <a:p>
            <a:r>
              <a:rPr lang="pt-BR" sz="1600"/>
              <a:t>Porém, note que esse tipo de operação traz algumas implicações na segurança do sistema e que devem ser levadas em conta pelo administrador. </a:t>
            </a:r>
          </a:p>
          <a:p>
            <a:r>
              <a:rPr lang="pt-BR" sz="1600"/>
              <a:t>Ao excluir um usuário, o comando </a:t>
            </a:r>
            <a:r>
              <a:rPr lang="pt-BR" sz="1600" i="1">
                <a:solidFill>
                  <a:srgbClr val="FF0000"/>
                </a:solidFill>
              </a:rPr>
              <a:t>deluser</a:t>
            </a:r>
            <a:r>
              <a:rPr lang="pt-BR" sz="1600"/>
              <a:t> por si só não apaga o diretório </a:t>
            </a:r>
            <a:r>
              <a:rPr lang="pt-BR" sz="1600" i="1"/>
              <a:t>home.</a:t>
            </a:r>
            <a:endParaRPr lang="pt-BR" sz="160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Linux - Ubuntu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Gerenciando usuários no Linux – Removendo Usuário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819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1671638"/>
            <a:ext cx="32305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55F2D74-7630-47B2-A59C-7E48296062FC}"/>
                  </a:ext>
                </a:extLst>
              </p14:cNvPr>
              <p14:cNvContentPartPr/>
              <p14:nvPr/>
            </p14:nvContentPartPr>
            <p14:xfrm>
              <a:off x="1312200" y="1179720"/>
              <a:ext cx="3958920" cy="1563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55F2D74-7630-47B2-A59C-7E4829606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2840" y="1170360"/>
                <a:ext cx="397764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2AE0DF-FB9A-4172-A807-CE0AA9075063}"/>
</file>

<file path=customXml/itemProps2.xml><?xml version="1.0" encoding="utf-8"?>
<ds:datastoreItem xmlns:ds="http://schemas.openxmlformats.org/officeDocument/2006/customXml" ds:itemID="{5930519C-6F60-42F8-BA60-17920D554024}"/>
</file>

<file path=customXml/itemProps3.xml><?xml version="1.0" encoding="utf-8"?>
<ds:datastoreItem xmlns:ds="http://schemas.openxmlformats.org/officeDocument/2006/customXml" ds:itemID="{2962A5B7-5155-4F61-829A-F6330BAE6741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1981</Words>
  <Application>Microsoft Office PowerPoint</Application>
  <PresentationFormat>Apresentação na tela (16:9)</PresentationFormat>
  <Paragraphs>178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Sniglet</vt:lpstr>
      <vt:lpstr>Arial</vt:lpstr>
      <vt:lpstr>Dosis</vt:lpstr>
      <vt:lpstr>Calibri</vt:lpstr>
      <vt:lpstr>Friar template</vt:lpstr>
      <vt:lpstr>Comandos Básicos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30</cp:revision>
  <dcterms:modified xsi:type="dcterms:W3CDTF">2024-08-09T12:59:03Z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