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9.xml" ContentType="application/inkml+xml"/>
  <Override PartName="/ppt/ink/ink7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77" r:id="rId3"/>
    <p:sldId id="279" r:id="rId4"/>
    <p:sldId id="291" r:id="rId5"/>
    <p:sldId id="280" r:id="rId6"/>
    <p:sldId id="281" r:id="rId7"/>
    <p:sldId id="292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3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osis" pitchFamily="2" charset="0"/>
      <p:regular r:id="rId25"/>
      <p:bold r:id="rId26"/>
    </p:embeddedFont>
    <p:embeddedFont>
      <p:font typeface="Snigle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1:50:2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6547 4922 0,'-2'0'0,"-5"-3"0,0 1 0,-2-3 0,-8-1 0,-6-2 0,-7 1 0,-8-1 16,-6 1-16,-4 1 16,-6 4-1,-3 2-15,-1 3 16,-4 1-16,0 4 16,0 3-16,3 3 15,0 7-15,4 4 16,4 3-1,2 1-15,3 3 0,2 2 16,2 2 0,3 2-16,3 1 15,4-1-15,4-1 16,5 2-16,4-2 16,6-2-16,5-1 15,6-1-15,6-1 16,7-2-16,6-1 15,9 0 1,7 0-16,5-8 0,4-2 16,3-3-1,1-3-15,2-2 16,2-1-16,5 0 16,2-3-16,3-3 15,2-2-15,-2-2 16,1-1-1,-1-2-15,0-3 0,-4-3 16,-3 0 0,-4-4-16,-3-3 0,-1-1 15,-1-1 1,-1-2-16,-1-2 16,-1-1-16,-2-2 15,-3-1-15,-2-1 16,-3-3-16,-3-2 15,-3-4 1,-5-1-16,-3 0 16,-5-2-16,-4 0 15,-7 1-15,-4-1 16,-6 1-16,-8 0 16,-10 2-16,-11-2 15,-8 3-15,-12-1 16,-10 3-16,-8 4 15,-5 8 1,-4 5-16,3 9 16,9 3-16,13 2 15,35 1-15</inkml:trace>
  <inkml:trace contextRef="#ctx0" brushRef="#br0" timeOffset="7068.67">3490 6429 0,'6'3'0,"9"4"0,3-4 0,0-5 0,2-5 0,3-2 0,1-1 0,4 0 15,3 1-15,3 1 16,4 0-16,2 1 15,6 2-15,4-1 16,1 1-16,5 1 16,0-1-16,1-2 15,1 3-15,1 0 16,0 1 0,1-1-16,4 0 15,2 1-15,2-2 16,3 1-16,3 2 15,2 0-15,-1-1 16,4 2-16,2 2 16,1 0-16,-2 1 15,2-1-15,-1-2 16,-2 1 0,5-2-16,1 1 15,-2 0-15,1 2 16,2-2-16,1 3 15,3-1-15,0 0 16,2-1-16,-3 2 16,2 2-1,2-2-15,-3 2 0,3 1 16,-1-1 0,-5 1-16,3-3 15,3 3-15,0 0 16,0-2-16,-4 0 15,-1 1-15,1 0 16,-2 2-16,1 1 16,2-2-16,-3 0 15,3-2 1,-3 5-16,-3-4 0,-3 0 16,-7 5-1,0-3-15,2 0 16,-3 1-16,1-2 15,-2 0-15,-6-1 16,3 0-16,-1 0 16,-1 0-16,-2 0 15,-1 1 1,-4 0-16,-5 0 16,2 1-16,-1-1 15,-7-2-15,-6-2 16,0 1-16,1 0 15,-2 0-15,0 1 16,3 1-16,-7-2 16,-4 0-16,-3-1 15,0-1 1,-1-2-16,5 2 16,-1 0-16,-3-1 15,-4-1-15,3 2 16,-3-3-16,0 1 15,-3-2-15,0 0 16,-4-2-16,1-1 16,1-1-16,3-1 15,-2-2 1,-2 0-16,-1-1 16,-2-1-16,-3-3 15,1 2-15,-3-2 16,-6-4-16,-3-4 15,-4-4-15,0-6 16,-4-4-16,-4-5 16,-2-3-16,1 4 15,-2-3-15,0-3 16,11-10 0,5-8-16,2 28 15</inkml:trace>
  <inkml:trace contextRef="#ctx0" brushRef="#br0" timeOffset="13275.58">4298 6571 0,'10'-9'0,"-6"1"0,-1-1 0,-4 2 0,-4-3 0,-3-1 0,-7 1 0,-6 3 16,-7 2-16,-5 0 15,-5 2-15,-6 3 16,-2 5 0,-4 2-16,1 4 15,1 1-15,0 4 16,1 2-16,3 3 15,0 4-15,4 4 16,3 4-16,4 1 16,5-1-16,6 2 15,6 2-15,6 3 16,6 4 0,6 1-16,7 1 15,5 1-15,4 0 16,1 0-16,-1-2 15,-5-1-15,-4-4 16,-6-1-16,-8-4 16,-8-1-16,-6-2 15,-9-1-15,-7-1 16,-8-1-16,-5 0 16,-5 1-1,-5 1-15,-3 1 16,-2-1-16,0 3 15,3 2-15,5 2 16,9 0-16,9 3 16,7 1-16,9 1 15,9 1-15,8 1 16,8 0-16,8 0 16,11 2-16,6 2 15,5 2 1,3 2-16,1 1 15,-3 0-15,-7-2 16,-7-4-16,-12-2 16,-9-4-16,-12-4 15,-10-4 1,-9-3-16,-7-4 0,-6-3 16,-2-4-16,1 1 15,4 0 1,8 2-16,7 0 15,9 0-15,7 2 16,8 0-16,7 2 16,10 0-16,8 4 15,10 0-15,8 1 16,7 1 0,6 2-16,4 2 0,3 3 15,3 3 1,-1 1-16,-3-4 15,-10-1-15,-6-6 16,-10-4-16,-8-8 16,-6-11-16,-17-10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1:50:51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 4004 0,'7'3'0,"10"1"0,0 1 0,1-3 0,6-4 0,-24 2 0,31-7 16,8-7-16,7-10 0,6-8 15,7-9-15,9-16 16,-3-5-16,4-5 15,-5-2 1,-2 7-16,-4 6 16,-7 7-16,-9 4 15,-8 3-15,-9 8 16,-5 10-16,-7 13 16,-5 7-16,-4 4 15,-3 2-15,-1 1 16,3 2-16,8 5 15,5 4 1,7 6-16,4 7 16,3 3-16,3 3 15,1 3-15,-3-1 16,-5 0-16,-5-3 16,-9-3-16,-9-2 15,-6-2-15,-9-5 16,-7-1-16,-6 2 15,-4-3-15,0 1 16,0-5 0,5-1-16,3-6 15,6-3-15,9-3 16,7-3-16,10-3 16,10-2-16,5-7 15,7-6-15,4-6 16,5-3-16,6-4 15,0-3-15,-1 2 16,2 3 0,-7-2-16,-5 1 15,-8 0-15,-6 3 16,-6 6-16,-5 8 16,-8 6-16,-2 5 15,-4 6-15,-4 3 16,-2 9-16,-3 7 15,-1 8-15,1 5 16,4 1 0,6 2-16,7-2 15,9-3-15,9-4 16,12-11-16,7-9 16,3-9-16,1-11 15,1-8-15,-2-8 16,-3-4-16,-6-4 15,-6-1-15,-7 2 16,-6 1-16,-7 6 16,-6 10-1,-3 10-15,-5 10 16,-1 9-16,-3 7 16,0 8-16,1 5 15,1 2-15,5 0 16,5-3-16,9-3 15,7-3-15,7-4 16,9-4-16,10-5 16,3 0-1,5-5-15,1-4 16,2-5-16,-2-5 16,-2-5-16,-5-5 15,-5-5-15,-8-6 16,-9-5-16,-5-4 15,-5 1 1,-6 3-16,-9 9 0,-11 5 16,-11 6-16,-11 2 15,-7 11 1,-10 8-16,0 14 16,2 7-16,6 13 15,7 9-15,5 1 16,9 0-16,12-1 15,9-8-15,10-13 16,8-14-16,7-14 16,4-15-16,-12-2 15</inkml:trace>
  <inkml:trace contextRef="#ctx0" brushRef="#br0" timeOffset="734.45">4654 3016 0,'-4'10'0,"-4"11"0,1-3 0,-1 2 0,8-20 0,-11 25 0,-4 9 15,-4 9-15,-6 11 16,-2 6-16,-3 8 15,4-9-15,5-9 16,8-8 0,6-10-16,8-4 15,8-7-15,8-4 16,8-5-16,8-5 16,4-5-16,4-4 15,1-4-15,1-2 16,-2-3-16,-3-2 15,-2-3-15,-2-4 16,-3-2-16,-1-2 16,-6-2-1,-8 5-15,-6 4 16,-5 3-16,-2 0 16,-9 3-16,-6-2 15,-8-1-15,-7 1 16,-8 3-16,-5 6 15,-4 9-15,-3 8 16,-1 12-16,7 14 16,7 2-16,11-1 15,12 0 1,14-5-16,11-7 16,9-9-16,7-7 15,5-7-15,4-7 16,5-6-16,3-6 15,-1-4-15,-1-4 16,-4-10-16,-7-6 16,-7-1-16,-11 0 15,-10 5 1,-13 10-16,-12 10 16,-10 10-16,-9 13 15,-2 11-15,-1 10 16,7 10-16,9 1 15,12-1-15,15-7 16,8-8-16,10-10 16,-7-11-16</inkml:trace>
  <inkml:trace contextRef="#ctx0" brushRef="#br0" timeOffset="2255.13">6251 3497 0,'2'1'0,"1"0"0,5 0 0,3-1 0,5-4 0,1-6 0,3-6 0,5-6 0,2-6 16,8-7-1,6-6-15,0 4 16,2 5-16,-3 13 15,-2 11-15,-1 2 16,1 3-16,-8 9 16,-10 8-16,-10 12 15,-9 6-15,-9 10 16,-2-4 0,-3-2-16,-1-7 0,2-6 15,-2-2 1,-3-2-16,7-6 15,3-7-15,8-7 16,6-8-16,8-7 16,10-9-16,11-11 15,9-7 1,6-4-16,7-2 16,0 7-16,-12 15 15,-9 21-15,-5 7 16,-8 3-16,-7 7 15,-12 7-15,-7 6 16,-8 1-16,-2 5 16,-1 2-16,0-1 15,6-9-15,12-10 16,3-4 0,4-7-16,9-10 15,5-5-15,5-7 16,4-9-16,6 0 15,0-4-15,0-1 16,-10 17-16,-7 11 16,-8 10-16,-5 11 15,-8 6-15,-2 1 16,-4 4 0,4-1-16,2 0 15,2 0-15,4-3 16,7-2-16,8-9 15,11-8-15,7-10 16,7-7-16,4-14 16,0-4-16,-5-1 15,-5 0-15,-6 4 16,-8 6 0,-10 8-16,-12 10 15,-10 9-15,-6 8 16,-3 3-16,1 1 15,-7 8-15,1 1 16,1-2-16,7-2 16,4-6-16,5-2 15,7-4-15,11-7 16,6-8-16,6-10 16,3-8-1,4-8-15,-10 3 16,1-1-16,-3-1 15,-4 17-15,-5 10 16,-6 8-16,-3 8 16,-4 9-16,-6 11 15,-1 6-15,-2 7 16,-5 7-16,-3 4 16,0-1-16,-10-1 15,2-2 1,1-2-16,-1-4 15,-3-5-15,-2-1 16,-2-1-16,-3-2 16,2-4-16,2-4 15,2-6-15,-2-4 16,1-4-16,6-6 16,4-7-16,1-5 15,2-9 1,8-13-16,6-10 15,13-16-15,11-8 16,10-3-16,-5 27 16</inkml:trace>
  <inkml:trace contextRef="#ctx0" brushRef="#br0" timeOffset="2782.17">8390 3458 0,'7'-1'0,"8"0"0,4-1 0,6-7 0,8-10 0,-33 19 0,39-28 0,3-7 16,-1-5-16,-6-4 16,-7-3-16,-8 8 15,-7 7-15,-6 9 16,-4 8 0,-3 10-16,-3 3 15,1 5-15,1 8 16,5 1-16,4 6 15,3 4-15,5 4 16,5 4-16,3 1 16,3 2-16,-1 0 15,-3-4-15,-4-4 16,-8-4-16,-10-4 16,-10-4-16,-8-2 15,-10-6 1,-4-3-16,-4-2 15,2-3-15,6-1 16,8 0-16,10-1 16,6 1-16,11 1 15,0 2-15</inkml:trace>
  <inkml:trace contextRef="#ctx0" brushRef="#br0" timeOffset="3305.31">9445 3392 0,'10'-6'0,"11"-9"0,-1 1 0,-2-2 0,-18 16 0,17-18 0,0-1 16,-5-1-16,-9 1 15,-5 2-15,-7 2 16,-8 4-16,-6 4 16,-10 6-16,-4 6 15,-7 7-15,-1 6 16,6 5-16,1 2 16,14 2-16,11-5 15,14-5-15,8-3 16,11-5-1,6-6-15,4-1 16,6-3-16,-3-3 16,-2 2-16,-6 2 15,-6 4-15,-8 7 16,-9 7-16,-10 6 16,-8 7-16,-7 7 15,-7 7-15,-3 8 16,2 4-1,3 3-15,3 1 16,3-3-16,1-4 16,7-9-16,4-9 15,8-10-15,4-10 16,7-8-16,-2-8 16</inkml:trace>
  <inkml:trace contextRef="#ctx0" brushRef="#br0" timeOffset="3871.95">9754 3334 0,'0'8'0,"-2"12"0,4-2 0,3 0 0,11-2 0,-16-16 0,23 11 0,10-4 0,5-8 16,2-7-16,6-9 16,0-7-16,5-9 15,-5-6 1,8-6-16,3-4 0,3-3 15,-1-1-15,0 1 16,-13 9 0,-11 4-16,-10 6 15,-9 3-15,-7 3 16,-4 0-16,-7 3 16,-4 4-16,-4 4 15,-3 3-15,-1 4 16,2 6-1,-3 4-15,-5 4 0,-4 6 16,-2 6 0,-2 4-16,-1 6 15,1 7-15,-2 9 16,-1 8-16,8 10 16,-3 6-16,6 4 15,6 0-15,6-2 16,15-11-1,4-8-15,2-8 16,1-9-16,-3-8 0,-4-6 16,-6-6-1,-2-9-15</inkml:trace>
  <inkml:trace contextRef="#ctx0" brushRef="#br0" timeOffset="4170.68">9292 3738 0,'1'-1'0,"3"0"0,9 0 0,9-1 0,15-1 0,7-2 0,-2-2 16,-5-4-16,-23 3 15</inkml:trace>
  <inkml:trace contextRef="#ctx0" brushRef="#br0" timeOffset="14380.14">3736 4776 0,'0'0'0,"0"0"15,0 0-15,0 0 0,-4 9 0,3-5 0,3-1 0,2-2 0,2-1 0,-1-1 16,68-8-16,-47 6 0,4 1 16,3-1-16,2 2 15,1 1-15,2 1 16,-2 0-16,-1 1 16,1-1-16,0-3 15,0 1-15,1 1 16,1-1-1,0 1-15,1 1 16,1-1-16,-1 0 16,0-3-16,0 2 15,0 0-15,-1 2 16,0-1-16,0 2 16,1-2-16,3 1 15,2 2-15,1 0 16,-1 1-1,-1 0-15,-3-1 16,-1-2-16,-3-2 16,0-2-16,1 1 15,0 1-15,-16 0 16</inkml:trace>
  <inkml:trace contextRef="#ctx0" brushRef="#br0" timeOffset="14980.43">6028 4797 0,'9'3'15,"11"3"-15,0-2 0,0-2 0,1-4 0,-21 2 0,21-3 0,2 0 0,2 1 0,3-1 16,3 1-16,3 3 15,3-1-15,2 2 16,1 1-16,-2-2 16,-1-1-1,-3 1-15,4 0 16,4 1-16,0 1 16,1 2-16,-2-1 15,1 1-15,-8-4 16,-3-1-16,-3-1 15,0-1 1,-2 1-16,-13-2 0</inkml:trace>
  <inkml:trace contextRef="#ctx0" brushRef="#br0" timeOffset="17601.03">3691 5546 0,'0'0'16,"-4"4"-16,0 3 0,1 2 0,1 0 0,4-1 0,2-3 0,9 0 0,-7-5 0,1-1 15,1 0-15,-1-1 16,0 0 0,0-2-16,3 0 15,0 1-15,0 0 16,1 0-16,0 1 15,-2 1-15,3 0 16,-2 1-16,-1 0 16,3 1-16,-2-2 15,-2 1-15,2 2 16,0 1 0,-1-2-16,4 0 15,1 1-15,1 0 16,1 0-16,0-1 15,-1-1-15,3 1 16,-1 0-16,1 1 16,-1 0-16,4 1 15,0-1-15,0 0 16,0-1-16,2 1 16,4-1-1,-3 1-15,0-1 16,0 2-16,1-1 15,0 0-15,1-2 16,-1 0-16,2 0 16,-1 2-16,1-2 15,-2-2-15,1 2 16,0 1-16,0 0 16,0-3-1,0-1-15,2 0 16,0 0-16,-1 1 15,4 0-15,-1 1 16,-1-1-16,1 0 16,2 1-16,1 0 15,-1-1 1,0-2-16,-1 1 0,1 0 16,0 1-16,0 2 15,2-2 1,-3 1-16,0 1 15,1 0-15,-2 0 16,0-1-16,-2 0 16,1-1-16,0 0 15,-1 2-15,0 2 16,0-4 0,-1 2-16,-2-1 0,0 2 15,-1 0 1,0-1-16,0-1 15,-1-1-15,-5 0 16,1 2-16,-3 2 16,2-2-16,-1 0 15,-1-2-15,-1 1 16,-3 0 0,-1-1-16,-1 2 15,0 0-15,-3 3 0,-2-4 16,-2-3-1,-9-7-15,1-3 16,-7-6-16,-3 1 16</inkml:trace>
  <inkml:trace contextRef="#ctx0" brushRef="#br0" timeOffset="20135.62">6542 5542 0,'-5'-3'0,"-6"-1"0,7 5 0,8 6 0,7 3 0,0 0 0,-3-2 0,-4-3 0,-3-4 15,-3 0-15,-1-3 16,0-2 0,3 0-16,1 1 0,2 0 15,2 1 1,2 1-16,1-2 16,1 1-16,2 1 15,1 0-15,1 1 16,0-1-16,1 2 15,0 0 1,-1-1-16,0 1 16,2-1-16,2-1 15,0 2-15,1-1 16,3 2-16,-1 0 16,1 0-16,1 0 15,1-2-15,0 1 16,-2 0-16,0 1 15,0 1 1,-1-2-16,4 0 16,0 1-16,3 0 15,0 2-15,3 2 16,-11-2-16</inkml:trace>
  <inkml:trace contextRef="#ctx0" brushRef="#br0" timeOffset="24073.27">7203 5589 0,'11'1'0,"15"2"0,1 1 0,0 0 0,0-2 0,1-1 0,-2-1 16,0 2 0,1-2-16,1 0 15,-2-1-15,0 2 16,0-2-16,-1 0 16,-1 0-16,1 1 15,-1 0-15,3-2 16,-1 2-16,0 0 15,-1 0-15,1 0 16,-1-1 0,0 1-16,-2 0 15,1-2-15,0 0 16,1-1-16,-1 0 16,0 3-16,0-2 15,2 1-15,-1 1 16,-1-1-16,1 0 15,-2-1-15,-1 1 16,1 1-16,-1 1 16,2-2-1,0 0-15,0 1 16,0 0-16,1-1 16,-1-1-16,0 1 15,-4 0-15,-1 1 16,0 0-16,-2-1 15,-3 1-15,3 0 16,-1 0-16,-4 0 16,0 1-1,-1 2-15,-1 0 16,-2 0-16,-2 0 16,-1-1-16,-1-1 15,-1-1-15,-1-1 16,-1 1-16,-1 0 15,3-3 1,2 3-16,1 1 0,4 0 16,1-1-1,0 2-15,-7-1 16,2 1-16,-4 0 16,2 0-16,-1 0 15,1-2-15,-1 0 16,-6 0-16,-7-1 15,10 0-15,1 0 16,-5 1 0,0-1-16,1 1 0,2 0 15,-4-1 1,2-1-16,0-1 16,1 0-16,0 1 15,0 0-15,1 1 16,0 0-16,0 0 15,0 0-15,-1 1 16,0 0 0,-2-1-16,2 0 15,9 1-15,0 0 0,0 0 16,-4-1 0,7 4-16,3-1 15,0 1-15,-2-1 16,-9-1-16,5 0 15,-1 1-15,-4 0 16,0-2 0,-2 0-16,0 0 15,1-3-15,1 2 16,-2 1-16,2-2 16,2 1-16,-2 1 15,-3 1-15,0 0 16,-2 1-16,-1-1 15,2 1-15,0 0 16,-1-2 0,-1 0-16,4 1 15,-8-3-15,-2 1 16,-1 1-16,-6-1 16,0 0-16,-1 1 15,-3 0-15,-3 0 16,-2 1-16,-1-1 15,-3 0-15,0 2 16,2-1-16,1-1 16,-1 0-1,-3 0-15,2 1 16,0 0-16,1-1 16,0-1-16,0 1 15,-2-1-15,1 1 16,-2 1-16,2 0 15,0-1-15,0 0 16,0 2-16,1 0 16,2 0-1,-3 2-15,2 0 16,0-2-16,-1-1 16,-1 0-16,-1 1 15,2-1-15,-1 0 16,1 1-16,0 0 15,0 0-15,-1 0 16,-1 1-16,2-1 16,0-1-16,-3-1 15,0 0 1,2-1-16,2 0 16,1 1-16,-2-1 15,1 0-15,0-1 16,2 0-16,1-1 15,-1 0-15,2 0 16,-2 1-16,0 0 16,-1 0-16,5 0 15,0 0-15,0 1 16,-1 0 0,0-1-16,0 1 15,-1-1-15,2 0 16,0-1-16,1 0 15,2 1-15,0 1 16,1 1-16,1 0 16,4 1-16,0-1 15,-1-1-15,4 0 16,1 0 0,3 1-16,2-2 15,3 2-15,0-1 16,1 0-16,1 1 15,-1 0-15,3-1 16,-1 2-16,3-1 16,1 1-16,0 0 15,5-1-15,2-1 16,3-1-16,1 1 16,1 1-1,2 1-15,3-2 16,2 1-16,2 1 15,-2 0-15,1 1 16,3 0-16,-1 0 16,-1 0-16,4 1 15,-1 0-15,0 1 16,1-1-16,0 0 16,1 1-1,1-1-15,-2 1 16,4 0-16,0-2 15,-3 1-15,3 0 16,-3-1-16,-1-2 16,3 3-16,1-1 15,-1 0 1,0 0-16,-1-1 0,-2 0 16,-1-1-1,-2-1-15,-1-1 16,1 1-16,-3 1 15,1-2-15,1 0 16,-1-2-16,0 0 16,-2 0-16,2 1 15,-1-1-15,-3 1 16,0 2 0,0 0-16,1-1 0,1 0 15,-1 0 1,1-1-16,2 1 15,-1 1-15,-1 0 16,0-1-16,-1 0 16,-1-1-16,-1 1 15,-1 1-15,2 0 16,-1-1 0,-1 2-16,0 1 15,0 0-15,2-3 16,0 1-16,-3 1 15,-2 1-15,-3 0 16,1 0-16,-2-1 16,-2 1-16,-2-1 15,-3 1-15,-1-1 16,-4 1 0,-1-1-16,-2 0 15,-1 1-15,2-1 16,-2 0-16,1 0 15,0 0-15,-2 1 16,-1 0-16,-1 0 16,-3-1-16,-1 1 15,1 0-15,-2-1 16,-4 0-16,-4 0 16,-1 1-1,-4 0-15,0-1 16,-5 2-16,-1-1 15,-2 0-15,-2 0 16,1-1-16,-3 3 16,0-3-16,0 0 15,0 0-15,2 0 16,-2 0-16,-4-1 16,-2-1-1,-1 1-15,0-2 16,1 1-16,0 0 15,-1-2-15,4 1 16,-3-1-16,-1 1 16,-1 1-16,4 1 15,4 0-15,-2-1 16,-2 0-16,-1-1 16,2 1-1,0 1-15,0 1 16,-2-1-16,2-3 15,-1 2-15,0-1 16,0 0-16,3 2 16,2 1-16,2 0 15,2 0-15,-1 1 16,-1 3-16,2-1 16,-1-2-16,1 1 15,0 0 1,-1 0-16,4-2 15,3-1-15,1 0 16,4 2-16,0 2 16,1-1-16,1 1 15,5 0-15,3-1 16,4 0-16,2 0 16,2-1-16,2-1 15,0 0-15,0 0 16,1-1-1,0 0-15,0 0 16,3 1-16,3 1 16,0-1-16,5-1 15,1 0-15,4 1 16,0 0-16,2 0 16,3 2-16,1-4 15,4 1-15,-1 1 16,-1-1-1,0 1-15,0-1 16,2-1-16,-1 2 16,5-2-16,0-1 15,-1 2-15,1 2 16,5-2-16,1 1 16,-2 1-1,0-1-15,1 0 0,3 1 16,1 0-1,0-3-15,-2 4 16,3 0-16,-2-2 16,2 2-16,-2-1 15,5 0-15,-3 1 16,-1-2-16,-3 2 16,0 0-1,-3 1-15,2 0 16,2-2-16,-2 2 0,-2-3 15,-3 1 1,1 1-16,-1-2 16,2 0-16,1 0 15,-2 1-15,1 1 16,-5-2-16,-2-1 16,-3 1-1,-4 2-15,-2-1 16,3 0-16,1-2 15,2 1-15,-5-2 16,-5-1-16,-1 1 16,2 1-16,-1 0 15,-1-3-15,-5 0 16,-2 0-16,-3 1 16,-2 0-16,1 1 15,-1 0 1,0 1-16,2 1 15,0 1-15,-3-2 16,2 1-16,-1 0 16,-1 1-16,0-1 15,-2 0-15,-1 0 16,1 1-16,-1-1 16,3 1-16,-4-3 15,0-2-15,-5-3 16,3-1-1,5-1-15</inkml:trace>
  <inkml:trace contextRef="#ctx0" brushRef="#br0" timeOffset="26475.19">9622 5732 0,'10'-3'0,"17"-3"0,7-4 0,9-3 0,1 2 0,-2 4 0,2 3 16,3 2-16,0 5 15,9 0-15,6-1 16,3-2-16,3-2 16,4-2-1,-2-1-15,-3 3 16,-6 2-16,-1 0 16,-1 2-16,3-3 15,3 0-15,-2 3 16,2 2-16,-1-3 15,-1 1-15,0-1 16,-4-1-16,-3 0 16,-2 1-1,-1-1-15,0 0 16,1-2-16,-1 0 16,-4 1-16,-4 2 15,-2 1-15,-4 2 16,-7 1-16,-6 1 15,-4-1-15,-3-4 16,-14-4-16</inkml:trace>
  <inkml:trace contextRef="#ctx0" brushRef="#br0" timeOffset="27466.81">3647 6462 0,'0'0'0,"0"0"15,0 0-15,0 0 0,-1 3 0,2-2 0,1-1 0,-1-1 16,1 0-16,2-1 0,65-15 0,-45 12 0,4 0 16,2-2-16,3 3 15,1 0 1,1 4-16,-1 0 16,-2 1-16,-3-1 15,-9-3-15,-9-6 16,-11 1-16</inkml:trace>
  <inkml:trace contextRef="#ctx0" brushRef="#br0" timeOffset="28577.54">4613 6489 0,'-4'2'0,"-3"3"0,4 1 0,3-4 0,6 0 0,4-2 0,4 0 16,6 2-16,5 1 0,5-2 0,5-2 15,4 1-15,6-1 16,5 1-16,3-1 16,5-2-16,2 4 15,2-2-15,2-1 16,4 1-16,2 2 16,2-1-16,1 0 15,1 0 1,-1 2-16,-1-1 15,-3 0-15,-2 1 16,-1-2-16,1-1 16,-4 0-16,-2 0 15,-4 0-15,-7 2 16,-3-4 0,-1 1-16,-3 0 0,-1 0 15,-5 1 1,-3 1-16,-3-1 15,-1 0-15,-3-2 16,0-1-16,0 2 16,-2 0-16,-1-1 15,-3 1-15,-4 1 16,-1-1 0,-3 3-16,-2 0 15,-2-1-15,0-1 0,0 0 16,-2 0-1,-1-1-15,-1 1 16,-2-1-16,-2 1 16,-1 1-16,0 0 15,0 0-15,-1 0 16,0 0 0,1 0-16,-1 0 15,0 0-15,1 0 16,0 1-16,1-1 15,1-1-15,-1 1 16,-1-1-16,0 1 16,1-1-16,-2 2 15,1-2-15,0 2 16,-1 0 0,2-1-16,0 1 15,2 1-15,-4-4 16,2-3-16,-1-2 15,-5-1-15</inkml:trace>
  <inkml:trace contextRef="#ctx0" brushRef="#br0" timeOffset="36554.62">18672 1704 0,'7'10'0,"9"11"0,-2-8 0,-4-2 0,-10-11 0,4 9 0,-4 8 16,-1 5-16,-2 8 0,-1 7 0,-1 7 15,-2 9-15,1 10 16,-2 0-16,-2 10 16,-1 1-16,-3 3 15,4 1-15,-1 1 16,1 5-16,-3 4 15,3 9 1,-4-3-16,-7-3 16,0-1-16,-9-4 15,8 4-15,-4 2 16,12 9-16,-3-3 16,-3-5-16,0-5 15,6 2 1,0 1-16,-2-1 0,7 0 15,1-3-15,-3-6 16,-1-6 0,0-5-16,0-2 15,-2-5-15,5-2 16,3-8-16,8-7 16,3-7-16,3-5 15,4-3 1,6-3-16,3-6 15,5-4-15,5-4 0,7-4 16,9-5 0,7-1-16,6-3 15,7-1-15,7-5 16,2 0-16,-1 0 16,5-1-16,2-1 15,2 0-15,9 0 16,5-5-16,2 4 15,-1 1 1,3 1-16,1 0 0,4 4 16,0 0-1,2-3-15,0 1 16,-3 0-16,0-2 16,0 6-16,-1-6 15,-7 5-15,-1 2 16,-4-1-1,-12-1-15,-2-5 16,0 2-16,-15-2 16,-7-3-16,-2 1 15,-8-1-15,-10-3 16,-7-8-16,-5-3 16,-2-3-16,-3-5 15,-2-3-15,-1-6 16,-3-1-16,-2-6 15,-3-7 1,-5-4-16,1-5 16,-1-4-16,-2-1 15,0-1-15,-1-2 16,0 0-16,-1-1 16,0-2-16,2-7 15,-2 1-15,2 0 16,0-4-16,2 5 15,0 5 1,4-3-16,1 2 16,-2 5-16,2-4 15,-3 1-15,-2 0 16,3 0-16,0 1 16,-2 3-16,3 6 15,-1 2-15,-2 1 16,-2-3-16,0 0 15,-3 0 1,3 4-16,2 4 16,6 1-16,2 3 15,-1 0-15,0 1 16,1 7-16,0 2 16,1 3-16,3 1 15,-1 1-15,1 1 16,-3 2-16,-2 1 15,-2 2-15,-1 6 16,-1 4 0,-5 3-16,-2 4 15,-1 0-15,-4 1 16,-6 3-16,-4 0 16,-8 1-16,-7 1 15,-7 1-15,-6-4 16,-4-1-16,-2 0 15,-8-2-15,1 2 16,-4 3-16,-2 3 16,4 4-1,1 1-15,-1 0 16,-10-1-16,-10-3 16,-7-2-16,-6-3 15,4 3-15,9-5 16,10 13-1,-8-12-15,4 5 0,0 1 16,-4 0-16,4 2 16,-2-1-1,5 3-15,1-1 16,0-2-16,3-1 16,0 0-16,0 2 15,1 2-15,5 2 16,6-3-16,0-1 15,2-2 1,0 0-16,-1 2 0,5-1 16,3-1-1,4-2-15,4-2 16,0-2-16,1 2 16,1-1-16,3 2 15,-1 2-15,5 0 16,6 0-16,2 2 15,5 0 1,6 0-16,-3 2 16,-1 2-16,2 2 0,4 2 15,0 1 1,-2 5-16,1 2 16,-1 1-16,0 6 15,-2 3-15,-2 2 16,2 2-16,3 4 15,-2 3 1,-1 4-16,1 5 16,0 3-16,0 8 15,-4 9-15,-3 3 16,0 1-16,-1-6 16,-1-14-16,3-19 15,0-17-15,9-18 16</inkml:trace>
  <inkml:trace contextRef="#ctx0" brushRef="#br0" timeOffset="37154.48">19837 526 0,'-3'6'0,"-7"7"0,-5-4 0,-2-4 0,-4-5 0,-4 0 0,-8 4 0,-6 5 15,-2 3-15,2 4 16,5 1-16,4 4 16,10-5-16,9-5 15,15-3-15,11-5 16,8 3-16,7-2 15,3 3-15,3 2 16,0 5-16,-3 3 16,-5 4-1,-7 5-15,-8 2 16,-11 4-16,-8 1 16,-15-3-16,-12 1 15,-12-2-15,-10-3 16,-4-2-16,1-3 15,-1-3-15,6-4 16,8-6-16,12-6 16,9-7-16,11-6 15,13-7 1,12-1-16,13-1 16,-4 10-16</inkml:trace>
  <inkml:trace contextRef="#ctx0" brushRef="#br0" timeOffset="38136.31">19838 1027 0,'12'6'0,"17"3"0,-1-7 0,-2-6 0,-26 4 0,24-14 0,1-5 0,0-3 0,2-7 16,2-6-16,2-5 15,-5 1-15,-8 1 16,-10 10 0,-7 12-16,-3 8 15,-2 7-15,-4 9 16,0 11-16,-2 9 15,2 6-15,5 5 16,3 2-16,8 1 16,4-2-16,4-7 15,9-9-15,-1-9 16,6-13-16,0-10 16,-1-7-1,0-10-15,0-8 16,-1-8-16,4-4 15,-6-5-15,1 2 16,-3 7-16,-4 13 16,-4 12-1,-4 6-15,0 6 16,1 7-16,1 2 0,1 4 16,1 3-1,-1 4-15,-2 4 16,-3 4-16,0 9 15,-5 4-15,-2 5 16,-3 2-16,-6 0 16,1-6-1,-1-7-15,3-7 16,3-7-16,6-8 16,2-6-16,5-8 15,7-9-15,-1-12 16,1-9-16,0-7 15,1-3-15,1 5 16,1 4-16,-3 18 16,-5 9-16,-2 4 15,-2 2 1,-2 4-16,-1 6 16,1 3-16,3 3 15,2 0-15,-1-3 16,1-2-16,3-2 15,2-2-15,-2-5 16,2-2-16,-2-8 16,3-2-16,-2-6 15,3-3 1,1-1-16,1-6 16,-1 0-16,-2 1 15,0 5-15,-3 9 16,-6 5-16,-4 7 15,-3 8-15,0 0 16,1 3-16,-1-2 16,-1 1-16,0 1 15,-2-9-15</inkml:trace>
  <inkml:trace contextRef="#ctx0" brushRef="#br0" timeOffset="38603.82">21233 1012 0,'7'8'0,"10"7"0,-2-8 0,-2-4 0,-13-3 0,14-9 0,3-6 0,5-3 0,4-4 16,1-8-16,-3-7 15,-1 2-15,0 5 16,-10 7-16,-4 12 15,-4 8-15,-1 10 16,-6 1-16,-2 8 16,-2 8-16,0 5 15,2 2-15,-2-1 16,6 3-16,5-1 16,1-2-1,4-10-15,0-15 16,5-6-16,10-11 15,5-6-15,5-7 16,5-3-16,-4 0 16,1 8-16,-7 6 15,-9 7-15,4 3 16,-2 9-16,-1 0 16,-2-1-1,-6 3-15,-2 4 16,-10-4-16,-14-1 15,-11-3-15,-13-3 16,7-2-16</inkml:trace>
  <inkml:trace contextRef="#ctx0" brushRef="#br0" timeOffset="40024.9">19395 1595 0,'3'3'0,"-4"-1"0,-4 2 0,-4 4 0,0 4 0,2 7 0,1 7 0,3 10 15,2 9-15,2 5 16,0 1 0,2 3-16,-6-13 15,2-10-15,1-13 16,0-9-16,1-9 0,1-10 15,3-11 1,1-13-16,-1-11 16,1-9-16,3-6 15,5-6-15,5 4 16,6 8-16,4 14 16,-3 10-1,-4 12-15,-5 10 16,-3 5-16,-4 5 15,2 7-15,0 7 16,-1 7-16,2 9 16,-4 6-16,0 7 15,-4 6-15,-4 1 16,-6-4-16,0-5 16,0-9-1,3-10-15,2-11 16,0-10-16,3-10 15,0-15-15,4-14 16,5-11-16,1-11 16,4-4-16,3 5 15,2 11-15,-5 18 16,-6 13-16,-4 8 16,-2 10-16,0 6 15,-2 6 1,3 5-16,4 6 15,1 4-15,2 6 16,0 1-16,0 4 16,-2 0-16,1-2 15,-4-6-15,0-11 16,2-9-16,3-10 16,-1-7-16,2-11 15,-2-9-15,2-8 16,3 2-1,-2-4-15,4 6 16,-3 4-16,-1 7 16,-5 7-16,-5 14 15,-4 9-15,-3 8 16,-1 5-16,-2 2 16,5 6-16,3-6 15,3-4-15,5-3 16,1-11-1,4-10-15,1-7 16,-2-12-16,4-7 16,-1-8-16,0-4 15,0 0-15,-1 8 16,-2 8-16,-3 7 16,-2 9-16,-2 14 15,1 5-15,-5 11 16,0 13-1,2 5-15,0 4 16,-1 8-16,1 2 16,-1-7-16,-2-7 15,-6-3-15,-4-7 16,-5-4-16,-4-5 16,-3-2-16,-3-8 15,-5 0-15,-5-9 16,1-8-16,2-11 15,3-5 1,8-8-16,12-8 16,13 1-16,7 0 15,10 3-15,0 6 16,1 8-16,-11 14 16</inkml:trace>
  <inkml:trace contextRef="#ctx0" brushRef="#br0" timeOffset="40479.69">20491 1880 0,'11'-1'0,"16"0"0,-5 0 0,-6-9 0,-8-10 0,-4-8 16,2-7-16,2 1 0,3 4 16,2 3-16,4 9 15,-5 6-15,-2 12 16,-2 1-16,-1 4 16,2 6-16,3 6 15,3 7 1,2 1-16,3 1 15,0 0-15,-2-1 16,-2-1-16,-9-2 16,-6-3-16,-6-4 15,-8-3-15,-1 1 16,-2-9-16,2-4 16,7-6-16,3-5 15,6-2-15,9-5 16,9-4-1,-5 13-15</inkml:trace>
  <inkml:trace contextRef="#ctx0" brushRef="#br0" timeOffset="40889.3">21050 1731 0,'14'-4'0,"20"-9"0,-6-1 0,-8 0 0,-20 14 0,8-12 0,-6 2 0,-6 0 15,-3-2-15,-1 0 16,-5 5-16,-2 10 16,-8 6-16,-3 4 15,-4 6-15,-1 6 16,2 1-16,4 2 16,7-2-16,16-6 15,17-9-15,7-5 16,8-9-16,0-6 15,3-7 1,2-2-16,-5 1 16,-6 7-16,-4 5 15,-7 7-15,-7 9 16,-7 6-16,-6 11 16,-5 7-16,-2 8 15,-1 6-15,0 5 16,3 1-16,4-2 15,-4-4-15,0-6 16,4-9 0,2-10-16,2-9 15,3-12-15,2-12 16,1-2-16</inkml:trace>
  <inkml:trace contextRef="#ctx0" brushRef="#br0" timeOffset="41289.37">21253 1791 0,'12'1'0,"15"2"0,-4 0 0,-4-2 0,-1-5 0,1-6 0,2-6 0,0-8 0,3-5 15,2-8-15,1-7 16,1-8-16,-6-3 16,-1-1-1,-6 1-15,-3 6 16,-1 8-16,-3 13 16,-3 11-16,-4 10 15,-4 9-15,-5 9 16,-2 10-1,-4 14-15,0 13 0,4 11 16,0 10-16,10 6 16,5-9-1,6-10-15,4-18 16,2-9-16,0-10 16,-9-12-16</inkml:trace>
  <inkml:trace contextRef="#ctx0" brushRef="#br0" timeOffset="44442.39">19290 2613 0,'-2'14'16,"-4"17"-16,-1-3 0,0-1 0,7-27 0,-6 26 0,0 3 0,-3 4 0,2 4 16,0 6-16,-2 7 15,0 9-15,-1 2 16,-1 4 0,-1 3-16,-3-2 15,-1-2-15,2 3 16,2 4-16,0-2 15,6 4-15,5 1 16,-6-11-16,4 4 16,-2 3-1,-3 1-15,-3-2 0,-4-5 16,2-3-16,6-11 16,3-5-1,5-6-15,2-7 16,1-6-16,1-5 15,4-6-15,4-6 16,4-2-16,2-1 16,4-5-16,7 3 15,5-3 1,3-2-16,4 0 0,2-2 16,6 2-1,4-4-15,1 2 16,1 0-16,3 1 15,2-2-15,-2 1 16,1 2-16,1-4 16,2 0-16,3 1 15,1-3-15,4 1 16,2-1 0,3 3-16,-3 1 0,-3 0 15,1 3 1,0-3-16,-1-1 15,-4-3-15,-3 1 16,-7 1-16,-10 0 16,-3-3-16,-6 1 15,-6-3-15,-4-3 16,-6 1 0,-1-2-16,-3-3 15,-3-4-15,-2-2 0,1-2 16,-6-5-1,0-2-15,0-5 16,-3-2-16,-2-4 16,-2 2-16,-2-6 15,1-1-15,-1 0 16,1-2 0,0 1-16,2-1 15,0 3-15,0 0 16,0-3-16,0-1 15,1 2-15,1 0 16,-2 3-16,-1 0 16,0 4-16,-2 1 15,0 2-15,1 1 16,-1 1 0,0 3-16,-1 2 15,-2 2-15,-2 1 16,-4 5-16,-1 4 15,-1-2-15,-2 0 16,0-1-16,-5 4 16,-9 3-16,-8-1 15,-10 5-15,-1 1 16,2 1-16,4 1 16,2 1-1,0 1-15,-3 1 16,1-3-16,-3 2 15,0-2-15,-3 1 16,2 2-16,-2 0 16,1 1-16,1 1 15,0 0-15,1 1 16,-2-3-16,0 2 16,-1 0-1,0 1-15,1-1 16,0 2-16,-1 2 15,2 1-15,-1 0 16,2 0-16,1-1 16,4 1-16,2 3 15,1 3-15,0 3 16,4 2-16,4 1 16,3-1-16,0-2 15,5-3 1,7-2-16,5-5 15</inkml:trace>
  <inkml:trace contextRef="#ctx0" brushRef="#br0" timeOffset="44959.19">19468 2968 0,'16'-5'0,"21"-7"0,-4 0 0,-2 3 0,-31 9 0,27-12 0,1 1 0,3 3 16,4 4-1,5 4-15,4 3 16,1 3-16,-1 7 16,0 2-16,-1 4 15,0 6-15,-2-4 16,1 2-16,-1-4 16,-1-7-1,0-6-15,3-2 0,-3-2 16,-1-4-1,1 0-15,0-3 16,0-3-16,1-4 16,1 0-16,2-1 15,2-1-15,3-5 16,1-3-16,-2-4 16,-8 2-16,-14 1 15,-17 6 1,-18 6-16,-12 4 0,0 6 15</inkml:trace>
  <inkml:trace contextRef="#ctx0" brushRef="#br0" timeOffset="45465.43">19523 3384 0,'0'2'0,"0"1"0,4-2 0,0-3 0,5-1 0,4 0 0,4 1 0,11 4 0,11 5 0,7 1 16,5 3-16,1 0 16,1 1-16,0-3 15,-6-1-15,5-3 16,4-2-16,2-4 16,1-8-16,1-4 15,-1-1-15,-2-1 16,0 4-1,-1 0-15,-4 2 16,-3-1-16,0 1 16,0-1-16,-2 0 15,-5 0-15,-2 2 16,-5-1-16,-8 0 16,-13 1-16,-13 2 15,-13 3-15,-6 4 16</inkml:trace>
  <inkml:trace contextRef="#ctx0" brushRef="#br0" timeOffset="45929.68">19631 3952 0,'0'3'0,"0"2"15,-1-5-15,2-1 0,12-2 0,7 1 0,6 2 0,6 2 0,10 2 0,7 3 16,7 2-16,3 4 15,2-1 1,-3 1-16,-2-2 16,-2-3-16,-1-7 15,-1-6-15,0-4 16,-2-6-16,-5-6 16,-1-6-16,-4-3 15,-1-1-15,-2 1 16,2 5-16,-2 5 15,0 5-15,-3 3 16,1 3 0,3 4-16,-2 4 15,0 1-15,-1 1 16,0-1-16,-5-1 16,-14-1-16,-15-1 15,-17-5-15,-6 7 16</inkml:trace>
  <inkml:trace contextRef="#ctx0" brushRef="#br0" timeOffset="48096.4">19261 3776 0,'4'6'0,"6"9"0,0-4 0,-1-1 0,-2-3 0,-2 2 0,-1 3 0,-4 4 0,-3 5 0,-2 7 16,-1 4-16,-1 3 15,-1 3-15,-2 3 16,-3 3-16,-4 3 15,-5 3-15,-6 6 16,1 1 0,1-3-16,-1 2 15,-9 0-15,-5 2 16,-7-1-16,-1 1 16,-5-2-16,12-11 15,-11 3-15,-5-4 16,3-4-16,-2-5 15,0-6-15,-2-7 16,-2-6 0,1-3-16,-1-4 15,0-6-15,-1-3 16,1-3-16,-2-4 16,1-2-16,3-4 15,1-2-15,1-1 16,-1-5-16,-1-1 15,3-5-15,1-3 16,1-5 0,5-2-16,0-1 15,-1-6-15,4-2 16,5-8-16,3-8 16,7-6-16,10 2 15,-1-8-15,7 9 16,14-3-16,1-3 15,1-5-15,9-2 16,-4 5-16,8-4 16,5 2-1,13-1-15,7 4 16,2 3-16,9-1 16,2 2-16,-4-5 15,3-3-15,5 10 16,-2-5-16,6 10 15,-1 3 1,8 6-16,0 0 0,4 3 16,-3 3-1,-6 2-15,1 0 16,2 9-16,2 4 16,-1 2-16,-1 4 15,-2 1-15,-5 3 16,0 1-16,0 0 15,-5 3 1,-4-1-16,-2-1 16,2 3-16,4 4 0,3 5 15,-2 4 1,-5-3-16,-4-1 16,-5 2-16,-1 0 15,-8 1-15,-9 0 16,-9 3-16,-7-1 15,-6 2-15,-3-2 16,-1 1 0,1 1-16,3 3 15,6 0-15,-2-1 16,-3-1-16,-1-1 16,4-1-16,1 0 15,0 0-15,-2-1 16,0 1-16,0 1 15,-2-1-15,-2 1 16,-5 0 0,3-1-16,-3 0 15,0 1-15,1 0 16,1 1-16,1-1 16,5 0-16,3-4 15,2-2-15,3-8 16,-7 6-16,2-9 15,10-3-15,-2 0 16,-5-3-16,2 5 16,-1 5-1,1 2-15,-2 0 16,-1 4-16,-6 1 16,-9 5-16,3-4 15,4-1-15,1 11 16,-1 3-16,0 3 15,-1-3-15,-3-2 16,1 0-16,-4 4 16,1 3-16,4 7 15,-3 2 1,1-1-16,-1-3 16,3 0-16,-1-4 15,8-7-15,-3-2 16,-1-5-16,0-5 15,1-2-15,4 1 16,8 2-16,1-2 16,5 0-1,7-1-15,2-3 16,4-3-16,9 1 16,-8-5-16,-2 0 15,-2 4-15,-6 5 16,-2 5-16,-11 0 15,-4-1-15,-5 2 16,-7-4-16,0 1 16,-6-5-16,-3 2 15,-7 2 1,-3-4-16,-6 0 16,-3 0-16,-2 0 15,3 4-15,-3 1 16,5 5-16,-3-1 15,3 3-15,14-5 16</inkml:trace>
  <inkml:trace contextRef="#ctx0" brushRef="#br0" timeOffset="50098.2">21141 3379 0,'3'2'0,"4"1"0,-4-5 0,1-2 0,4 1 0,6 1 0,5-2 0,5-1 0,10-3 0,5-2 0,9 0 16,8 0-1,4 0-15,4 2 16,0 5-16,4-1 16,2-1-16,-7 2 15,-1 2-15,-4-1 16,-7 0 0,-6-1-16,-4-4 15,-8 4-15,-7 1 0,-9 1 16,-7-2-1,-6 0-15,-7-2 16,-2-4-16,-2-4 16,-1-2-16,-3-3 15,2 0-15,1 2 16,2 3-16,3 5 16,4 1-16,0 5 15,0 4 1,-2 5-16,0 4 15,0 5-15,-1 6 16,-2 3-16,-4 6 16,0 2-16,4-2 15,2-3-15,3-2 16,1-3-16,7-6 16,2-6-1,4-9-15,2-7 16,1-6-16,-1-6 15,1-6-15,0-4 16,-4-3-16,-3-2 16,-4 1-16,-7 5 15,-3 3-15,-5 1 16,-5 5-16,-5 6 16,-3 8-1,-3 9-15,4-2 16,1 3-16,5-1 15,7-5-15,9-6 16,7-6-16</inkml:trace>
  <inkml:trace contextRef="#ctx0" brushRef="#br0" timeOffset="52750.98">22705 2707 0,'-10'16'0,"-14"22"0,1 1 0,2-1 0,3-3 0,1-1 0,2 0 15,5-2-15,4-1 16,4 2-16,4 1 16,8 4-16,2 0 15,3-1-15,-4 1 16,2-5-16,4-10 16,3-9-16,1-5 15,3-7-15,1-6 16,-1-6-1,-3-4-15,-1-5 16,-5-3-16,-1-1 16,-1-7-16,0-1 15,3-3-15,0 4 16,0 4-16,3 0 16,-3 1-16,-1 4 15,-2 3-15,1-1 16,-1 1-16,-4 1 15,-3 3 1,-2 5-16,-4 2 16,0 0-16,1 1 15,0 2-15,0 4 16,0-3-16,2-1 16,0-2-16,1 1 15,1 0 1,-1 1-16,-1 1 0,-1 0 15,-1 2 1,1-5-16,1-1 16,0 3-16,-2-3 15,-1-2-15,-1 0 16,1 0-16,-1 3 16,0-4-16,-1 5 15,0-1-15,2 0 16,0 1-1,0-1-15,0 3 0,0 2 16,-1 1 0,1 0-16,-1 1 15,1 0-15,-1 1 16,0-2-16,1 1 16,0-1-16,-2 2 15,-1 2-15,1-3 16,0 5-1,1-1-15,-2-1 16,2-2-16,1 0 0,0 0 16,0-2-1,1-2-15,-1 3 16,1-1-16,-1 1 16,-1-1-16,0 1 15,1 0-15,0-3 16,-2 3-1,1 0-15,0 1 16,-1 1-16,1-1 16,2 0-16,1-6 15,-1 1-15,1 3 16,-1-1-16,-1-1 16,0 2-16,1-1 15,-1 1-15,0 0 16,0 0-16,-1 1 15,1-2 1,0 1-16,0 0 16,0 1-16,0-1 15,0 1-15,0-1 16,0-1-16,3-2 16,-1-2-16,0-1 15,1 2-15,2-4 16,-1-1-16,-1-5 15,2-3 1,-1 1-16,0-5 16,2-3-16,-2-1 15,0-3-15,-1 0 16,0-4-16,-3 15 16,8-28 15,1-2-16,-10 12 1,2 3-16,0-2 0,0 1 0,-2 2 16,4 4-16,2 4 0,2 6 0,-2 4 15,0 8-15,1 7 16,-10 6-16,1 15 47,-9 5-47,1 8 0,-2 7 0,-3 8 15,-1 7-15,2 6 0,9 4 0,6 5 16,4 8 0,6 5-16,0 3 15,1-4-15,2-9 16,2-14-16,-2-17 16,4-18-16,1-14 15,2-13-15,3-10 16,2-6-16,2-7 15,0-5-15,2-4 16,0-2-16,1-6 16,1-1-1,-2 5-15,0 3 16,-3 7-16,-3 5 16,-3 5-16,-5 2 15,-4 6-15,-6 7 16,-3 6-16,-3 1 15,-3 0-15,-8 6 16,-4 2 0,-3 3-16,1 5 15,-2 3-15,3 5 16,3 5-16,3 0 16,14-3-16,-2 2 15,6-6-15,0-3 16,9-12-16,8-10 15,8-13-15,5-9 16,2-8-16,-3-2 16,-7-3-1,-8-2-15,-5-2 16,-3 1-16,-6 2 16,-7 3-16,-2 6 15,-5 5-15,-6 11 16,-5 9-16,-4 4 15,-3 6 1,0 11-16,4 7 0,3 9 16,3 5-16,10 1 15,11-1 1,5-8-16,9-14 16,5-12-16,3-5 15,2-9-15,2-3 16,5-5-16,1 3 15,1-1-15,0-8 16,1-2 0,-3-3-16,-6-1 0,-5 2 15,-2 4 1,-5-2-16,-5 1 16,-5-3-16,-8-1 15,-5 2-15,-1 5 16,-6 6-16,-3 10 15,-4 3-15,-2 11 16,-2 7 0,3 7-16,3 3 15,5 3-15,6-1 16,6-3-16,12-1 16,1-2-16,10-3 15,3-9-15,1 3 16,-2 3-16,0 1 15,-2 3-15,-6 3 16,-5 3-16,-6 2 16,-5 0-1,-13 1-15,-11 2 16,-12 5-16,-3 0 16,-8 4-16,-1-1 15,2-2-15,7-6 16,11-4-16,9-11 15,9-14-15,7-10 16,5-8-16,4-12 16,-2 8-16</inkml:trace>
  <inkml:trace contextRef="#ctx0" brushRef="#br0" timeOffset="53020.32">24266 2693 0,'5'7'0,"5"10"0,-6 1 0,-1 5 0,-5 8 0,-1 9 0,0 3 15,-1-2-15,1-6 16,1-6-16,-2-13 16,4-17-16</inkml:trace>
  <inkml:trace contextRef="#ctx0" brushRef="#br0" timeOffset="53187.22">24330 2492 0,'6'2'0,"5"2"0,-3-2 0,-1 3 0,-5 5 0,1 5 0,-2 2 0,0 1 0,1 1 16,-3-8-16</inkml:trace>
  <inkml:trace contextRef="#ctx0" brushRef="#br0" timeOffset="53710.49">24522 2886 0,'5'-1'0,"8"-1"0,-3-1 0,-6-3 0,-1-5 0,2-5 0,7-2 0,7-2 0,5-2 16,-3 3-16,1 8 15,-3 8-15,-4 8 16,-4 10 0,-6 8-16,-4 0 15,-8 9-15,2-4 16,-3 0-16,0 0 15,-1-3-15,2-4 16,1-4-16,7-6 16,1-7-1,1-8-15,1-9 0,5-13 16,3-9 0,5-3-16,5-2 15,5 4-15,-2 5 16,1 4-16,-6 18 15,-6 4-15,-4 12 16,-2 3-16,1 8 16,-1 6-16,-4 5 15,-2 3 1,-7-2-16,-13 1 16,-9 3-16,-9-7 15,-9 3-15,19-17 16</inkml:trace>
  <inkml:trace contextRef="#ctx0" brushRef="#br0" timeOffset="55050.02">22776 3947 0,'-1'5'0,"-2"7"0,-1 4 0,-1-2 0,2-3 0,3-4 0,3 1 0,-2 1 0,1 0 16,0 2-16,1-8 15,-2 1-15,1-5 16,-2 6 15,0-4-15,0-1-16,1-1 0,-2 0 0,1 1 0,0-1 15,0 1-15,0 1 0,-2-4 32,2 4-32,0-2 0,1 2 15,1 1-15,-2-1 16,2 0-16,-1-3 15,-1 2-15,0-1 47,0 2-47,0-1 16,0 0-16,0-1 16,0 2-1,0-1-15,0 0 16,0 0-16,0 0 15,0 0-15,-1 0 16,-1 1-16,5 1 16,-3-1-16,2-1 0,-1 0 0,0 0 15,0 0-15,0 0 0,0 0 16,2-4-16,4-3 0,0 0 16,-1 1-1,-1-1-15,1 3 16,-2 1-16,-2 0 15,-1 1-15,0 1 16,1 0-16,-2 1 16,1-2-16,-1 1 15,0-2-15,0-1 16,-2 1 0,-3 3-16,-8 3 0,-2 3 15,2 4 1,-6 3-16,-4 5 15,-5 5-15,0 4 16,0 2-16,7-2 16,7-5-16,12-7 15,13-15-15,-29 45 47,31-32-47,4 2 16,6-2-16,8-1 0,7-1 0,4-2 0,8-7 15,-9 2-15,-5 1 16,-9 4-16,-10-3 16,-8 0-16,-8-1 15,-8 3-15,-10 3 16,-9 6-16,-7 8 16,-7 8-1,-6 1-15,-3 2 16,-2-1-16,2-10 15,7-8-15,6-3 16,6-4-16,11-4 16,7-7-16,6-7 15,4-8-15,5-8 16,0 7-16</inkml:trace>
  <inkml:trace contextRef="#ctx0" brushRef="#br0" timeOffset="56089.46">23163 4386 0,'12'-6'0,"14"-8"0,-6-3 0,-5 0 16,-6-2-16,0-2 0,-3-3 0,-3-5 0,-2-2 16,0 4-16,1 5 15,-1 9-15,-5 12 16,0 10-16,-2 9 16,-2 8-16,1 8 15,3 4 1,3-4-16,4-2 15,4-9-15,7-4 16,1-7-16,7-11 16,1-8-16,4-10 15,1-6-15,1-1 16,1-1-16,-3 1 16,0 3-16,-4 4 15,-1 8 1,1 1-16,-3 7 15,-4 3-15,-4 11 16,-4 5-16,-4 4 16,-4 4-16,-3 2 15,-3-3-15,-2-5 16,3-7-16,5-7 16,3-8-16,5-6 15,2-12-15,5-4 16,0-1-1,5 1-15,2 3 16,0 5-16,2 4 16,0 6-16,2 6 15,0 6-15,0 0 16,-1 3-16,0-8 16,-2-7-16,1-5 15,-3-9-15,0-9 16,1-12-16,-4-7 15,1-3 1,-5-5-16,-2-3 16,-2 1-16,-3 5 15,-2 13-15,-2 8 16,-4 13-16,-3 18 16,-4 9-16,-4 12 15,-5 9-15,-3 11 16,-4 8-1,1 6-15,1 1 16,4-3-16,10-6 16,6-7-16,5-5 15,8-5-15,6-10 16,5-13-16,5-11 16,1-4-16,2-6 15,-1 1-15,0 4 16,1 7-16,0 9 15,1 8 1,2 5-16,-2 0 16,3-2-16,-6-7 15,-5-8-15,-3-11 16,-5-7-16,-2 0 16,-4-4-16,-4-2 15,-4-6 1,-6 1-16,-8-1 0,-6 3 15,-8-1-15,7 13 16</inkml:trace>
  <inkml:trace contextRef="#ctx0" brushRef="#br0" timeOffset="64327.96">19506 3802 0,'0'9'0,"-1"12"0,0-2 0,1-5 15,0-14-15,-1 11 0,1-2 0,-2-1 0,0 3 0,0 3 0,0 1 0,-3 4 16,0 3-16,-1 3 15,-2 7-15,-5 3 16,-5 4-16,-3 3 16,-6 3-16,-7 6 15,-4-2 1,-2 3-16,-4 1 16,-6 1-16,-3-2 15,-2-1-15,-5-2 16,-3-2-16,0-1 15,-2-4-15,-6-5 16,1-3 0,-3-1-16,-1-8 0,6-5 15,0-10 1,-1-6-16,1-6 16,-1-5-16,1-2 15,0-3-15,4-3 16,-2-3-16,-1-3 15,3-4-15,1-6 16,5-3-16,6 1 16,4 2-1,2-6-15,2-11 0,4-14 16,2-12-16,3-12 16,15 10-1,1 2-15,15 4 16,5-10-16,11 2 15,11-1-15,8 1 16,4-6-16,10-8 16,-4-12-16,8 12 15,18 12 1,-5-10-16,6 0 0,10 3 16,0 6-1,6 3-15,1 0 16,5 1-16,6 12 15,2 0-15,6 7 16,-4-3-16,0 2 16,5 0-16,2 3 15,-5 8 1,-9 7-16,-7 7 16,-1 3-16,-7 7 15,-5-1-15,-10 10 16,-9 2-16,-11 1 15,-9 2-15,-12 3 16,-10 3-16,-4-1 16,-2 1-16,-5 2 15,-5 3 1,1 1-16,4-3 16,2-1-16,-1 1 15,-1 1-15,3 2 16,-1-7-16,2-1 15,0 4-15</inkml:trace>
  <inkml:trace contextRef="#ctx0" brushRef="#br0" timeOffset="65362.55">19558 2916 0,'4'19'0,"4"25"0,-5-1 0,1-1 0,1 6 0,1 7 0,3 8 0,3 12 16,1 11-16,-8 2 15,-3-2-15,-18-6 16,0-4 0,-9-7-16,0 11 15,-4 3-15,-11-3 16,-4 1-16,-9 0 15,-2-2-15,-3 0 16,-4-2-16,-8-5 16,-1-7-16,-8-6 15,3-2-15,-2-9 16,3-10-16,0-4 16,6-12-1,0-8-15,-1-3 16,1-5-16,1-5 15,3-4-15,1-2 16,0-4-16,1-6 16,-3-3-16,3-4 15,0-4-15,1 1 16,5-4-16,5-1 16,6-9-1,1-11-15,0-10 16,0-4-16,-2-5 15,3 0-15,18 9 16,5-5-16,8-2 16,9 4-16,4-5 15,7 3-15,5-2 16,7-2-16,7-2 16,3-5-16,7-12 15,17-1 1,6-1-16,14-1 15,-6 7-15,-6-2 16,3-2-16,3 5 16,10 6-16,-3 12 15,-1 2-15,2 5 16,2-2 0,4 3-16,6 1 0,-2 3 15,-1 8 1,-1 1-16,3 5 15,-8 5-15,1 4 16,-3 5-16,-9-1 16,-11 0-16,-9 5 15,-10 4-15,-6 4 16,-7 2 0,-2 3-16,-1 2 15,-1 0-15,0 4 16,0-3-16,-2 0 15,1-5-15,-2 0 16,-1 0-16,-8 1 16</inkml:trace>
  <inkml:trace contextRef="#ctx0" brushRef="#br0" timeOffset="69300.28">8880 5556 0,'-11'2'0,"-16"1"0,1-3 0,0-3 0,26 3 0,-28-9 0,1 2 0,1-1 15,4 2-15,0 3 16,-1 3-16,-2 3 15,-1 3-15,0 2 16,-3-1-16,0 1 16,0 0-1,-3-1-15,3-2 16,-1 2-16,1-2 0,-1 1 16,1-1-1,-1-2-15,0 0 16,1 0-16,-1 1 15,1-1-15,0-1 16,0 2-16,-2-3 16,3 0-1,-1-1-15,1-1 16,0 0-16,2 1 16,0-2-16,2 0 15,-1 1-15,0 0 16,0 0-16,1-1 15,1 0-15,0 1 16,0 0-16,-1 1 16,0-2-1,1 1-15,0 1 16,-2-1-16,1 0 16,0 2-16,0-1 15,4-1-15,-1 0 16,0 1-16,1-2 15,-2 2-15,0-1 16,1 0-16,1-2 16,0 0-16,-1 2 15,0-1 1,2 1-16,-1 0 16,3 0-16,-1-2 15,2 0-15,-2-2 16,2 2-16,0 2 15,-1 0-15,0 0 16,2 3-16,0 1 16,0 2-16,-1 3 15,-1 0 1,3 2-16,-6-4 16,1-3-16,-2-2 15,3-7-15</inkml:trace>
  <inkml:trace contextRef="#ctx0" brushRef="#br0" timeOffset="75139.16">17406 5465 0,'-2'5'0,"-5"5"0,-6-4 0,-1-1 0,-1-1 0,1 7 0,-1 7 0,1 7 0,0 7 16,1 6-16,0 8 16,2 8-16,-6 0 15,4 2-15,-2 5 16,-1 4 0,-1 4-16,2 4 15,2 5-15,-4 1 16,1 0-16,-2 4 15,-6 1-15,3 4 16,2 0-16,1-2 16,3-5-1,4-2-15,1-4 0,2-3 16,-2-7 0,4-7-16,2-9 15,3-7-15,6-5 16,3-5-16,4-7 15,2-5-15,5-3 16,1-2-16,2-2 16,3-2-16,5-2 15,3-2 1,5-3-16,5-3 0,3-1 16,6-6-1,2 0-15,2-4 16,9-1-16,2-1 15,3-2-15,0 1 16,3 0-16,-3 1 16,-1 0-16,2 3 15,1 1 1,-1 3-16,0 1 16,0 2-16,-2 1 0,-2 0 15,0 4 1,-3 5-16,-5 2 15,-4 1-15,-4-3 16,-6-2-16,-4 0 16,-6-2-16,-5 0 15,-5-3 1,-7-4-16,-4-4 16,-6-3-16,-3-8 15,0-8-15,0-7 16,-1-13-16,2-9 15,3-11-15,3-12 16,0-5-16,0-9 16,4 2-16,-3-4 15,0 1 1,-4 1-16,1 2 16,-2 1-16,3-2 15,1 2-15,3 1 16,2 5-16,-3 4 15,-2 3-15,-3 3 16,-5 6-16,1 6 16,-1 9-16,-6 5 15,-5 7-15,-7 4 16,-6 3 0,-5 4-16,-6 4 15,-9 4-15,-5 4 16,-6 5-16,-6 3 15,-3 4-15,-4 1 16,-2 4-16,-6 2 16,-4 3-16,-3 3 15,-1-1-15,-4 1 16,3-1 0,0 1-16,0 0 15,1 1-15,1-1 16,1 1-16,2 3 15,4 2-15,1 3 16,5 8-16,5 3 16,8-1-16,8-4 15,11-7-15,21-13 16</inkml:trace>
  <inkml:trace contextRef="#ctx0" brushRef="#br0" timeOffset="76238.12">17914 7924 0,'-8'3'0,"-15"4"0,-3-3 0,-4 0 0,30-4 0,-37 5 0,-9 4 16,-6 8-16,-7 8 0,-6 7 15,-7 6 1,-3-1-16,2-2 15,-3 0-15,2-3 16,3-3-16,2 1 16,0-2-16,0-2 15,4-2-15,2 2 16,1-1-16,2 1 16,3 1-1,3-2-15,13 2 0,11-2 16,10-2-1,8-3-15,4-3 16,7-3-16,5-4 16,6-4-16,8-3 15,6-2-15,8-4 16,9-3 0,7-2-16,9-1 15,5-2-15,6 0 16,7-2-16,7 0 15,4-2-15,1-1 16,-1 2-16,-2 3 16,1-1-16,4 0 15,0 0-15,0-1 16,3 3-16,1-4 16,-2-2-1,-3-2-15,-5-2 16,-9 1-16,-6 3 15,-4 5-15,-6 0 16,-9-1-16,-8 0 16,-9-1-16,-8 2 15,-8 1-15,-8 2 16,-7-1-16,-3-1 16,-6-3-16,-5-1 15,-6-3 1,-8-2-16,-6-2 15,-7-3-15,-8 0 16,-6 0-16,-8 2 16,2 1-16,-3 1 15,-2 3-15,0 2 16,-2 4-16,-1 4 16,0 4-16,-3 8 15,2 7 1,3 5-16,9 1 15,13-1-15,28-9 16</inkml:trace>
  <inkml:trace contextRef="#ctx0" brushRef="#br0" timeOffset="78882.67">22014 5515 0,'2'10'0,"0"13"0,-3-5 0,-1 1 0,2-19 0,-6 22 0,-1 9 0,-2 13 0,-2 12 15,-2 10-15,0 15 16,-4 2-16,1 6 16,1 9-16,-3 7 15,3 6-15,-2-1 16,-1 2-1,4 9-15,-3 2 0,0 5 16,-4-1 0,-1 3-16,3 4 15,1 1-15,-2 0 16,-3 0-16,0 1 16,-1 0-16,4-3 15,2-1-15,0-6 16,1-6-1,3-11-15,5-15 16,6-17-16,0-20 0,4-6 16,6-16-1,2-10-15,5-2 16,3-7-16,5-5 16,4-7-16,5-7 15,8-4-15,6-4 16,8-6-1,9-3-15,6-7 16,5-7-16,4-10 16,3-3-16,0-3 15,4-1-15,5 3 16,2 2-16,7 1 16,-3-2-16,0 2 15,3 2-15,2 0 16,5 3-16,-2-5 15,-4 1 1,-2 8-16,-4 8 16,-7 2-16,-6 0 15,-12-1-15,-9-1 16,-7-4-16,-6 3 16,-7-2-16,-6 2 15,-5-1-15,-5-8 16,-3-10-16,-3-7 15,-2-10 1,-2-11-16,-2-7 16,-3-1-16,-3-5 15,-2 3-15,-5 2 16,-2-4-16,1 0 16,-4-7-16,7 2 15,0-4-15,1-1 16,4-2-16,7-1 15,2-3-15,5 0 16,1 2 0,2 0-16,0 12 15,-2 1-15,-2 5 16,-1 4-16,-2 7 16,-2 11-16,-4 5 15,-4 11-15,-4 10 16,-4 3-16,-7 5 15,-7 2-15,-6 0 16,-6 4 0,-7 3-16,-8 4 15,-7 4-15,-6 0 16,-4 1-16,-2 2 16,-1 6-16,-4 3 15,-3-2-15,-3 0 16,-3-1-16,-2 1 15,-1-3-15,1 12 16,-2-2 0,4-3-16,-1-2 15,2 5-15,3-6 16,0 0-16,5 7 16,5-6-16,4 0 15,7 1-15,2 0 16,3 0-16,4 3 15,1 3-15,1 10 16,-1 9-16,-3 1 16,2-1-1,1-5-15,21-19 16</inkml:trace>
  <inkml:trace contextRef="#ctx0" brushRef="#br0" timeOffset="80210.25">19101 6737 0,'0'0'0,"-2"-2"15,4 2-15,2 0 0,0 1 0,5-3 0,3-2 0,26-14 0,-14 3 0,3-4 16,5-3-16,2-3 16,4-1-1,4-3-15,3-3 16,6-2-16,3-1 16,5-2-16,5 0 15,4 0-15,3 2 16,3-3-16,5 1 15,4 4-15,7 3 16,3 4-16,0 6 16,0 0-1,2 0-15,3 6 16,2 5-16,3 3 16,-4 7-16,-3 4 15,-6 7-15,-7 3 16,-12 6-16,-13 4 15,-16-4-15,-9 2 16,-9-2-16,-9-7 16,-5-4-16,-7-4 15,-3-4 1,-2-3-16,1-1 16,-2 0-16,2-1 15,-1 1-15,1 0 16,2 1-16,1-4 15,3-6-15,4-6 16,3-2-16,3-4 16,1-3-16,0 2 15,-2 2 1,-2 7-16,-4 2 16,-1 8-16,-6 6 15,-2 11-15,-6 8 16,0 8-16,-10 13 15,5-4-15,2-1 16,1-2-16,6-5 16,3-7-16,6-5 15,5-9-15,6-7 16,4 1 0,3 1-16,1-5 15,4-5-15,0-4 16,-2-5-16,0-3 15,-4-1-15,-3-1 16,-5-2-16,-7 1 16,-5 2-16,-7 4 15,-5 2-15,-6 0 16,-7 2-16,-7 7 16,-10 4-1,-6 6-15,-5 7 16,-1 0-16,5 2 15,12-2-15,24-9 16</inkml:trace>
  <inkml:trace contextRef="#ctx0" brushRef="#br0" timeOffset="81862.39">21952 5821 0,'-4'0'0,"-7"-5"0,-3-9 0,-4-1 0,-5-5 0,-2 2 0,-6 4 15,-3 0-15,-5 2 16,-6 1-16,-6 1 16,-6 2-16,-6 0 15,-4 1 1,-4 2-16,-2-4 15,-2-1-15,-4-3 16,0 1-16,-3 2 16,-2 3-16,-1 2 15,1 3-15,-1 2 16,0 3-16,3 5 16,-1 2-16,5 2 15,1 5 1,6 6-16,1 4 15,3 4-15,4-1 16,3 3-16,3 2 16,7 1-16,4 1 15,3 2-15,6-2 16,8-5-16,5-9 16,7-10-16,6-8 15,4-5-15,4-3 16,2-2-1,2-8-15,3-3 16,0-6-16,1-3 16,1-4-16,2 1 15,0-2-15,1 5 16,-1 6-16,-2 6 16,0 6-1,-1 6-15,-2 7 16,0 6-16,-3 10 15,-1 4-15,-2 3 16,-2 6-16,-1 5 16,-2 2-16,-2 0 15,0-4-15,-1-7 16,0-10-16,-1-9 16,-1-6-16,0-10 15,-2-5 1,-1-5-16,-2 0 15,0-2-15,2 2 16,1 1-16,3 2 16,9 7-16</inkml:trace>
  <inkml:trace contextRef="#ctx0" brushRef="#br0" timeOffset="94090.35">8790 5652 0,'-5'1'0,"-10"0"0,-2 3 15,-2-1-15,-1-2 0,20-1 0,-19 0 0,1 0 0,0 0 0,-1-1 16,0 1-16,-2 0 16,0 0-16,1 0 15,1 1-15,0 0 16,0 0-1,-3-1-15,1-1 16,-2-1-16,1 0 16,-3 0-16,1-1 15,1 3-15,1 0 16,-4 0-16,3-1 16,-3 0-16,2 1 15,-2-1-15,1 1 16,-3-2-16,0 0 15,1-1 1,3 2-16,-2-2 16,3 2-16,-2-1 15,-1 0-15,-1 0 16,0-1-16,1 1 16,-1 0-16,2 0 15,-1 1-15,-1-2 16,0 1-16,-1 1 15,2 0 1,-1 0-16,-2 0 16,-1 2-16,2-2 15,-2 0-15,3 1 16,2 2-16,0-2 16,-2-1-16,2 0 15,2 1-15,0 0 16,-2 0-16,1 1 15,-1-1 1,-1 0-16,0 0 16,2 0-16,0 0 15,1 0-15,1-2 16,2 0-16,-1 1 16,0-1-16,3 2 15,-2-1-15,3 0 16,-3-1-16,2 0 15,-2 1-15,1 0 16,1 1 0,0-1-16,2 0 15,-1 0-15,2-1 16,1 1-16,-1-1 16,2 0-16,-1 2 15,3 0-15,-2 0 16,1 1-1,0 0-15,1 0 0,1 1 16,0-2-16,0 2 16,2 0-1,-2 3-15,3 0 16,0 0-16,1 2 16,2-3-16,1 1 15,-1-2-15,-2-2 16,-2 0-1,6-4-15,-3-3 16,1 2-16</inkml:trace>
  <inkml:trace contextRef="#ctx0" brushRef="#br0" timeOffset="98828.62">12732 8339 0,'0'0'0,"-11"14"0,0-10 0,2 4 0,-2 11 0,22 4 0,-13 20 15,-14 3-15</inkml:trace>
  <inkml:trace contextRef="#ctx0" brushRef="#br0" timeOffset="103014.06">2494 8681 0,'0'18'0,"0"25"0,-6-7 0,-1-4 0,-3-2 0,-1 4 0,1 4 0,-1 3 16,2 5-1,-2 5-15,-1 4 16,0 2-16,-1 2 16,1 1-16,-1 2 15,-1 3-15,-1 3 16,-2 3-16,0 2 15,0-4-15,0-5 16,3 0-16,0 2 16,2-1-1,0-3-15,2 0 16,0-1-16,1 0 16,3-2-16,2 0 15,3 2-15,3-4 16,4-4-16,4-8 15,5-7-15,5-8 16,3-4-16,4-3 16,3-3-1,1-1-15,4-5 16,3-4-16,3-1 16,5-1-16,4-2 15,2 1-15,3 2 16,2-2-16,5-3 15,2-2-15,2-3 16,1 0-16,0 0 16,4 0-16,4 0 15,5 0 1,3 1-16,2 3 16,-1 1-16,4 0 15,5-5-15,0 3 16,0 0-16,-4 5 15,-5-1-15,2 0 16,-3 4-16,-1 1 16,-3-1-16,2-3 15,-2-4 1,-1-1-16,-1 3 16,0 2-16,1 0 15,5 3-15,6-4 16,0-1-16,4 6 15,-4 1-15,-5-1 16,-3-1-16,-5-4 16,5-2-16,5 5 15,3 9 1,4 10-16,5 4 16,-9-11-16,-3-3 15,-3-8-15,-6 6 16,-7 0-16,-1 1 15,-4-8-15,-5-2 16,-4-3-16,-1-1 16,-3 0-16,0-2 15,6-1-15,1 0 16,4-2-16,1-1 16,-2-1-1,-2-2-15,0-3 16,-1 0-16,-4 0 15,2-1-15,0-1 16,-3 2-16,1-2 16,3 0-1,3-2-15,1 1 0,1-2 16,2 1-16,0 1 16,1 0-1,5 2-15,-1 0 16,3 1-16,-2 0 15,3 1-15,-2-1 16,2 1-16,-1 1 16,2-2-16,0 3 15,2-1 1,1 2-16,1 0 0,1 0 16,-4-1-1,2-2-15,-1 2 16,-1 0-16,-2 2 15,-1 1-15,-1 2 16,7-3-16,-2 2 16,0 1-16,0-2 15,1 0 1,-6 0-16,7 4 16,1 2-16,-5-4 0,1 0 15,0-2 1,-5-1-16,1-3 15,6 7-15,-1 2 16,-7-4-16,0 2 16,-3 0-16,0-1 15,1 0 1,-4 0-16,-1 0 16,0-1-16,0 0 15,0-1-15,-1-3 16,-2 0-16,-5-1 15,2 0-15,0 0 16,-1 0-16,-1-2 16,-4 0-16,-5-3 15,-3-3-15,0-3 16,1-3 0,-1-1-16,0-4 15,-2-2-15,0 0 16,-5-5-16,2-4 15,0-5-15,-1-5 16,0-3-16,-1-6 16,-1-4-16,-2-2 15,-1-3-15,2-3 16,-6-3 0,6-2-16,-6-5 15,-1-1-15,1-2 16,-4 1-16,-1-1 15,5-4-15,-6 3 16,-2 0-16,-4 0 16,-8-3-16,-4 0 15,-1 3-15,-6 4 16,5 7-16,-3 3 16,2 3-1,-4 4-15,5 6 16,-2 6-16,-4 4 15,-5 9-15,3 4 16,0 4-16,1 6 16,-1 1-16,-1 4 15,-3 1-15,-1 2 16,-3 2-16,-7 1 16,-4 1-1,-3 3-15,-1 0 16,-4 1-16,-1 0 15,-2 1-15,-2-1 16,-3 1-16,0 1 16,2-3-16,2 2 15,-14 1-15,1 1 16,-5-2-16,18 4 16,-23-10 30,7 5-46,4-2 16,-38-1-16,8 0 16,-1 0-16,-3 0 0,3 3 0,3 0 15,7 4-15,10 3 0,-3-1 0,-5-3 16,-5-2-16,-4 1 16,35 0-16,-45-11 46,19 9-30,-8 0-16,-13-2 16,-13-7-16,14 8 15,-7 0-15,2-2 16,-9-1-16,10 6 16,-9-2-16,0 2 15,-2 1-15,-3 1 16,-11 2-1,10 0-15,-6-2 0,-4-1 16,2 0-16,-1-1 0,1 1 0,5 1 0,6 0 16,55 1-16,-104 0 15,56 1-15,3 0 16,-6 2 0,-3 0-16,-2 1 15,-1 1-15,6-2 0,55-1 16,-112 1-1,52-1-15,-6-1 16,7 1-16,0 1 16,0 1-16,3 1 15,-3 0-15,4-1 16,3 0 0,-1 2-16,1 1 15,-3 2-15,3 0 16,1 0-16,1 3 15,4 1-15,1 0 16,1 1-16,3 3 16,3-2-16,5 0 15,-3 2-15,6 1 16,2 1 0,0 1-16,0 3 15,-1 0-15,3-4 16,2-1-16,1 1 15,-1-1-15,0 0 16,2-3-16,-1-1 16,2-4-16,2-2 15,2-1-15,0 0 16,0 0-16,0-2 16,0 2-16,2-4 15,2-1 1,2 1-16,-1 1 15,0 0-15,-1 0 16,-3 0-16,-1-2 16,0 0-16,-2 0 15,0 0-15,-2 1 16,-1 2-16,-3 4 16,-3 1-1,-3 2-15,-6 5 16,-6-2-16,-4 2 15,2 0-15,8 3 16,20-4-16,21 3 16,30-11-16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1:52:50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9236 7798 0,'0'0'15,"0"0"-15,0 0 16,0 0-16,0 0 15,0 0-15,0 0 16,0 0-16,0 0 16,0 0-16,0 0 15,0 0-15,0 0 16,0 0-16,0 0 16,0 0-16,0 0 15,0 0 1,0 0-16,0 0 15,0 0-15,0 0 16,0 0-16,0 0 0,11 8 0,-2-2 0,-7-3 16,-6-1-16,0 0 0,3 0 0,-25 26 0,24-24 0,-1-1 15,0 1-15,2-1 16,-2-2-16,2 1 16,-2-2-16,2 1 15,-1-1 1,0 0-16,1-1 15,0 1-15,1 1 16,0-1-16,0 1 16,0 0-16,-3 1 15,3-1-15,-3-1 16,1 1-16,-1 1 16,-1 0-16,2 1 15,-1-2-15,1 1 16,0 0-1,1-1-15,-1 0 16,2-1-16,0 0 16,0 0-16,1 0 15,-1 0-15,1 0 16,-1 0-16,1 0 16,-1 0-16,-2 0 15,1 0-15,-1 0 16,2-3-1,1 0-15,0-3 16,2-4-16,1 4 16</inkml:trace>
  <inkml:trace contextRef="#ctx0" brushRef="#br0" timeOffset="2018.29">8488 5864 0,'10'5'0,"17"7"16,0-3-16,8 0 0,-35-9 0,40 10 0,6 5 0,6 8 0,3 7 15,3 9-15,-5 4 16,1 2-16,-4 0 15,1 4-15,2 4 16,0 7-16,-1 2 16,-3 3-1,-8-2-15,-8 0 16,-7-1-16,-2 0 16,-1 2-16,-2-1 15,-4-1-15,-7-4 16,-7-6-16,-4-6 15,-2-4-15,5-4 16,-2-2-16,2-6 16,-1-4-16,-1-4 15,-1-6 1,2-2-16,-1-5 16,0-3-16,1-1 15,3-1-15,3-1 16,2 0-16,4-4 15,-2-1-15,3 1 16,-1 1 0,0 1-16,-3 1 0,-1 0 15,1 2 1,-3 1-16,-3 0 16,-2 0-16,-6 2 15,-5 1-15,-8 0 16,-3-1-16,-5 0 15,-5-1 1,0 0-16,1-1 16,1-3-16,4 3 15,6 0-15,8 1 16,9 3-16,7 0 16,10 4-16,5 2 15,6 3-15,1 2 16,3 2-16,-1-2 15,-4-1-15,-1-4 16,-3-3 0,-7-4-16,-4-4 15,-4-4-15,-2-3 16,-2-6-16,-2-4 16,1-7-16,-2-6 15,0-6-15,-3-5 16,-2-1-16,-1-3 15,-3 0-15,-3 1 16,-4 7-16,-1 2 16,-4 2-1,8 16-15</inkml:trace>
  <inkml:trace contextRef="#ctx0" brushRef="#br0" timeOffset="11057.36">12207 3981 0,'9'0'0,"12"-1"0,1-2 0,0-3 16,7-9-16,2-8 0,0-9 0,2-8 16,2-11-16,-2-8 15,-3-8-15,-2-2 16,-1 1-16,-9-1 16,1 9-1,-4 7-15,-2 7 16,-3 9-16,0 8 15,-2 9-15,-3 9 16,3 8-16,6 8 16,8 9-16,6 6 15,8 8-15,7 5 16,6 4-16,3 3 16,-2 0-16,-2 0 15,-2-1 1,-7-3-16,-13 1 15,-9-1-15,-9 0 16,-9 0-16,-5-3 16,-3-3-16,-3-6 15,-1-5-15,-4-6 16,-5-5-16,1-5 16,2-2-16,6-2 15,6-2 1,9-5-16,6 0 15,8-4-15,6-3 16,4-4-16,6-3 16,4-5-16,3-6 15,-1-5-15,1-2 16,-2-3-16,-3 2 16,-3 2-16,-4 2 15,-7 4-15,-6 5 16,-6 6-1,-4 10-15,-4 7 16,-2 8-16,-4 7 16,-2 13-16,2 11 15,1 10-15,4 8 16,4 6-16,3 1 16,9-2-16,4-15 15,3-12-15,8-15 16,5-14-1,4-13-15,-1-11 16,0-8-16,-4-10 16,-4-6-16,-5-4 15,2-4-15,-12 26 16,6-23 15,-5 24-15,-5 8-16,-2 9 0,-4 7 0,-2 10 0,-6 10 15,-1 3-15,4 4 16,0 0-16,2-3 16,1-6-16,3-7 15,5 1-15,-4-5 16,4-9-16,-7 6 16,1-5-1,-2 1-15,1 2 16,-4 2-16,-1 5 0,9 17 47,-12 4-32,-2 1-15,-2 9 0,-5 10 0,-4 12 0,-2 13 0,-6-1 16,4 5-16,0 4 16,2 4-16,-1 0 15,0-1 1,1 0-16,5-9 15,1-7-15,8-15 0,0-16 16,0-15 0,3-16-16,1-15 15,-1-16-15,2-16 16,1-13-16,5-12 16,0-8-16,3-3 15,8-4 1,2-2-16,3 3 15,6 3-15,5 5 16,-1 11-16,5 3 16,8-1-16,0 8 15,3 3-15,4 7 16,-1 10-16,0 9 16,-4 10-16,-5 12 15,-6 10-15,-7 12 16,-6 10-1,-7 6-15,-5 4 16,-4 1-16,-3-3 16,-2-8-16,-1-6 15,2-8-15,-4-14 16</inkml:trace>
  <inkml:trace contextRef="#ctx0" brushRef="#br0" timeOffset="11794.36">14762 3263 0,'0'0'15,"0"0"-15,17-10 0,-7 5 0,-6 4 0,-6 2 0,-5 5 0,-8 9 0,-61 87 0,48-49 16,1 5-1,6 8-15,9-7 16,10-2-16,13-9 16,9-11-16,11-12 15,4-14-15,3-14 16,0-16-16,0-11 16,-2-11-16,-6-9 15,-4-7-15,-6-5 16,-1-4-16,-2 0 15,-6 5 1,-5 11-16,-6 13 16,-9 14-16,-8 12 15,9 11-15,-33 8 16,11 10-16,-4 6 16,1 6-16,4 4 15,9 6-15,14 2 16,12-1-16,8 0 15,6-4-15,5-7 16,3-12 0,3-9-16,2-12 15,4-10-15,-1-7 16,0-8-16,-5-4 16,1-3-16,1-1 15,-2-4 1,-2 4-16,-4 3 0,-2 6 15,-1 4-15,-1 6 16,-1 5 0,2 6-16,0 4 15,0 5-15,-3 5 16,-3 4-16,1 6 16,-4 5-16,-5 5 15,-2 8-15,-1 6 16,-2 2-1,1 5-15,2-1 0,8-4 16,6-8 0,3-14-16,-1-10 15,-3-8-15,-3-10 16,-13 2-16</inkml:trace>
  <inkml:trace contextRef="#ctx0" brushRef="#br0" timeOffset="12146.79">16150 2685 0,'-4'10'0,"-7"14"0,0 5 0,3 7 0,-3 13 0,-2 12 0,-1 9 16,1 9-16,-1 11 16,-2 5-16,5-4 15,-5-2-15,6-6 16,5-8-16,5-8 15,0-13 1,2-22-16,5-21 16,1-13-16,-1-11 15,1-10-15,-3 12 16</inkml:trace>
  <inkml:trace contextRef="#ctx0" brushRef="#br0" timeOffset="12381.06">15999 2960 0,'7'2'0,"11"4"0,0-4 0,10-4 0,13-7 0,13-3 0,8-3 15,1 0-15,-2 0 16,-12 3-16,-12 4 16,-24 5-1</inkml:trace>
  <inkml:trace contextRef="#ctx0" brushRef="#br0" timeOffset="12797.82">16406 3487 0,'12'7'0,"17"9"0,-4-7 0,3-9 15,3-13-15,6-12 0,-1-8 0,0-7 16,0-7-16,-3-4 16,-10-4-1,-1 2-15,-6 6 16,-7 7-16,-9 12 16,-6 8-16,-1 9 15,-1 6-15,1 7 16,-4 8-16,1 10 15,4 9-15,1 8 16,8 10-16,12 7 16,9 2-16,13 1 15,2-11 1,-3-9-16,-6-19 16,-19-12-16</inkml:trace>
  <inkml:trace contextRef="#ctx0" brushRef="#br0" timeOffset="17564.09">7293 9393 0,'1'7'0,"0"11"0,0-3 0,-2-2 0,-2 0 0,-1 2 0,2 4 0,0 4 0,4 2 15,0 2-15,4 5 16,4 0-16,4 0 16,0 1-16,4-2 15,1 0-15,1-1 16,-1-5-16,-2-5 15,-4-5 1,10 6-16,12 4 16,6-1-16,6 0 15,4-1-15,0-1 16,-2-1-16,-11-14 16,17 1-16,4-6 15,0-7-15,2-4 16,2 3-16,1 2 15,-2 2 1,3-3-16,1-1 16,1 2-16,-5 0 15,-7 1-15,-7 2 16,-7 0-16,-5 0 16,-1 0-16,-2-1 15,-5-1-15,-4-2 16,-4-3-16,-5 0 15,-3-5-15,-5-3 16,1-2 0,2-4-16,1-1 15,3-1-15,2 1 16,0 3-16,0 2 16,-4 5-16,-4 3 15,-4 6-15,-5 5 16,-7 5-16,-4 6 15,-1 5-15,-4 4 16,1-1 0,2 1-16,5-3 15,4-4-15,7-2 16,2-2-16,7-3 16,-2-1-16,6 0 15,6-3-15,3-3 16,2 2-16,1-2 15,1 1-15,0-3 16,-2-2-16,0 0 16,-3-1-1,-3-2-15,-5-1 16,-4 1-16,-5 1 16,-2 0-16,-6 1 15,-7-1-15,-4 0 16,-5-1-16,0 2 15,0-1-15,4 2 16,1 1-16,1 3 16,4 3-1,-3-3-15,4 3 16,5 1-16</inkml:trace>
  <inkml:trace contextRef="#ctx0" brushRef="#br0" timeOffset="19304.13">9780 10035 0,'8'-4'0,"11"-4"0,-5-3 0,-3-3 0,-3-5 0,-8 19 0,5-23 0,-1-2 0,1-3 0,4-2 16,0 0-16,2-1 16,3 1-1,0 2-15,3 4 16,0 4-16,-2 4 16,1 4-16,0 5 15,-1 4-15,-1 6 16,-4 5-16,1 6 15,0 1-15,2 4 16,1 0 0,6-1-16,1-1 15,-4 0-15,1-1 16,-4-1-16,-1-1 16,-3-1-16,1-1 15,-9 0-15,-8-1 16,-4 0-16,1 0 15,-1-2-15,-1 0 16,1-1-16,1-2 16,3-2-1,6-2-15,3-2 16,3-1-16,7-1 16,3-1-16,7-1 15,4-3-15,1-3 16,1-2-16,1-4 15,1-3-15,-3-5 16,-1-1-16,-3-3 16,-4-1-16,-1 4 15,-1 0 1,-5 4-16,-2 7 16,-2 5-16,-8 8 15,-3 7-15,-2 9 16,-2 8-16,-3 7 15,1 3-15,0 1 16,3-2-16,6-6 16,2-7-16,6-9 15,3-7 1,5-8-16,3-6 16,1-5-16,3-3 15,0-4-15,0-2 16,-2-2-16,-1 0 15,-4 3-15,-1 4 16,-5 5-16,-1 8 16,0 7-16,0 7 15,-1 3 1,3 1-16,-1 2 16,2-3-16,0-2 15,2-5-15,0-5 16,1-4-16,0-6 15,3-4-15,1-3 16,4-3 0,-3 0-16,3 1 0,0 2 15,-6 4-15,-4 7 16,-4 5 0,-4 8-16,-6 9 15,-3 12-15,-1 7 16,-2 10-16,-3 6 15,2 4-15,1 3 16,0-4-16,3-8 16,1-4-1,6-7-15,2-5 0,0-8 16,-2-6 0,4-7-16,2-7 15,1-8-15,0-8 16,1-9-16,0-8 15,2-10-15,2-5 16,3-5-16,-5-3 16,1 0-16,0 0 15,-2 0 1,-1 2-16,2 5 0,3 5 16,1 6-1,2 4-15,-1 4 16,1 5-16,2 4 15,3 5-15,3 3 16,-1 6-16,-2 4 16,1 5-16,-5 3 15,-3 6 1,-5 3-16,-9 5 16,-5 5-16,-6 2 0,-4 2 15,0-1 1,7-4-16,0-6 15,1-7-15,3-7 16,3-13-16,7-9 16,-1-10-16,4-12 15,-7 14 1</inkml:trace>
  <inkml:trace contextRef="#ctx0" brushRef="#br0" timeOffset="20036.04">11784 9084 0,'2'4'0,"0"6"0,-4 0 0,-8 1 0,-7 4 0,-4 6 0,-2 5 16,3 10-16,3 10 15,1 8-15,9 8 16,7-2-16,5-11 15,7-18-15,11-16 16,6-16-16,3-10 16,1-9-16,1-5 15,-2-2-15,-1-5 16,-3 2 0,-5-5-16,-1 0 15,-6-4-15,-7-1 16,-9-2-16,-3 0 15,-4 8-15,-7 10 16,-5 14-16,-3 16 16,-2 16-16,-2 16 15,2 11-15,0 8 16,4-2-16,9-7 16,4-13-1,11-16-15,8-14 16,4-9-16,4-7 15,3-5-15,2-1 16,2-4-16,1 1 16,-2 1-16,0-1 15,1-2-15,-3 2 16,-3 1-16,-4 2 16,1-2-1,-2 1-15,-1 4 16,-1 1-16,-1 3 15,3 2-15,1 2 16,-1 2-16,1-1 16,-2 1-16,-1-1 15,0 0-15,4 1 16,-1 3-16,-2 1 16,0 1-16,1 3 15,-5 4 1,1 5-16,-5 3 15,1 4-15,-3 2 16,-1 6-16,-3-1 16,-1 1-16,-1-3 15,0-8-15,-1-7 16,0-10-16</inkml:trace>
  <inkml:trace contextRef="#ctx0" brushRef="#br0" timeOffset="20586.98">12833 8483 0,'-4'7'0,"-4"13"0,-1-2 0,-1 5 0,0 8 0,1 7 16,2 7-16,-1 5 16,1 6-16,3 5 15,2-1-15,1 1 16,2-1-16,0-3 16,4-7-1,1-11-15,11-8 0,8-12 16,4-10-16,4-10 15,4-7 1,-1-9-16,-5-6 16,-1-6-16,-4-4 15,-7-5-15,-3-2 16,-6-4-16,0 3 16,-1 6-16,-5 9 15,-6 15 1,-4 15-16,-4 18 0,-2 20 15,-1 14 1,2 7-16,11 0 16,7-11-16,4-16 15,5-16-15,5-13 16,0-11-16,-4-10 16,0-3-1,-3-5-15,-4-4 16,-6-1-16,-8 11 15</inkml:trace>
  <inkml:trace contextRef="#ctx0" brushRef="#br0" timeOffset="20820.25">12792 8827 0,'-1'2'0,"1"1"0,3-4 0,9-5 0,11-8 0,13-4 0,5-1 0,-4 0 16,-4-1-16,-25 13 15</inkml:trace>
  <inkml:trace contextRef="#ctx0" brushRef="#br0" timeOffset="22875.14">7655 7870 0,'-6'3'0,"-1"-3"0,0-1 0,2-3 0,0-5 0,-4-9 0,3-5 16,2-6-16,-2-5 16,0-5-16,0-5 15,5-4-15,1-4 16,7-1-16,4-3 16,7-2-16,0 1 15,-2 2-15,0 1 16,5 0-16,3-1 15,5 1-15,5-2 16,7-2 0,6 2-16,2-1 15,2-1-15,1 0 16,0-1-16,-1 2 16,8 1-16,11 3 15,-1 0-15,2 3 16,-1 2-16,0 3 15,1-3-15,1 0 16,4 2 0,2 2-16,1-1 15,6 3-15,4-1 16,1 2-16,1 4 16,5 2-16,2 3 15,0 0-15,3-3 16,0 8-16,0-1 15,-3 6-15,1 1 16,3 0 0,-4 1-16,3 5 15,-13-4-15,-2 2 16,-10 6-16,-5-2 16,-4 3-16,-9 1 15,-8 0-15,-12 2 16,-10 1-1,-12 5-15,-9 3 0,-5 0 16,-4 0-16,-1 0 16,1-2-1,0 2-15,2-2 16,0 3-16,-3 3 16,-1 5-16,-3 4 15,2 1-15,-2 5 16,-1-1-16,6-1 15,3 1 1,3-5-16,3-2 0,-1-4 16,4-3-1,1-5-15,6-6 16,7-5-16,4-3 16,-3-3-16,2 1 15,0 1-15,-1-3 16,-1-1-16,-4 0 15,-5 0-15,-7 0 16,-9 3 0,-6 0-16,-5 1 0,-5 3 15,-3 0 1,1 2-16,-2 1 16,4 1-16,5 1 15,6 0-15,5-1 16,7 0-16,3 0 15</inkml:trace>
  <inkml:trace contextRef="#ctx0" brushRef="#br0" timeOffset="23973.18">11479 5723 0,'0'1'0,"4"-1"15,4-6-15,6-7 0,2-12 0,2-8 0,3-10 0,2-6 16,0-3-16,-4 0 16,0 7-1,-4 7-15,-2 14 16,-2 12-16,-1 10 16,1 6-16,-1 6 15,2 5-15,5 8 16,2 1-16,3 3 15,1-1-15,0-1 16,-4-2-16,-4 2 16,-3 0-1,0-2-15,-7-2 16,-6 1-16,1-2 16,0-5-16,-4-4 15,3-6-15,2-6 16,-2-1-16,14-6 47,3-6-32,-6-1-15,3-2 0,0-4 0,1-2 0,-1 0 0,-1 1 16,1-1-16,-3 2 16,-3 3-16,3 3 15,-4 7-15,-3 3 16,0 6-16,-2 6 15,-1 6-15,0 5 16,1 5-16,4 2 16,3-1-16,3 2 15,3-10 1,4-1-16,3-5 16,2-6-16,1-8 15,1-5-15,0-8 16,-3-5-16,-2-4 15,-5-5-15,-5 2 16,-2 0-16,-2 7 16,-3 7-16,-2 10 15,0 10 1,1 4-16,-3 8 16,2 6-16,0 1 15,3-1-15,3-3 16,2-7-16,2-6 15,-2-6-15,6-7 16,5-7 0,4-6-16,0-1 0,2-2 15,-3 4-15,-3 6 16,-2 5 0,-4 8-16,-4 8 15,-6 12-15,-2-6 16,14 27-1,-6-2-15,-4 8 0,-3 5 16,-5 6-16,-10-24 16,13 27 31,5-18-47,5-19 15,22-8-15,-29-16 16,0 17-16,-2-11 0,-7-3 0,-6 2 15,-4-2-15,-6-1 0,9 8 0</inkml:trace>
  <inkml:trace contextRef="#ctx0" brushRef="#br0" timeOffset="25293.75">13059 5251 0,'0'7'0,"-2"11"0,-4-2 0,-1 2 0,0 7 0,4 7 0,6 6 15,3-13-15,-4 24 32,8-19-32,6-5 15,6-9-15,4-14 0,6-8 16,2-10-16,-5-9 16,-6-4-16,-7-4 15,-5-2-15,-7-2 16,2-1-16,-5 2 15,-4 3-15,-7 8 16,-5 7-16,-7 8 16,-1 4-16,-2 6 15,-1 5-15,-2 5 16,-5 4 0,15-6-16,-21 18 46,23-10-46,-2 1 16,10 2-16,3-2 0,6 0 0,7-3 0,5-3 0,4-1 16,1-4-16,-10-4 15,17-2 17,-8-5-32,-2-3 0,-2-4 0,2-2 15,-3 0-15,0 2 16,-3 2-16,1 2 15,4 2-15,0 1 16,0 4-16,1 1 16,2-2-16,0-1 15,4 2-15,2-2 16,2 0-16,-2-1 16,1 3-1,-3 4-15,-4 2 16,-5 2-16,0 3 15,-2 1-15,-2 0 16,-3 2-16,-2 1 16,-1 0-16,4-1 15,-2-1-15,0 2 16,4-4-16,3-2 16,-5 0-16,-3-2 15,0-2 1,3-4-16,0-4 15,3-5-15,4-7 16,-2-2-16,1-6 16,4-3-16,0-5 15,1-2-15,1 2 16,-3 3-16,1 2 16,1 3-16,0 3 15,-1 4 1,-1 0-16,-3 6 15,3 0-15,-2 4 16,0 3-16,0 3 16,-1 3-16,0 3 15,-2 4-15,-1 3 16,-2 2 0,2 1-16,2 2 0,-2 0 15,0 0 1,-1 3-16,3-2 15,-1 2-15,1 0 16,2 2-16,-4-6 16,1-1-16,-2-8 15</inkml:trace>
  <inkml:trace contextRef="#ctx0" brushRef="#br0" timeOffset="25767.1">14211 4496 0,'-4'4'0,"-2"11"0,1-8 0,5 29 0,-20-13 0,9-1 0,4 8 15,-2 8-15,-1 8 0,1 8 0,-1 9 0,3 13 0,1 6 16,3 1-16,-6-5 16,3-12-1,3-8-15,-2-9 16,-2-10-16,-2-9 15,-2-14-15,-2-11 16,0-12-16</inkml:trace>
  <inkml:trace contextRef="#ctx0" brushRef="#br0" timeOffset="25975.97">13962 5044 0,'3'0'0,"3"-2"0,3-1 0,9-5 0,12-7 16,8-1-16,10-2 0,9-3 16,2-2-16,0 2 15,-9 1-15,-2 3 16,-9 4-1,-18 6-15,-10 5 16</inkml:trace>
  <inkml:trace contextRef="#ctx0" brushRef="#br0" timeOffset="26314.64">14399 5276 0,'5'0'0,"12"-2"0,2-3 0,1-6 0,-5-11 0,-1-7 0,0-6 16,1-3-16,-1 0 16,-2 4-16,-8 11 15,-4 9-15,-4 14 16,-7 10-16,-4 11 15,-6 13 1,6 8-16,-2 4 16,3 0-16,-5-6 15,1-9-15,-2-16 16,1-15-16</inkml:trace>
  <inkml:trace contextRef="#ctx0" brushRef="#br0" timeOffset="26875.85">12665 5426 0,'3'-4'0,"3"-6"0,-2 0 0,-4 0 0,-2-4 0,5-3 0,10-5 0,9-2 16,6-2-16,9-2 16,7 1-16,4 3 15,0 7-15,-12 9 16,-4 10-16,-6 8 16,-8 5-16,-11 8 15,-6 4-15,-9 8 16,-4 6-1,-2 5-15,-2 0 16,-4-4-16,-3-9 16,11-28-16</inkml:trace>
  <inkml:trace contextRef="#ctx0" brushRef="#br0" timeOffset="61943.29">12772 6887 0,'-6'3'0,"-9"5"0,5-2 0,3-2 0,4 1 0,-3 5 0,-3 6 0,0 2 0,1 6 0,4-11 15</inkml:trace>
  <inkml:trace contextRef="#ctx0" brushRef="#br0" timeOffset="63393.84">12736 6926 0,'-2'1'0,"-4"1"0,-2-2 0,5 3 0,7 2 16,1 3-16,-7 1 0,2 11 0,3 10 0,-2 4 0,-1 0 15,-14 8-15,-10 0 16,14 2-1,-18-6-15,16 4 16,4-8-16,1-8 16,-6-7-16,-10-1 15,-6 1-15,3-2 16,8 4 0,-4 0-16,0 8 15,-5-2-15,10-13 0,-14 31 31,6-15-31,-2 0 0,6-6 16,0-3-16,3-2 16,-1-4-16,2-1 15,-2-3-15,3-1 16,3-1-16,0 1 16,1-1-16,0 1 15,3 0 1,6-1-16,6-6 0,6-8 15,6-6 1,-3-6-16</inkml:trace>
  <inkml:trace contextRef="#ctx0" brushRef="#br0" timeOffset="65640.07">12859 7000 0,'3'-4'0,"1"-2"0,-6 1 0,-2 8 0,-2 6 0,-1 3 0,-6 4 15,-4 5-15,-3 4 0,-3 3 16,7 14-16,-6 2 16,3 1-16,1 1 15,-1-11 1,-1-5-16,-6 1 15,-6 0-15,-7-2 16,-6 6-16,-7 4 16,21-18-16,6 28 47,11-14-47,-13 10 15,-21 0-15,12 5 16,-19-3-1,9 1-15,-7-2 16,1-7-16,5 7 16,0-10-16,2-6 15,1-3-15,-4 0 16,0-2-16,-3 2 16,1-3-16,-1 0 15,-4 4-15,-3-4 16,-2 5-1,-22 7-15,8-4 16,5-4-16,-1 2 16,6-3-16,5-2 0,6-3 0,8-3 0,25-10 0,-59 12 47,26-1-47,-7-3 15,-19 13-15,10-4 16,1 4-16,-3-2 0,1-2 15,3-3-15,2-4 0,7-5 0,3-1 16,6-1-16,4 2 16,2 1-16,1 2 15,0-1-15,-1 1 16,0-3-16,6-3 16,4-2-16,1-4 15,-4-4-15,-4-4 16,-1 0-16,5 3 15,7 2 1,1-1-16,3 1 16,4-2-16,11 2 15,-8-3-15,-5-4 16,-5 1-16,1-2 16,-5-2-16,10 6 15,0 0 1,14 3-16,-7-1 47,-8-3-47,11 3 15,3 1-15,-2-2 16,4 4-16,0 1 0,1 3 0,0 0 0,-5 2 0,-3 2 16,1 3-16,-1-1 15,2 0-15,0-2 16,-2 0-1,-2-4-15,1-1 0,1-5 16,7-3 0,-11 14 15,12-8-15,-1 1-16,-1-1 15,-4-2-15,-3 1 0,-3-1 0,-4 1 0,1 1 0,2-4 16,3 0-1,5 2-15,0-3 16,6 3-16,2-2 16,2 0-16,0 3 15,9 2-15,-8-1 16,-3 1-16,-4 1 16,-4-1-16,1 1 15,0 4-15,-1 0 16,5 4-1,-1 0-15,5-1 16,0-2-16,-5-7 16,4-1-16,1-3 15,-1-1-15,1-2 16,0 2-16,2-1 16,1 2-16,-2-2 15,-1 1-15,-1 0 16,2 0-1,0 0-15,-1 0 16,1-1-16,-2 0 16,-2-1-16,-1 0 15,1 1-15,0-1 16,6 3-16,2 0 16,-5-2-16,4 2 15,1 0-15,-3-1 16,2 2-16,2 0 15,2 1-15,-4-3 16,4 0 0,-4-1-16,-1 1 15,1-2-15,1 2 16,-2 0-16,1-1 16,-1 1-16,-1 0 15,-1 0-15,1 0 16,1 0-16,-1 2 15,-1 0 1,-5-3-16,0 1 16,3 1-16,3 1 15,-4-2-15,3 1 16,-2-2-16,3 3 16,-1-1-16,-1-1 15,-2-1-15,4 2 16,-3-2-16,2 2 15,-2-2 1,2 2-16,1 0 16,-2-1-16,2 2 15,1-1-15,-2 0 16,-1 0-16,3 0 16,0 3-16,-1 0 15,0-2-15,0-2 16,-4-1-16,4 0 15,-1 2-15,1-2 16,-1 0-16,2 1 16,-2 2-1,1-1-15,-2 1 16,0-1-16,1 1 16,3 1-16,-4-2 15,4 0-15,-2 0 16,2 0-16,-1-1 15,0 0-15,2 1 16,-1 1 0,1-2-16,-3 2 15,-2-3-15,0 1 16,1 1-16,0 0 16,-1-1-16,0-1 15,6 1-15,-7-4 16,3-6-16,1-2 15,2-6-15,-1 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1:59:40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8658 5656 0,'8'2'0,"10"0"0,3-2 0,6-4 0,9-4 0,4 1 16,1 1-16,3 1 15,8-2-15,7-1 16,3 4-16,0-2 16,-4 5-1,5 0-15,6-4 16,5-5-16,-2 2 16,7-1-16,-9 4 15,4 1-15,5-2 16,0-1-16,3-1 15,-4 0-15,4 3 16,-5 2-16,-3 6 16,-3 3-16,5-2 15,1 1-15,-3 1 16,-1 4 0,0 1-16,-5 1 15,-8-2-15,-11-5 16,-28-5-16</inkml:trace>
  <inkml:trace contextRef="#ctx0" brushRef="#br0" timeOffset="739.8">7697 6424 0,'-8'7'0,"-10"8"0,3-6 0,5-4 0,10-5 0,-9-2 0,-3-3 0,-7 0 0,-6-1 0,-7-1 0,-8 1 15,-11 2 1,-7 2-16,-7 1 15,-7 0-15,-2 0 16,-6-1-16,-4 0 16,-6 0-16,-3 0 15,-2 3-15,-3 0 16,1 3 0,-1 0-16,1 1 0,-1-1 15,-1 0 1,-7-1-16,-7-1 15,-1 3-15,-7 0 16,-6 2-16,-8 1 16,-11 1-16,-10 3 15,-4 4-15,12-5 16,18-5 0,66-3-16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1:59:56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3360 4911 0,'12'5'0,"16"4"0,0 0 0,-1-3 0,-27-6 0,29 2 0,1 0 0,6 0 15,6-3-15,5-3 16,6-2-16,4-3 15,1 0-15,2-2 16,3 4-16,3 0 16,2 2-16,0-1 15,0-2 1,-1-1-16,-2 0 0,1 0 16,-2 1-16,-1 4 15,-3 2 1,-2-1-16,-3-1 15,-4 1-15,-1 0 16,-3 0-16,-2 3 16,-5 0-16,-6 0 15,-3 0 1,-1 0-16,-3-2 16,-5 0-16,-3 0 0,-4 2 15,-2-1 1,-3 1-16,-3 0 15,0 0-15,-2 0 16,-1 2-16,-1-1 16,-1-1-16,0 0 15,-1 0-15,0-1 16,1-1 0,2-1-16,3 3 15,2-2-15,0 2 0,0-1 16,-6 0-1,-2-1-15,-1 2 16,-9-1-16</inkml:trace>
  <inkml:trace contextRef="#ctx0" brushRef="#br0" timeOffset="20544.89">5871 4810 0,'0'0'0,"0"0"16,0 0-16,0 0 15,0 0-15,0 0 16,0 0-16,0 0 16,0 0-16,-5 8 0,2-1 0,-2-3 0,1-4 0,1-1 0,1 0 0,84 23 15,-60-20-15,-1 0 16,2 0-16,5 0 16,0-3-16,-1-2 15,4 1-15,4-1 16,-1 1-16,-1-1 15,3-1-15,2-1 16,3 2-16,1 0 16,4 0-16,2-3 15,4 3 1,2 0-16,-1 0 16,1 1-16,-1 1 15,-1 0-15,-1-1 16,-1 1-16,0 2 15,1 1 1,1 0-16,1 0 0,2 0 16,2-2-16,1 0 15,0 0 1,0 4-16,0 0 16,-1-1-16,-1-3 15,0 0-15,1 2 16,2-1-16,-3 2 15,-1 0-15,-1 0 16,0 0 0,1 0-16,2-1 0,2 0 15,2-2-15,-4 0 16,0-1 0,-3-1-16,-1 1 15,0 0-15,4 1 16,1 0-16,1 0 15,-2-1-15,0-1 16,2-2 0,3-2-16,0-1 15,-4 2-15,-5 1 0,-9 4 16,-1 2 0,1 2-16,-2 0 15,2-2-15,0-2 16,1 0-16,0-1 15,0 0-15,-1-1 16,-4 1 0,-7 3-16,0 0 15,-5 1-15,-3-1 16,-4 1-16,0-1 16,-7 3-16,-5 0 15,2-1-15,0-3 16,0-3-16,4 3 15,1 2-15,-3 0 16,1 1 0,0 0-16,-8-2 15,-8-3-15,4 1 16,-2 2-16,-2-2 16,-5-3-16,3 2 15,4 0-15,3 3 16,1-1-16,-2-1 15,-3-1-15,0 1 16,-1-1-16,0 0 16,-1 0-1,2 1-15,-5-3 16,2 2-16,-5-3 16,6 2-16,1 0 15,-4 0-15,6 1 16,-4 1-16,-3 1 15,2-2-15,2 2 16,1-2-16,1-1 16,-3 0-16,3 0 15,0 2 1,-1 1-16,3-2 16,-1 1-16,1 3 15,5-2-15,-2 1 16,-3-4-16,3 4 15,-4-3-15,4 0 16,-6 1-16,2 0 16,4 2-16</inkml:trace>
  <inkml:trace contextRef="#ctx0" brushRef="#br0" timeOffset="27476">10886 4796 0,'0'0'0,"0"0"15,0 0-15,0 0 0,-7 7 16,2 2-16,4-4 0,1 0 0,3-2 0,1-2 0,18 17 0,-22-13 0,-1-1 16,5 2-16,-2 1 15,0-1-15,10 3 16,4 1-1,-10-3-15,1 1 16,10 0-16,5 0 16,-11-3-16,3 2 15,3-2-15,-2-1 16,13 3-16,-5 0 16,-6-4-1,4 3-15,2-1 0,4 2 16,-3-1-1,-2 0-15,-1-1 16,-4-1-16,4 2 16,2-1-16,2 1 15,0-2-15,-1 1 16,2 1 0,3-2-16,-1 0 15,-1-1-15,2 1 16,-2-2-16,-1-1 15,2 0-15,2 0 16,-1-1-16,-2 0 16,-3-3-16,1 0 15,-1-2-15,0-2 16,0-2-16,-3-1 16,5-1-1,-1 1-15,1 0 16,-2-1-16,-3 1 15,-4-1-15,-5-1 16,1-3-16,0 2 16,4 0-16,2 1 15,-8 0-15,-1 1 16,-3 1-16,-4 1 16,-3 1-16,2 0 15,-4 2 1,2 0-16,0 1 15,4 0-15,1 0 16,-1 0-16,-3 1 16,5 0-16,-3-1 15,-2 4-15,1 1 16,-1 0-16,-1 1 16,0 1-16,1-1 15,-1-1 1,-3 1-16,0-1 15,5 2-15,-3-2 16,2 0-16,0 1 16,-2 0-16,2-1 15,0-1-15,-2 2 16,1-2-16,0 1 16,3-1-16,-1-1 15,-5-2-15,-10-2 16,-1-3-1,-1 2-15</inkml:trace>
  <inkml:trace contextRef="#ctx0" brushRef="#br0" timeOffset="29862.63">11072 3983 0,'1'-2'0,"1"-4"0,0-2 0,3-5 0,3-7 0,1-7 0,6-5 15,5-6-15,1-6 16,8-4-16,3-4 16,6-4-16,4-5 15,4-1-15,2-1 16,-2 0-16,10-3 15,-1 2 1,8-4-16,10-1 16,7-2-16,-4 2 15,6-1-15,-7 6 16,-1 2-16,4 1 16,4 4-16,-7 4 15,-3 3-15,-6 7 16,0 0-16,0 8 15,-6 2 1,-8 8-16,-8 3 16,-13 7-16,-11 7 15,-9 5-15,-8 2 16,-7 2-16,-4 1 16,0 0-16,1-2 15,2 0-15,0-1 16,3-1-16,-5 1 15,-2-2-15,2-1 16,3-1 0,5 0-16,3 1 15,-2 0-15,-1 1 16,1-1-16,0 4 16,1 2-16,0 3 15,3 1-15,4 4 16,0 5-16,-1 6 15,2 3-15,0 2 16,-6 4 0,1 0-16,-1-5 15,-4-3-15,1-8 16,5-7-16,3-6 16,4-5-16,3-9 15,6-8-15,-1-4 16,-1-6-16,0-6 15,-2-4-15,-7 1 16,-3 0-16,-3 9 16,-4 5-1,-5 4-15,-9 8 16,-11 4-16,-4 1 16,-3 1-16,2 3 15,3 6-15,1 3 16,5 0-16,4 2 15,11-2-15,4-4 16</inkml:trace>
  <inkml:trace contextRef="#ctx0" brushRef="#br0" timeOffset="30696.27">13563 1787 0,'5'5'0,"6"5"0,-3 1 0,-2-1 0,-2 3 0,-4-13 0,3 14 0,-1 6 0,-1 8 16,0 7-16,2 9 15,2 8-15,3 5 16,3 5-16,-1-8 15,-1-6-15,1-6 16,-4-8-16,-2-5 16,-2-8-1,0-8-15,-2-5 0,1-4 16,-2-3 0,1 0-16,0-2 15,-1 1-15,1-1 16,0 1-16,0 0 15,1-1-15,-2-2 16,1-1-16,-1-8 16,1-5-1,4-6-15,-1-4 16,8-3-16,3-2 16,1 2-16,5 0 15,3 4-15,1 6 16,9 14-16,-6 2 15,4 5-15,-2 7 16,-2 6-16,-4 4 16,2 3-1,-3 3-15,-4 3 16,-7 2-16,-4 2 16,-7 1-16,-12 2 15,-11 1-15,-19 2 16,-6 1-16,-6-4 15,-1-6-15,1-6 16,4-7-16,6-7 16,7-6-1,9-6-15,14-7 16,10-8-16,9-2 16,6-5-16,-5 14 15</inkml:trace>
  <inkml:trace contextRef="#ctx0" brushRef="#br0" timeOffset="31613.71">14473 2178 0,'9'0'0,"12"-3"0,-2 0 0,-3-1 0,-3-5 0,-13 9 0,11-14 16,-1-4-16,-2-3 0,0 0 15,-2-1-15,-2 0 16,-6 2-16,-3 0 16,-4 3-16,-9 3 15,-4 4 1,-6 6-16,-3 5 16,1 7-16,2 6 15,3 8-15,5 6 16,5 4-16,4 5 15,9 1-15,0-2 16,7-4-16,2-4 16,9-10-16,2-5 15,3-10-15,0-6 16,3-8 0,2-9-16,4-5 15,3-7-15,2-3 16,0-1-16,-1 0 15,-6 6-15,-1 6 16,-2 7-16,-2 6 16,-1 5-16,0 5 15,-2 6-15,-3 2 16,-2 5 0,-1 3-16,0 4 15,-1 2-15,-6 2 16,-2 2-16,-3-1 15,-5-1-15,-5-5 16,0-5-16,2-6 16,5-9-16,5-8 15,5-8 1,5-12-16,5-7 0,1-5 16,1-2-1,6 3-15,-4 3 16,2 14-16,2 7 15,-1 6-15,-7 6 16,-3 7-16,-1 6 16,-1 6-16,-1 8 15,-1 3-15,-4 3 16,0 2 0,-1-1-16,-4-3 0,-3-4 15,-5-7 1,0-7-16,1-10 15,1-2-15</inkml:trace>
  <inkml:trace contextRef="#ctx0" brushRef="#br0" timeOffset="32331.58">15647 1619 0,'1'6'0,"0"7"0,2-1 0,0 0 0,-3 3 0,-3 5 0,1 5 16,0 6-16,-3 4 15,0 4-15,2-4 16,3-2-16,6-9 15,1-8-15,7-15 16,7-8-16,9-8 16,5-9-16,6-5 15,-5 0-15,-1 5 16,0 3-16,-5 6 16,-14 12-1,1 0-15,-3 2 16,1 1-16,-2 3 15,-5-1-15,-2 2 16,-2 0-16,-2-3 16,-2 1-16,-1-2 15,0 0-15,0 0 16,-5 0-16,-2 1 16,-2 1-1,3 2-15,4 3 16,-4 3-16,2 5 15,0 2-15,-3 3 16,4 3-16,4 0 16,7 1-16,4-5 15,4-6-15,12-5 16,7-10-16,5-7 16,2-6-1,-3-7-15,-7-3 16,-2-4-16,-11-2 15,-7 0-15,-12 1 16,-5 5-16,-4 5 16,-8 7-16,-6 4 15,-9 7-15,-10 10 16,-2 6-16,-3 4 16,-6 4-1,1 4-15,33-13 16</inkml:trace>
  <inkml:trace contextRef="#ctx0" brushRef="#br0" timeOffset="33960.72">12048 4265 0,'0'0'0,"0"0"16,0 0-16,-7-1 0,1 1 0,0 0 0,1 1 0,-2 0 0,3-1 0,-11-5 16,26-3-16,8-2 15,2-3-15,2 0 16,1-2-16,-1-2 16,2 0-16,0-2 15,3-2 1,-1 0-16,-4 1 15,5-3-15,7-2 16,-2 3-16,0 0 16,5-3-16,2 0 15,5-1-15,4-1 16,3-1-16,3-2 16,5 0-16,4-1 15,1 0-15,0 1 16,2 2-1,-5 0-15,3-2 16,0 0-16,3-2 16,0 0-16,0 1 15,5-1-15,2 1 16,1 2-16,1 1 16,3-2-16,-1 1 15,4-4-15,5 1 16,-4 0-1,5 5-15,0 3 16,-6 6-16,1 1 16,-3 3-16,-5 1 15,-7 1-15,-4 2 16,-9 5-16,-5 2 16,-9 4-16,-5 0 15,-6 0-15,-6-1 16,-6-1-1,-9 0-15,-4 0 16,-4 0-16,-3-1 16,0 1-16,-1-1 15,0 1-15,3 1 16,-7-19 0,6 5-16,1-2 0,3-2 15,0 0-15,2 1 16,-2 4-16,1 4 15,-1 3 1,-3 2-16,2 6 16,-4 3-16,-1 2 15,-4 7-15,-4 6 16,2 3-16,-3 2 16,2 2-16,2-3 15,3 0-15,6-2 16,5-6-16,1-5 15,6-4-15,5-6 16,5-7 0,2-4-16,1-4 15,-1-2-15,0-2 16,-1-3-16,-7 0 16,-6 0-16,-8 2 15,-7 3 1,-7 3-16,-2 1 0,-4 3 15,-5 1-15,-4 2 16,-5 2 0,1 1-16,-1 3 15,4 3-15,6-1 16,7-3-16,9-2 16,11-4-16</inkml:trace>
  <inkml:trace contextRef="#ctx0" brushRef="#br0" timeOffset="34436.06">15944 2505 0,'0'7'0,"1"9"0,-2-1 0,0 1 0,-3 8 0,0 6 0,-3 7 16,-3 7-16,-2 9 16,1 6-16,0 11 15,5-1-15,3 3 16,4-1-16,2-7 15,2-9 1,0-11-16,-1-14 16,0-16-16,-3-12 15,-5-9-15,0-2 16</inkml:trace>
  <inkml:trace contextRef="#ctx0" brushRef="#br0" timeOffset="34671.28">15677 2907 0,'3'-2'0,"8"-3"0,1-1 0,9-4 0,16-5 0,13-1 0,11-3 16,7-1-16,5 1 15,3 2-15,-10 3 16,-9 0 0,-13 5-16,-31 4 15</inkml:trace>
  <inkml:trace contextRef="#ctx0" brushRef="#br0" timeOffset="35104.62">16552 3078 0,'3'2'16,"4"1"-16,-2-6 0,-2-5 0,-1-6 0,1-5 0,4-6 0,-1 0 0,-1 0 0,-6 0 16,-5 2-1,-2 3-15,-8 5 16,-9 6-16,-3 7 16,-2 8-16,-2 9 15,7 5-15,4 5 16,7 4-16,10 2 15,7 0-15,11-3 16,3-5-16,3-4 16,5-8-1,8-9-15,1-10 16,2-10-16,-2-11 16,3-7-16,-4-8 15,-20 19-15</inkml:trace>
  <inkml:trace contextRef="#ctx0" brushRef="#br0" timeOffset="36468.72">17068 2334 0,'1'7'0,"0"11"0,-6-1 0,-1 3 0,-5 10 0,-3 11 0,-2 9 16,1 6-16,-2 5 0,1 5 15,-2-5-15,0-3 16,-4-7 0,-4-13-16,4-11 15,6-12-15,7-9 16,10-8-16,7-7 15,6-6-15,9-5 16,9-2 0,5 1-16,5 3 15,-1 4-15,0 6 0,1 6 16,-7 9 0,-11 4-16,-3 2 15,-6 3-15,-8 0 16,-6 3-16,-11 0 15,-4 2-15,-6-3 16,-4 0 0,3-2-16,1-2 15,8-3-15,6-4 16,5-2-16,5-4 16,7-2-16,3-2 15,9-1-15,5-2 16,3-1-16,5-4 15,1-3-15,2-4 16,1-3-16,-2-2 16,-3-6-1,-4 1-15,-2-3 16,-5 1-16,-6 0 16,-5 2-16,-4 4 15,-3 5-15,-6 5 16,-3 7-16,-6 4 15,-3 7-15,1 5 16,-2 5-16,2 6 16,0 4-1,5 6-15,4 0 16,8 2-16,8-4 16,6-3-16,8-6 15,1-9-15,7-13 16,-3-6-16,4-10 15,-3-9-15,5-6 16,2-12-16,2-7 16,-4-7-16,-1-5 15,0-1 1,-4 2-16,-1 10 16,-6 6-16,-6 5 15,-7 5-15,-5 4 16,-3 3-16,-2 5 15,-1 5-15,-2 6 16,-1 5-16,-1 5 16,-3 5-16,-2 5 15,-2 4-15,-5 6 16,-3 9 0,-5 7-16,-3 6 15,-1 7-15,0 5 16,2 5-16,2 4 15,9 0-15,7 4 16,5 1-16,4-1 16,8-2-16,3-8 15,6-7-15,4-4 16,6-10 0,0-6-16,-1-9 15,1-12-15,-2-9 16,-3-11-16,-2-8 15,-1-3-15,-1-1 16,-4-1-16,-6 1 16,-7 6-16,-6 3 15,-7 1-15,-6 5 16,-8 9-16,-8 5 16,1 8-1,0 5-15,0 6 16,-1 2-16,8 5 15,6-1-15,14 1 16,17-4-16,16-2 16,8-9-16,14-5 15,-1-5-15,0-5 16,-2-4-16,-1 0 16,-2-3-1,-6-3-15,-7-4 16,-7 1-16,-16 8 15</inkml:trace>
  <inkml:trace contextRef="#ctx0" brushRef="#br0" timeOffset="40975.24">20641 2209 0,'5'6'0,"3"9"0,-1-6 0,-2-2 0,-4-2 0,-1-5 0,-3 12 0,0 6 0,-2 8 0,0 10 0,-1 7 0,-5 4 15,1 8 1,1 10-16,-1 3 16,1 7-16,2 9 15,7 10-15,-10-8 16,5 6-16,-4 5 16,-3 4-16,-4 13 15,3 4-15,-1 5 16,1 8-16,-7 2 15,-3 4 1,-4 1-16,0 1 16,0 1-16,1 1 15,-3-8-15,-3-2 16,0-1-16,8-6 16,2-2-16,4-7 15,2-4-15,-3-3 16,6-7-16,4-4 15,5-4 1,2-2-16,3-12 16,6-8-16,7-12 15,4-6-15,3-5 16,5-7-16,4-6 16,7-8-16,4-6 15,5-6-15,7-5 16,4-3-16,6-4 15,7-5-15,5-2 16,4-4 0,3 1-16,4-4 15,2 0-15,5-3 16,2 1-16,5-3 16,-1 4-16,0 3 15,6-5-15,2 1 16,3-5-16,5 4 15,-4 0-15,3 2 16,-1 2-16,-1-3 16,1 1-1,0-6-15,3 5 16,-3 0-16,-1 0 16,-5 2-16,-2-6 15,0 5-15,-5 1 16,-7 0-16,-3 1 15,-8 2-15,-6-1 16,0 2-16,-7 0 16,-5-3-1,-7-1-15,-6-3 16,-5-1-16,-4-2 16,-4 0-16,-6-2 15,-8-1-15,-5 0 16,-4 0-16,-4-4 15,-3-3-15,-1-6 16,-3-9-16,-1-3 16,-3-3-1,-4-6-15,-1 2 16,0 2-16,-2-2 16,0-5-16,0-5 15,1-5-15,1-2 16,0-4-16,2-1 15,1-3 1,0-1-16,0-3 0,0-1 16,1 4-16,0 1 15,1-5 1,1-6-16,-2-1 16,3-3-16,3 2 15,1 2-15,1 3 16,2 2-16,0-1 15,-3-1-15,3-1 16,-2 1 0,4-3-16,-1 4 0,0 1 15,1 1 1,-1 3-16,2 4 16,-1 0-16,1 1 15,-1 3-15,2-2 16,-2 3-16,0 2 15,1 2-15,0 0 16,0 2-16,-2 4 16,0 4-1,-2 3-15,-1 8 0,1 2 16,-3 5 0,-1 6-16,-4 3 15,-4 2-15,-3 7 16,-5-3-16,-4 3 15,-7 2-15,-8 2 16,-4 3 0,-6 3-16,-11 3 15,-6 1-15,-8 4 16,-2-1-16,-5 3 16,-3 2-16,0-1 15,-5 1-15,-3-1 16,-2 0-16,3-1 15,-1 0-15,-1 2 16,-5 2 0,-5 0-16,-3-1 15,1 0-15,5 0 16,-5 5-16,4-2 16,-3-4-16,-3-6 15,-5-1-15,7-4 16,4 11-16,0 3 15,1-2-15,4-2 16,-1-3-16,2-4 16,16 2-1,-14 1-15,3-1 16,9 1-16,5 0 16,6 2-16,1 1 15,4 0-15,3-2 16,6-1-16,4-1 15,6-2-15,4 2 16,3 0-16,6 0 16,0-1-16,10 0 15,0-2 1,0 3-16,2 5 16,2 2-16,1 5 15,0 2-15,2 4 16,-2 7-16,-3 9 15,-5 10-15,1 8 16,-2 9-16,-4 10 16,8 10-16,7-4 15,3-1 1,2-8-16,1-15 16,2-17-16,5-16 15,1-19-15</inkml:trace>
  <inkml:trace contextRef="#ctx0" brushRef="#br0" timeOffset="42090.44">21788 960 0,'0'0'0,"0"0"0,6 5 0,-4-2 0,-3-1 16,-3-5-16,-4-1 0,-2 5 0,-74 17 0,45 1 0,-3 7 15,-2 9 1,6 1-16,7 1 16,8-9-16,12-4 15,8-4-15,3-7 16,3 1-16,11-8 15,8-8-15,5-3 16,0-7-16,0 2 16,-1-1-16,-11 4 15,-1 6 1,-10 2-16,-15 4 16,3 8-16,-15 7 15,-8-3-15,-7 8 16,-13 9-16,-7 7 15,3 9-15,1 7 16,11 6-16,2-4 16,14-3-16,12-8 15,13-6-15,12-11 16,8-11 0,10-12-16,6-12 15,4-12-15,1-10 16,-4-6-16,-4-2 15,-7 1-15,-7 3 16,-10 8-16,-10 6 16,-8 6-16,-6 3 15,-7 5-15,-2 3 16,-3 8-16,0 4 16,4 3-1,5 1-15,7-1 16,13-10-16</inkml:trace>
  <inkml:trace contextRef="#ctx0" brushRef="#br0" timeOffset="42573.28">21778 1669 0,'0'-2'0,"4"0"0,2-3 0,8-8 0,7-10 0,1-9 0,-2-7 16,-2-4-16,-3 1 16,-4 5-16,-9 11 15,7 10 1,1 9-16,-3 8 15,0 6-15,3 6 16,1 8-16,6 0 16,1 3-16,3 2 15,0 0 1,-2 0-16,-4 0 16,-3-1-16,-5-2 0,-3-2 15,-10-2 1,-6-4-16,-5-3 15,-3-4-15,2-1 16,6-4-16,4-6 16,4-6-16,5-6 15,5-3-15,8-4 16,-5 9 0</inkml:trace>
  <inkml:trace contextRef="#ctx0" brushRef="#br0" timeOffset="43790.36">22440 1209 0,'1'11'0,"1"11"0,-1-4 0,-4-1 0,3-17 0,-9 20 0,-5 9 0,0 10 16,2 6-16,2 2 15,5 4-15,4-5 16,11-19-16,6-10 16,8-12-16,4-7 15,8-11-15,5-8 16,5-5-16,-2-2 16,-5 0-1,-4 4-15,-7 9 16,-11 5-16,-7 9 15,1 0-15,-3 2 16,-4 3-16,-7 1 16,-3-1-16,-2 0 15,-1 1-15,-4 0 16,-2 0-16,-2-2 16,-1 3-1,-4 3-15,1 2 16,-1 3-16,2 4 15,3 5-15,3 16 16,9-9-16,9-3 16,12-4-16,7-16 15,5-13-15,5-8 16,3-4-16,1 0 16,-1-2-16,-2-4 15,-4-8 1,-7 4-16,-10 1 15,-6 10-15,-6-3 16,-5 5-16,-5 3 16,-5 7-16,-4 9 15,-4 9-15,0 18 16,4 4-16,4 0 16,7 4-16,11-17 15,5-10 1,7-7-16,5-4 15,7-6-15,7-4 16,7-14-16,3-10 16,1-18-16,-4 5 15,0-3-15,3-10 16,1-14-16,0-3 16,-1-5-16,-17 8 15,-1 17 1,-4 23-16,-8 14 15,-5 13-15,-5 4 16,-5 4-16,-3 1 16,-2 1-16,0 2 15,-5 0-15,-7 7 16,-7 7-16,-1 9 16,-3 11-16,-1 10 15,0 14-15,10 2 16,5 1-16,7-1 15,7-1 1,10-3-16,7-8 16,3-7-16,2-10 15,8-16-15,4-17 16,3-12-16,3-8 16,-2-2-1,-3 4-15,-2 1 0,-5-1 16,-1-7-16,-7-4 15,-8-2 1,-9-1-16,-5 4 16,-9 5-16,-7 11 15,-9 7-15,-8 15 16,-4 2-16,1 7 16,2 0-16,6 0 15,16 1 1,9 3-16,9-5 0,5-2 15,2-3 1,-4-4-16,-4-3 16,-11-16-16</inkml:trace>
  <inkml:trace contextRef="#ctx0" brushRef="#br0" timeOffset="45243.25">21242 2396 0,'0'0'0,"2"-1"0,-9-8 0,-4-2 0,10 25 0,1 3 0,1 2 0,-11 19 0,5-10 16,-3 3-16,-3 1 16,-3 9-16,7 19 15,-5 6-15,-3 1 16,-3 5-16,-3-6 15,-2-3 1,3 1-16,-1 4 16,0 3-16,-4 4 15,5 6-15,-7-2 16,5-6-16,1 0 16,6-6-16,2-2 15,6-5-15,-6-4 16,3-5-16,4-5 15,5-8 1,4-9-16,5-9 16,1-7-16,4-5 15,6-3-15,2-4 16,3 0-16,8-2 16,7-2-16,6-2 15,5-6-15,4-3 16,5-5-16,-1 0 15,-6 3 1,8 1-16,8-3 16,4 2-16,7 1 15,1 0-15,-2 3 16,-8 8-16,2-3 16,-2-4-16,-3 3 15,-7 3-15,-12 1 16,-6-2-16,-6 0 15,-1 0-15,-3-2 16,-3-2 0,-5-3-16,-1-3 15,-6-2-15,-3-4 16,-8-2-16,-1-5 16,-1-5-16,-1-7 15,-4-1-15,-1-5 16,-3-7-16,2-4 15,0 1-15,-2-1 16,-1-1-16,3-3 16,-1 1-1,1-1-15,6 0 16,3-1-16,2 2 16,5 0-16,2-1 15,3 1-15,-2 3 16,0 4-16,-3 5 15,-3 5 1,-2 8-16,-3 3 0,-6 7 16,-5 7-16,-4 2 15,-3 2 1,-5 4-16,-4 1 16,-6 0-16,-10 6 15,-1 2-15,-10 2 16,-8 1-16,5-4 15,-3 4 1,2-1-16,-5 7 16,-2 2-16,-4-2 0,-13-2 15,2-3 1,7-3-16,3-1 16,4 6-16,2 6 15,1 4-15,-3 8 16,4 1-16,8-2 15,9-5-15,26-10 16</inkml:trace>
  <inkml:trace contextRef="#ctx0" brushRef="#br0" timeOffset="46044.03">21295 2101 0,'-3'2'0,"-5"5"0,2 1 0,2-1 0,0 1 0,-3 1 0,-6 4 0,-1 8 0,4 6 15,3 3-15,0 3 16,1-1-16,1-5 16,-1-3-16,4-10 15,3-8-15,-2-9 16,3-5-16,5-9 15,4-9-15,2-3 16,5-9-16,5-8 16,5-3-16,6-3 15,5 1 1,2 6-16,-1 7 16,-1 8-16,-2 8 15,-5 4-15,-3 8 16,-4 2-16,-6 7 15,-5 3-15,-6 5 16,-9 0-16,-7 2 16,-3-2-16</inkml:trace>
  <inkml:trace contextRef="#ctx0" brushRef="#br0" timeOffset="46228.49">21230 2202 0,'0'0'0,"28"-10"0,-11 3 0,11-1 0,6 5 16,-3-2-16,-4-2 0,-2-2 0,-10-2 0,-4-2 0,-10-3 0,-10 2 15</inkml:trace>
  <inkml:trace contextRef="#ctx0" brushRef="#br0" timeOffset="47062.04">21759 2194 0,'0'0'0,"2"-1"0,5-4 0,-5-2 0,-6 4 0,2-7 15,6-5-15,-1-1 0,-2 13 0,0 5 0,0 4 0,0 6 0,-3 6 0,0 2 16,2 0-16,4-3 16,1-4-1,3-2-15,3-6 16,4-7-16,2-6 16,5-9-16,4-13 15,-10 16-15,2-9 16,-4 3-16,-3 3 15,-1 2-15,-3 6 16,-2 7-16,-2 5 16,-1 6-16,-1 7 15,1 4 1,-4 0-16,1 4 16,2 1-16,-2-7 15,2-5-15,3-3 16,1-5-16,2-6 15,2-6-15,1-6 16,4-8-16,-10 10 16,16-11 31,-11 7-47,3 2 0,0 3 0,1 6 0,0 6 0,-2 3 15,0 3-15,-2 1 16,-1-5-16,-7 2 15,-3 0-15,-4 3 16,4 4-16,1-1 16,4-8-16,4-7 15,3-5 1,2-5-16,4-6 16,3-2-16,-4 5 15,6 5-15,-4 8 16,-2 4-16,1 5 15,-4 3-15,-3-5 16,0 0-16,-4 2 16,3-3-16,2-3 15,-6 1-15,-6-1 16,-5 3-16,-3 1 16,-2-1-1</inkml:trace>
  <inkml:trace contextRef="#ctx0" brushRef="#br0" timeOffset="47629.12">22626 2072 0,'-2'-3'0,"-6"2"0,-3 1 0,-6 5 0,10 1 0,-3 4 0,3 4 0,2 3 0,4 4 16,0 3-16,2 1 0,2 2 16,3-2-16,3-5 0,4-7 15,7-5-15,4-7 16,4-6-1,5-5-15,-1-5 16,1-5-16,-19 9 16</inkml:trace>
  <inkml:trace contextRef="#ctx0" brushRef="#br0" timeOffset="49232.48">21020 4508 0,'1'2'0,"2"5"0,-3 0 0,-4 3 0,-2 6 0,1 7 0,-2 9 15,1 8-15,0 8 16,-2 7-16,0 6 16,-2 6-16,-3 2 15,2 6-15,0 6 16,-1 4-16,1 5 16,-3 2-16,-2 4 15,0 2-15,-1-1 16,2-6-16,3-5 15,4-8 1,2-9-16,3-16 16,2-12-16,2-11 15,5-9-15,4-8 16,5-8-16,2-5 16,9-6-1,7-4-15,5-5 0,7 0 16,6-1-1,4-1-15,5 0 16,2-2-16,5-1 16,3 0-16,2 1 15,1 2-15,3 3 16,2 3-16,-1 1 16,6 3-16,-4 1 15,-9-2 1,-5-5-16,-7-1 0,-4 4 15,-5 1 1,-5-1-16,-5-1 16,-8-4-16,-6-5 15,-6-1-15,-5-8 16,-4-4-16,0-6 16,-2-4-16,-1-14 15,-3-7 1,1-7-16,0-4 15,1-1-15,0 1 0,2 4 16,-1-1 0,-1 0-16,0 1 15,2 4-15,3 5 16,0 5-16,1 5 16,-1 3-16,-2 4 15,-3 9 1,-4 8-16,-4 5 15,-5 6-15,-4 5 16,-6 4-16,-5 2 16,-5 2-16,-7 3 15,-7 3-15,-7 0 16,-6 4-16,-4 1 16,-4 0-16,2-2 15,1 0-15,-3-1 16,-3-1-1,0-2-15,-2 1 16,2-1-16,0-1 16,3 0-16,-1 3 15,2 1-15,0 0 16,1 5-16,2 3 16,3 1-16,5-3 15,6-3-15,8-2 16,6-2-1,9-2-15,11 1 16</inkml:trace>
  <inkml:trace contextRef="#ctx0" brushRef="#br0" timeOffset="50144.04">21306 4288 0,'0'0'0,"0"0"16,0 0-1,0 0-15,0 0 0,5-1 0,0 0 0,-3-1 0,-2 3 0,-2 0 0,-1 1 16,-18 68-16,16-50 0,3 1 16,-1 0-16,3-3 15,-1-3-15,-1-2 16,1-5-16,1-3 16,2-5-16,0-3 15,0-2-15,-1-3 16,3-7-1,2-5-15,0-4 16,3-6-16,4-3 0,4-7 16,4-1-1,2 0-15,4-2 16,0 14-16,0-1 16,0 5-16,-1 5 15,-3 5-15,-5 6 16,-5 5-16,-5 6 15,-4 8 1,-4-1-16</inkml:trace>
  <inkml:trace contextRef="#ctx0" brushRef="#br0" timeOffset="50371.48">21218 4365 0,'8'2'0,"10"7"0,-7-4 0,0-3 0,0-7 0,6-2 0,6-2 0,6-2 0,-1 0 15,-3 1-15,0 2 16,-18 5-16</inkml:trace>
  <inkml:trace contextRef="#ctx0" brushRef="#br0" timeOffset="50636.95">21666 4406 0,'0'0'0,"0"0"16,0 0-16,0 0 15,0 0-15,0-3 0,-4 2 0,3 0 0,0 3 0,0 0 0,2 1 0,-3 66 0,1-59 16,0-5-16,-1-3 15,3-10-15</inkml:trace>
  <inkml:trace contextRef="#ctx0" brushRef="#br0" timeOffset="50812.63">21770 4153 0,'2'2'0,"3"1"0,-2-1 0,0 1 0,-1 2 0,2 4 0,-1 5 16,4 8-16,-6-9 0</inkml:trace>
  <inkml:trace contextRef="#ctx0" brushRef="#br0" timeOffset="51666.69">21871 4433 0,'4'-3'0,"4"-2"0,-3 1 0,-1-4 0,-1-3 0,3-1 0,0-1 0,2-3 0,1-1 15,0 2-15,2 4 16,0 8-16,2 4 16,-3 5-1,-1 1-15,-2 2 16,-3 3-16,-3 4 16,1-1-16,-4 1 15,3-5-15,0-3 16,1-1-16,1-1 15,4 1-15,-1-1 16,5-3 0,0-4-16,-2 3 0,5-3 15,3-5-15,-3 2 16,3-7 0,0-6-16,-1-1 15,-2-1-15,-2 0 16,-4 4-16,-3 5 15,-5 4-15,-5 4 16,-3 5 0,-5 3-16,-1 3 15,-2 3-15,0 3 0,1 0 16,3 2 0,5-1-16,3-2 15,8-6-15,1-2 16,7-6-16,2-4 15,3-3-15,1-5 16,4-4 0,0-1-16,-4 0 15,0 7-15,-2 4 16,-2 5-16,-5 5 16,-4 4-16,-4 4 15,-2 5-15,-1 0 16,-3-1-16,5-6 15,1-5-15,-2-2 16,4-3-16,1-3 16,3-4-1,2-4-15,1-3 16,2 1-16,0 0 16,1 2-16,0 5 15,0 4-15,1 4 16,-1 1-16,-2 2 15,1 1-15,0 4 16,-2-2-16,-2 1 16,-5-5-16,3-9 15,-2-7 1,-5-3-16</inkml:trace>
  <inkml:trace contextRef="#ctx0" brushRef="#br0" timeOffset="52717.4">23406 2466 0,'2'3'0,"2"5"0,-2 1 0,-1-2 0,-4-1 0,0 4 0,-4 9 0,-2 7 0,-1 7 0,-3 8 0,-2 10 16,-3 7 0,-1 11-16,-3-1 15,-4 6-15,-2 1 16,-2 3-16,-3 1 15,1-1-15,1-5 16,1-6-16,3-6 16,3-5-16,4-2 15,7-9-15,9-11 16,7-5 0,6-5-16,8-2 15,11-6-15,7-7 16,8-1-16,7-3 15,6 0-15,7-1 16,-1 5-16,6 1 16,3-1-16,1-4 15,1-2-15,-2-2 16,-1-1-16,-4 0 16,-7 2-1,-11-1-15,-6-3 16,-8-6-16,-5-5 15,-1-8-15,-3-9 16,-2-5-16,-3-9 16,-5-6-16,-7-2 15,-2-3 1,-4 0-16,0-6 0,1-1 16,0 0-16,-2-2 15,-2-3 1,1 2-16,3 2 15,3 0-15,3 0 16,4 5-16,1 1 16,0 3-1,-1 3-15,0 5 16,-3 5-16,-6 3 16,-3 6-16,-5 3 0,-7 4 15,-5 2 1,-7 5-16,-8 5 15,-8 4-15,-13 5 16,-9 2-16,-7 7 16,-7 4-16,-2 1 15,2 5 1,4 5-16,7-3 16,7-4-16,6-5 15,8 0-15,8-4 16,19-3-16</inkml:trace>
  <inkml:trace contextRef="#ctx0" brushRef="#br0" timeOffset="53157.57">23546 2138 0,'-8'4'0,"-7"7"0,6 4 0,4 1 0,7 5 0,-2-21 0,3 25 0,2 3 0,1 1 16,-1-2-16,1 0 15,-2-5-15,-1-3 16,5-8-16,5-12 16,4-13-16,4-12 15,3-11-15,5-7 16,3-5-16,-3 3 16,-6 6-1,1-2-15,-2 0 16,-5 8-16,-4 10 15,-5 8-15,-5 7 16,-5 6-16,1 6 16</inkml:trace>
  <inkml:trace contextRef="#ctx0" brushRef="#br0" timeOffset="54201.89">23840 2280 0,'8'1'0,"9"0"0,-6-1 0,-6-3 0,-2-6 0,0-5 0,2-1 0,0-4 0,-1 1 15,-3 3 1,2 7-16,-3 8 15,-3 8-15,-1 4 16,-2 6-16,1 3 16,1 1-16,2 0 15,-1 0-15,5-4 16,2-5-16,6-8 16,4-8-16,3-5 15,5-5-15,2-6 16,1 0-1,-2 2-15,-6 2 16,-2 7-16,-5 3 16,-3 3-16,-4 4 15,-3 1-15,-3 4 16,-1 1 0,-3 1-16,4 3 0,2 0 15,2-1-15,5-4 16,1-4-1,4-5-15,4-7 16,0 0-16,2-1 16,1 1-16,-3 3 15,1 0-15,0 1 16,-8 7-16,3-3 16,-6 6-1,0 3-15,6-5 16,4-8-16,5-8 15,0-1-15,-3 0 16,0-4-16,-3-4 16,-13 4-16,-2 3 15,-6 7-15,-3 8 16,-1 6-16,-2 8 16,2 3-16,0-2 15,0-2 1,1-3-16,1-5 15,7-7-15,0-1 16,10-7-16,5-8 16,4-8-16,2 0 15,5-9-15,1 0 16,-3 4-16,-4 3 16,-1 17-16,-7 15 15,0 4 1,-5 6-16,-6 4 15,-6 3-15,-5 0 16,0 1-16,0 1 16,2-1-16,6-7 15,2-1-15,2-4 16,3-6-16,4-4 16,-2 0-16,4-4 15,4-3 1,-2-1-16,3 0 15,-2 4-15,-2-1 16,0 4-16,-1 4 16,-2 1-16,-1 0 15,-8 0-15,-6 0 16,-9 3-16,-8 1 16,-8-1-16,10 1 15</inkml:trace>
  <inkml:trace contextRef="#ctx0" brushRef="#br0" timeOffset="54902.69">21174 2839 0,'5'4'0,"8"3"0,-2-4 0,-1-3 0,0-2 0,-10 2 0,16-1 0,8 1 0,8-1 0,9-3 0,8-1 15,6 1-15,12 1 16,1 0 0,8 4-16,7-6 15,3-2-15,4-7 16,-1-2-16,-1 1 16,9 6-16,-4-3 15,-6-7-15,-8 8 16,-11-2-1,-7 5-15,-15 2 0,-16 4 16,-17 1 0,-18 4-16,-17 4 15,2 0-15</inkml:trace>
  <inkml:trace contextRef="#ctx0" brushRef="#br0" timeOffset="55269.64">21120 3324 0,'7'2'0,"12"1"0,4-3 0,7-1 0,10-4 0,13-4 16,15-4-16,12-2 15,7-2-15,5-4 16,-2 6-16,-7 2 16,7 1-16,6 1 15,-3 4-15,-4-6 16,-9 1-16,-14 2 15,-5 1 1,-24 3-16,-18 2 16,-18 4-16,-14 3 15</inkml:trace>
  <inkml:trace contextRef="#ctx0" brushRef="#br0" timeOffset="55646.4">21085 3714 0,'21'2'0,"29"2"0,1-4 0,1-4 0,4-3 15,8-1-15,13-1 16,10 0-16,8 0 16,7-1-16,-12-7 15,-7-2-15,-5-6 16,-15 4-16,-15-10 15,-18 3-15,-27 9 16</inkml:trace>
  <inkml:trace contextRef="#ctx0" brushRef="#br0" timeOffset="56053.94">21732 2328 0,'0'7'0,"0"11"0,1 0 0,-1 0 0,1 5 0,-1-23 0,2 27 0,-1 5 0,-2 5 16,-2 7-1,-4 8-15,-3 9 16,1 9-16,1 10 16,-2 7-16,-1 6 15,-2 4-15,-8 5 16,6-2-16,-2 4 15,0 4-15,0-2 16,0-7-16,8-16 16,1-18-16,1-18 15,0-36 1,8-30-16,1-13 16</inkml:trace>
  <inkml:trace contextRef="#ctx0" brushRef="#br0" timeOffset="56437.5">22030 2372 0,'3'6'0,"4"7"0,-4-7 0,1 26 0,-6-9 0,-1 7 0,-2 8 0,-1 8 0,0 9 0,0 10 0,0 13 15,-3 11-15,0 12 16,-3 0-16,2 5 15,1-3-15,1-3 16,3 0 0,2-5-16,1-15 15,1-7-15,0-20 16,-3-18-16,-4-24 16,1-16-16</inkml:trace>
  <inkml:trace contextRef="#ctx0" brushRef="#br0" timeOffset="56835.73">22325 2331 0,'5'11'0,"4"14"0,-4-5 0,-7-3 0,2-17 0,-7 17 0,-1 8 16,-2 8-16,0 11 0,-1 13 15,1 13-15,0 16 16,-3 7-16,2 11 15,-2 8-15,4 5 16,-1-7-16,2 7 16,4 1-16,-1-7 15,1-13 1,1-14-16,-2-14 16,4-33-16</inkml:trace>
  <inkml:trace contextRef="#ctx0" brushRef="#br0" timeOffset="57411.55">23468 2754 0,'2'1'0,"5"1"0,1-4 0,-1-5 0,1-4 0,6 3 0,8 1 0,9 1 0,11-3 16,11-1-1,14 2-15,13 7 16,4-5-16,1 10 0,-2 6 16,-12-5-1,-5-1-15,-12-2 16,-9-1-16,-11-2 15,-14 1-15,-12 4 16,-14 3-16,-5 4 16</inkml:trace>
  <inkml:trace contextRef="#ctx0" brushRef="#br0" timeOffset="57741.47">23447 3001 0,'-5'4'0,"0"-5"0,4 0 0,12 0 0,16-4 0,16 2 15,13-1-15,12 2 0,10 3 16,7-2-16,-8 1 16,3-1-16,-4 0 15,-1 1-15,-10-1 16,-13 1 0,-16 2-16,-14 0 15,-13 2-15,-11-2 16,-1-2-16</inkml:trace>
  <inkml:trace contextRef="#ctx0" brushRef="#br0" timeOffset="58092.82">23244 3286 0,'5'6'0,"7"8"0,4-4 0,6-2 0,10-4 0,13 1 0,11 0 15,10 3-15,9 3 16,6 3-16,1 1 15,1 1-15,-2-1 16,0-1-16,-4-7 16,-3-7-16,-9-7 15,-12-4-15,-14-1 16,-12-1-16,-15-4 16,-11 7-1</inkml:trace>
  <inkml:trace contextRef="#ctx0" brushRef="#br0" timeOffset="58492.05">23792 2468 0,'-5'15'0,"-7"21"0,1-4 0,-1-3 0,12-29 0,-12 26 0,-1 3 15,-2 5-15,0 7 16,-4 10-16,2 7 16,-4 15-16,0 7 15,2 7-15,1 10 16,4-3 0,5 0-16,4 2 0,4 4 15,2-6 1,-1-17-16,-1-22 15,-2-17-15,1-29 16,0-15-16</inkml:trace>
  <inkml:trace contextRef="#ctx0" brushRef="#br0" timeOffset="58890.23">24083 2474 0,'3'14'0,"2"19"0,-7-2 0,-6 1 0,-5 5 0,-1 7 16,1 11-16,1 10 15,2 13-15,-1 9 16,-2 6-16,-1 0 16,0 9-1,6 5-15,-1 3 16,1-3-16,-4-16 15,-2-24-15,7-39 16</inkml:trace>
  <inkml:trace contextRef="#ctx0" brushRef="#br0" timeOffset="59631.01">20915 5124 0,'-1'-1'0,"0"1"0,3-1 0,2 1 16,4-2-16,7-2 0,11-4 0,11-2 0,7 1 0,6-2 16,5 0-16,6 2 15,4 2-15,3 0 16,7 1-1,5 1-15,4 1 16,0-4-16,3 6 16,2-4-16,-3 2 15,9-7-15,0-1 16,5-1-16,-5-2 16,-1 0-16,-10 2 15,0 5-15,-14 1 16,-13 0-16,-10 4 15,-20 0 1,-13 2-16,-13-2 16,-4 3-16</inkml:trace>
  <inkml:trace contextRef="#ctx0" brushRef="#br0" timeOffset="60108.27">20985 5633 0,'11'8'0,"15"8"0,-2-6 0,1-6 0,-25-4 0,28-3 0,10-1 0,8-3 16,11-6-16,11-3 16,13 1-16,5-5 15,7 0-15,4 2 16,6 1-16,4-4 16,-1 0-16,-2 1 15,-7 0-15,-15 2 16,-16-5-1,-25-1-15,-34 9 16</inkml:trace>
  <inkml:trace contextRef="#ctx0" brushRef="#br0" timeOffset="60577.77">21499 4656 0,'0'16'0,"-4"22"0,-3 2 0,-3 3 0,10-43 0,-10 50 0,1 9 15,2 6-15,3 10 16,2 8-16,-1 5 15,0 9 1,2 3-16,1 3 16,3 1-16,3-11 15,-3-12-15,-4-8 16,-4-15-16,0-37 16</inkml:trace>
  <inkml:trace contextRef="#ctx0" brushRef="#br0" timeOffset="60958.37">21972 4652 0,'-1'23'0,"-3"28"0,-2-6 0,-2-2 0,8-43 0,-11 45 0,-2 6 0,-2 10 15,0 12 1,-1 9-16,1 10 0,1 10 16,5 4-1,4 3-15,6-3 16,2 2-16,-2-6 16,-3-21-16,-2-27 15,1-32-15</inkml:trace>
  <inkml:trace contextRef="#ctx0" brushRef="#br0" timeOffset="61292.19">22213 4726 0,'-2'27'0,"-5"38"0,-1 7 0,-1 4 0,-1 5 15,-1-9-15,4-13 16,3-38-16</inkml:trace>
  <inkml:trace contextRef="#ctx0" brushRef="#br0" timeOffset="96692.9">3669 5665 0,'0'0'0,"0"0"0,0 0 0,0 0 16,0 0-16,0 0 0,-1 4 0,7-7 0,-3-2 0,0 0 16,-3 1-16,-5 4 0,61 0 0,-43 4 0,3-1 15,2-2-15,0 0 16,2-1-1,0 1-15,3-1 16,-1 3-16,-2-1 16,1 0-16,0-3 15,-1-1-15,-2 2 16,0-1-16,-2 0 16,-2 0-16,-2 0 15,-2 0-15,-2 1 16,-3 0-16,-2 0 15,-3 0 1,0 1-16,-4-2 16,-1 0-16,-3 0 15,1 2-15,-4-1 16,-3 0-16,-2 2 16,-2 1-16,-2 0 15,-1 1-15,0 0 16,-2 2-16,1 1 15,0-2 1,2 1-16,0-3 16,3 1-16,1 1 15,3-1-15,-1 0 16,2 1-16,2-1 16,4-1-16,5 0 15,4 1-15,4-2 16,1-2-16,3 1 15,1-1 1,2 1-16,1-2 16,2 1-16,-1-1 15,-2-1-15,-4-1 16,-7-5-16,-5-1 16,-5 1-16</inkml:trace>
  <inkml:trace contextRef="#ctx0" brushRef="#br0" timeOffset="98377.74">4803 5654 0,'0'0'16,"0"0"-16,0 0 15,0 0-15,0 0 16,0 0-16,0 0 16,0 0-16,0 0 15,0 0-15,-1 2 0,-3-5 0,0 0 0,1 1 0,0 1 0,2 0 0,69-19 0,-57 17 16,0 1-16,-1 0 15,3-2-15,-1 0 16,0 2 0,0 1-16,-1-1 15,-2 0-15,4 3 16,-2-2-16,0 2 16,2 1-16,3-4 15,-1 0-15,0 0 16,-2-1-16,4 2 15,-3 1-15,-1-1 16,2 1 0,0 0-16,3-1 15,-1-2-15,1 4 16,0-1-16,2 0 16,-1 0-16,1 1 15,3-2-15,0 0 16,-1 1-1,2 0-15,-1 0 0,-1 0 16,3 0-16,2-1 16,-2 0-1,2 0-15,0-1 16,1 0-16,1-2 16,1 0-16,-1 0 15,0 2-15,2 1 16,-3 1-16,2 0 15,-1-1 1,1 0-16,-2 1 0,0 0 16,1-1-1,0 0-15,1-2 16,-1 2-16,2-1 16,0 1-16,1 1 15,-1-1-15,3-1 16,-3 1-16,2 0 15,2 0-15,1-1 16,0 0 0,0 1-16,-1-2 0,0 1 15,1 4 1,-1-2-16,-1-2 16,-2 1-16,1 2 15,-5 1-15,-4-2 16,-4 2-16,-6 1 15,-5-1 1,-3 1-16,-3-1 16,-2 0-16,2 1 15,-1 1-15,0-1 16,0-1-16,-1 0 16,2 0-16,-2-1 15,-1 0-15,-1 0 16,1 0-16,0 0 15,0-1 1,-1 0-16,-1 0 16,0 0-16,0 0 15,2 0-15,-2 0 16,2 1-16,2 1 16,-1-1-16,1 1 15,-3-1-15,-2 1 16,1 2-16,-1-2 15,-7-1-15,-3-1 16,4-2 0</inkml:trace>
  <inkml:trace contextRef="#ctx0" brushRef="#br0" timeOffset="100925.41">7548 5626 0,'0'0'0,"0"0"16,0 0-16,0 0 16,0 0-1,0 0-15,0 0 16,0 0-16,0 0 15,0 0-15,0 0 16,0 0-16,0 0 16,0 0-16,0 0 15,0 0-15,0 0 16,0 0-16,0 0 16,0 0-1,0 0-15,0 0 16,0 0-16,0 0 15,0 0-15,0 0 16,0 0-16,0 0 16,0 0-16,0 0 15,0 0-15,0 0 16,0 0-16,0 0 16,0 0-16</inkml:trace>
  <inkml:trace contextRef="#ctx0" brushRef="#br0" timeOffset="101797">8611 5643 0,'1'5'0,"-7"1"0,-3 0 0,-1-1 0,0-2 0,2-1 16,1 0-16,1 3 0,-5 3 16,-2 6-16,-6 3 15,-4 4-15,-4 5 16,-7 0-16,-4 2 16,-5 3-16,-1 0 15,4-2 1,3 3-16,3-1 15,0-3-15,3-3 16,4-5-16,1-7 0,2-8 16,13-6-1</inkml:trace>
  <inkml:trace contextRef="#ctx0" brushRef="#br0" timeOffset="102348.99">8392 5984 0,'1'4'0,"-3"4"0,-3 1 0,-4 0 0,0-1 15,2 2-15,3-2 0,4 1 0,3-1 0,5-1 16,2 0-16,-1-2 16,4-3-16,0 0 15,0-1-15,-3-5 16,-2-3-16,-2-4 15,0 0 1,-3-1-16,-3-2 16,-3 3-16,-4 1 15,-7 1-15,0 3 16,0 5-16,0 2 16,-1 6-16,1 1 15,0 1-15,9-5 16,4 1-16,2-8 15</inkml:trace>
  <inkml:trace contextRef="#ctx0" brushRef="#br0" timeOffset="102954.11">8339 5654 0,'0'0'0,"0"0"0,-9 2 0,-3 0 0,4 1 0,2-2 0,2 0 0,1 2 0,7 24 16,-1-17-16,2 1 0,3-2 16,0-1-1,2-3-15,1 0 16,2-3-16,1-4 16,0-3-16,-7-4 15,-1-3-15,0-2 16,-1-1-16,-3 1 15,-4 0 1,-2 1-16,-2 5 16,-2 4-16,1 1 0,-3 5 15,-1 3 1,1 4-16,2 2 16,3 0-16,1-4 15,4-2-15,2-8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11:02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3793 10075 0,'0'7'0,"2"8"0,9-6 0,4-3 0,8-6 0,-23 0 0,25 0 0,2 0 0,4 2 0,5-1 16,8 1-16,5-1 15,3-1-15,10-1 16,0-2-1,2 1-15,1 0 16,0 1-16,2-1 16,0-3-16,3 2 15,1-1-15,2 2 16,1-2-16,-1 2 16,2 0-16,2-1 15,2 0-15,1 0 16,2 1-16,-1 0 15,0-2 1,4-1-16,-2 1 16,-2 1-16,2-2 15,1 1-15,-1-2 16,3-2-16,-3 1 16,-7 2-1,2 1-15,1 1 16,1-1-16,2 1 0,-1 0 15,-5 0 1,0 0-16,-1-1 16,-1 3-16,-3 1 15,-3-3-15,-2-1 16,-3-3-16,-3-2 16,-3-5-1,1 5-15,10 9 16,3 4-16,-3-1 15,2 2-15,-8-10 16,-6-2-16,9 11 16,-2-1-16,-3-3 15,-6-5-15,-3-3 16,-1 0-16,1 5 16,0 2-16,3 2 15,-1 0 1,-1-1-16,-1 0 15,1-2-15,-3 1 16,-1 1-16,0 1 16,-2-1-16,-7-1 15,-10 1-15,-4 0 16,1 1-16,-1 2 16,-1-1-16,-2 2 15,-6-1-15,-3-1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14:35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 6211 0,'7'-3'0,"6"-4"0,-1 4 0,-3 3 0,-1 1 0,0-1 0,-1-7 15,5-6-15,3-1 0,3-1 0,6 0 16,2 1-16,3 2 16,2-1-16,2 1 15,0 2-15,2 1 16,-1-1-16,2-5 15,2 5-15,0-1 16,4 1 0,2 0-16,5 1 15,2 1-15,5-1 16,-1 1-16,1 0 16,-3 2-16,2 4 15,3 4-15,4-1 16,-2 1-16,3 2 15,-3 0-15,1 0 16,-2 1 0,0 5-16,-2 1 15,-3-1-15,0 4 16,-1 0-16,1 0 16,-2 1-16,1 0 15,-2 1-15,0 1 16,-1 0-16,-1 1 15,-2 1-15,0-1 16,-3 2-16,0-1 16,-2 0-1,-1 1-15,1-3 16,-1 1-16,-2-1 16,-1-1-16,-3 0 15,-1 2-15,-2 0 16,-4-2-16,-1-2 15,-4-4-15,-2-1 16,-4-4-16,-2-1 16,-4-5-16,-2-1 15,-3 1 1,-1-1-16,1 0 16,-3 0-16,2 0 15,-1 0-15,-1-2 16,0-1-16,0 0 15,0 0-15,0-1 16,0 1-16,-1 0 16,0 2-16,-1 0 15,1 1 1,-2 1-16,0 1 16,0 1-16,-3-1 15,1 6-15,-3 1 16,-1-1-16,-1 1 15,-2 1-15,1 4 16,2-1 0,2 0-16,4 2 0,6 0 15,4-1-15,8-1 16,5 0 0,4-2-16,3-3 15,2-2-15,-1-4 16,-2-3-16,-8 0 15,-7-3-15,-7 0 16,-5-5-16,-7-2 16,-5-2-1,-8-1-15,-6-3 0,-8 1 16,-4 2 0,-3 0-16,0 4 15,3 3-15,6 4 16,21 7-16</inkml:trace>
  <inkml:trace contextRef="#ctx0" brushRef="#br0" timeOffset="4142.89">8484 8103 0,'0'0'0,"0"0"0,-3 10 0,-4-4 0,1-4 0,2-1 0,1-1 15,0 3-15,-24 10 0,10-6 0,-3 1 16,-6 2-16,-2 1 16,0 0-16,-2 2 15,0 0-15,2 1 16,-2 2-16,5-1 15,-2 2-15,4-1 16,-4 0 0,0-3-16,1 0 15,2-1-15,5-4 16,4-1-16,6-3 16,7-2-16,5 0 15,6 0-15,-2-5 16,0-3-16,1-4 15,-15-3-15</inkml:trace>
  <inkml:trace contextRef="#ctx0" brushRef="#br0" timeOffset="4643.62">8223 8403 0,'0'0'0,"0"0"15,0 0 1,0 0-16,0 0 0,0 0 16,0 0-16,0 0 15,5 5-15,-1-4 0,-4-1 0,-1-1 0,-1 1 0,2-2 0,-6 58 0,9-45 16,3-1-16,4 0 16,4-5-16,2-1 15,-1-6-15,-3-3 16,0 0-16,-5-2 15,1-3-15,-6-1 16,-5-2 0,-3 2-16,-5 1 0,0 2 15,-3 1 1,1 2-16,2 2 16,4 0-16,4-1 15,2-2-15,2-2 16,3-3-16,6-4 15,-8 3-15</inkml:trace>
  <inkml:trace contextRef="#ctx0" brushRef="#br0" timeOffset="5091.58">8310 8029 0,'0'0'0,"0"0"0,0 0 16,0 0-1,0 0-15,0 0 16,0 0-16,1 0 0,-2 1 0,1 0 0,0-1 0,1 0 0,0 1 0,-30 47 0,31-42 16,1-1-16,6-2 15,2-3-15,2-2 16,1-2-16,1-3 15,0-2-15,-4 1 16,-2-1-16,-5 1 16,-3 2-1,-6 1-15,-5 5 16,-2 2-16,-1 2 16,2 2-16,3-3 15,-3-1-15,7-1 16,7-8-16</inkml:trace>
  <inkml:trace contextRef="#ctx0" brushRef="#br0" timeOffset="11842.17">8414 13209 0,'-11'-2'16,"1"1"-16,4 1 0,0 1 0,0 3 0,-2 6 0,-4 4 0,-7 6 0,-6 2 15,-5 2-15,-4 1 16,0 2 0,0 0-16,-5-1 15,2 5-15,-2 1 16,-4 1-16,-1-1 15,5-2-15,4-3 16,8-3-16,4-2 16,6-1-16,6-4 15,4-5-15,1-2 16,-3-2-16,5-6 16</inkml:trace>
  <inkml:trace contextRef="#ctx0" brushRef="#br0" timeOffset="12355.23">8119 13819 0,'1'0'0,"-3"4"0,-9 3 0,-5 4 0,-7 6 0,-2 0 15,5 1-15,7 0 16,7-1-16,6-2 16,6-3-16,4-3 15,4-3-15,3-4 16,2-4-16,-4-8 16,-3-3-16,-1-2 15,-2 0 1,-5 0-16,0 1 15,-1 1-15,-2-1 16,-2 2-16,0 2 16,-5-1-16,2 1 15,1-1-15,3 1 16,6-3 0,1-2-16,5-1 0,0 5 15</inkml:trace>
  <inkml:trace contextRef="#ctx0" brushRef="#br0" timeOffset="12765.18">8256 13322 0,'1'-7'0,"1"-9"0,-1 1 0,-5 2 0,-7 3 0,-1 2 0,4 1 0,4 1 0,3 2 16,-1 0-16,2 0 15,-2 1-15,1 1 16,-1 2 0,0 0-16,-5 1 15,-3 3-15,1 2 16,2 3-16,-1 2 15,4-1-15,2-4 16,2 0-16,5-3 16,5-7-16,1-1 15,3-5-15,0-4 16,-3-1-16,-3-1 16,-6-1-1,-3 0-15,-3 2 16,-1 6-16,-14 1 15,8-1-15,1 0 16,-1-1-16,11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17:28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4453 3682 0,'-2'8'0,"-2"11"0,2 1 0,6-1 0,5-4 0,3-6 0,2-5 0,8-3 16,7-5-16,6-8 16,6-7-16,3-9 15,4-8-15,3-9 16,-5-10-16,3-1 15,0-2 1,0-3-16,-1 2 16,-2 1-16,-9 2 15,-6 8-15,-11 13 16,-7 10-16,-6 11 16,-3 8-16,-3 5 15,-2 3-15,1 5 16,5 2-1,5 2-15,10 5 16,10 4-16,8 1 16,6 3-16,5 0 15,1 2-15,2 1 16,-12-2-16,-5 2 16,-6 3-16,-8 1 15,-9 2-15,-9 1 16,-9-2-16,-11-2 15,-11-1 1,-5-4-16,-4-4 16,2-3-16,4-5 15,6-8-15,2-7 16,12-7-16,4-4 16,10-5-16,7 11 15</inkml:trace>
  <inkml:trace contextRef="#ctx0" brushRef="#br0" timeOffset="815">5921 3552 0,'3'-5'0,"5"-8"0,2 0 0,9-10 0,4-10 0,-23 33 0,24-41 0,-2-2 16,0-1-16,-4 5 16,-6 9-16,-2 11 15,-4 9-15,-3 9 16,-3 8-16,-1 8 15,-4 12-15,1 8 16,-3 4 0,5 4-16,4 1 15,2-2-15,6-5 16,8-13-16,4-8 16,5-10-16,5-11 15,4-10-15,2-11 16,-1-9-16,-3-4 15,-6-5-15,-1-4 16,-2-4-16,0 5 16,-9 15-1,-10 19-15,-9 15 16,-6 12-16,0 5 16,-2 7-16,5 1 15,3 0-15,6 4 16,10-6-16,2 5 15,7-2-15,8-5 16,3-2-16,7-7 16,3-7-16,2-4 15,-2-4 1,1-5-16,1-3 16,-2-6-16,-4-4 15,-8 0-15,-2 1 16,-6-1-16,-6-1 15,-6-3-15,-4 1 16,-5 0 0,-3-2-16,-6 0 0,-9 6 15,-6 11 1,-6 9-16,-13 9 16,1 10-16,0 16 15,1 14-15,9 2 16,12 3-16,16-5 15,12-11-15,9-11 16,9-15 0,-16-12-16</inkml:trace>
  <inkml:trace contextRef="#ctx0" brushRef="#br0" timeOffset="1563.66">7322 2877 0,'3'7'0,"3"8"0,-1 0 0,-2 3 0,-7 8 0,4-26 0,-14 37 15,-7 15-15,-4 12 16,-1 8-16,-2 1 15,7-2-15,12-24 16,6-9 0,11-9-16,12-7 15,8-2-15,2-3 16,1-3-16,1-3 16,0 0-16,6-5 15,4-5-15,3-6 16,1-2-16,-2-3 15,-2-7-15,-7-1 16,-6-1-16,-1-2 16,-4-2-1,0-2-15,-7 1 16,-3 4-16,-3 1 16,-5 3-16,-4-1 15,-11 1-15,-11 1 16,-10 2-16,-7 5 15,-8 3-15,-5 7 16,4 6-16,2 12 16,4 8-16,8 6 15,8 4 1,19 3-16,18 0 16,8-5-16,8-7 15,9-8-15,4-8 16,0-11-16,2-12 15,1-7-15,-5-4 16,-11-5-16,-9-7 16,-4-3-1,-9 1-15,-7 4 16,-5 5-16,-9 8 16,-14 15-16,-13 15 15,-8 18-15,4-1 16,11 8-16,12 2 15,18-1-15,13-7 16,5-1-16,-1-20 16</inkml:trace>
  <inkml:trace contextRef="#ctx0" brushRef="#br0" timeOffset="3068.6">9110 3459 0,'1'2'0,"2"3"0,2-2 0,3-5 0,2-6 0,4-5 0,4-10 0,3-7 0,6-7 15,8-6 1,6-4-16,7 1 0,6 9 16,1 10-1,-2 11-15,-8 12 16,-7 9-16,-8 6 15,-8 5-15,-8 3 16,-10 7-16,-6 4 16,-6 3-16,-5 3 15,-4 0 1,-2 0-16,0-5 16,4-7-16,5-7 0,6-11 15,2-5 1,9-8-16,6-11 15,6-8-15,7-10 16,7-6-16,4-6 16,2-2-16,4 1 15,-2 9 1,-1 12-16,-8 13 16,-8 12-16,-4 8 15,-6 8-15,-2 4 16,-5 5-16,-5 0 15,1 2-15,-5 2 16,-3-2-16,0 0 16,3-2-16,2-4 15,1-5-15,-1-4 16,3-6 0,1-8-16,6-8 15,4-5-15,6-7 16,7-5-16,7-2 15,1 2-15,0 6 16,-1 4-16,-12 14 16,-6 9-16,-9 9 15,-5 7-15,-4 7 16,-5 6 0,4 1-16,6-1 15,3-4-15,4-5 16,5-8-16,8-9 15,6-10-15,7-7 16,3-10-16,0-4 16,-1-4-16,-1-4 15,-3 0-15,-9 0 16,-6 5 0,-10 7-16,-8 7 15,-3 9-15,-1 8 16,-1 7-16,-4 9 15,-4 6-15,2 4 16,3-1-16,0-1 16,4-3-16,7-7 15,-1-5-15,7-11 16,6-7-16,9-10 16,3-9-1,0-5-15,7-4 16,-5-2-16,0 5 15,-11 5-15,-3 6 16,-8 8-16,-3 8 16,-4 8-16,-4 13 15,-2 8-15,1 8 16,-1 11-16,-1 3 16,-1 5-1,2 3-15,-3 0 16,-2-5-16,-1-2 15,0-3-15,-3-2 16,-6-2-16,-4-2 16,-1-1-16,-6-4 15,-7-2-15,-5-6 16,0-7-16,4-9 16,2-13-1,2-11-15,6-10 16,5-9-16,7-6 15,15-1-15,12 2 16,11 4-16,9 7 16,-15 16-16</inkml:trace>
  <inkml:trace contextRef="#ctx0" brushRef="#br0" timeOffset="3552.49">10977 3404 0,'5'-1'0,"10"-2"0,9-5 0,4-4 0,5-7 0,1-9 0,2-6 15,-2-6-15,-6-4 16,-4 0-16,-3 2 16,-8 7-16,-5 8 15,-4 7-15,-2 10 16,-2 6 0,3 6-16,2 3 15,7 6-15,3 3 16,6 6-16,4 3 15,5 5-15,0 2 16,-2 1-16,-5 0 16,-8-1-16,-7-2 15,-12-5-15,-3-2 16,-12-4-16,-2-3 16,-5-4-1,0-6-15,4-3 16,2-5-16,7-4 15,5-2-15,7-4 16,7 5-16</inkml:trace>
  <inkml:trace contextRef="#ctx0" brushRef="#br0" timeOffset="4118.57">11903 3305 0,'7'1'0,"12"2"0,4-3 0,4-2 0,5-4 0,2-3 0,4-6 15,1-4-15,-3-2 16,-4-1-16,-8-3 16,-7 1-16,-4 2 15,-12 3-15,-10 2 16,-13 5-16,-16 5 16,-7 6-16,-3 4 15,-7 8 1,6 5-16,9 6 15,5 2-15,4 4 16,11-4-16,14-2 16,14-5-16,14-4 15,9-2-15,10-2 16,3-1-16,-1 2 16,-9 3-16,-9 4 15,-17 8-15,-17 8 16,-15 11-1,-10 8-15,-12 9 16,-1 3-16,3 3 16,4 2-16,12-5 15,14-6-15,1-14 16,8-12-16,4-16 16,5-15-16</inkml:trace>
  <inkml:trace contextRef="#ctx0" brushRef="#br0" timeOffset="4615.37">12387 3266 0,'6'0'0,"8"2"0,1 1 0,4 1 0,4-1 0,6-3 0,7-5 0,7-6 15,3-8-15,0-6 16,1-9-16,-2-8 16,-2-3-16,-1-5 15,3-3 1,2 0-16,-1-1 0,-4-1 15,-1 2 1,-1 1-16,-8 0 16,-2 2-16,-8 5 15,-7 5-15,-6 5 16,-6 8-16,-9 10 16,-8 10-16,-6 9 15,-2 10-15,-6 8 16,-3 11-1,-1 9-15,-2 12 0,3 9 16,-3 13 0,2 13-16,4 7 15,12 10-15,7-5 16,6-10-16,4-7 16,-1-10-16,-5-18 15,5-32-15</inkml:trace>
  <inkml:trace contextRef="#ctx0" brushRef="#br0" timeOffset="6116">11174 2571 0,'6'-9'0,"7"-14"0,1 0 0,-1-4 0,-13 27 0,12-34 0,1-8 0,3-6 16,8-7-16,8-9 16,10-7-1,9-5-15,7-2 16,1-2-16,6 7 16,4 5-16,4 6 15,7 5-15,11 4 16,-1-2-16,8 3 15,6 1 1,0 6-16,0 0 0,-1 4 16,-6 4-16,2 8 15,-10 3 1,-9 0-16,-14 6 16,-12 4-16,-8 5 15,-9 5-15,-7 0 16,-10 2-16,-8 1 15,-9 2 1,-5 1-16,-7-2 16,-7-3-16,-3 2 0,1-1 15,1 2 1,0-2-16,-3 4 16,0 4-16,0 5 15,-4 7-15,0 4 16,0 4-16,7 6 15,6-1-15,8 0 16,12-1 0,7-8-16,7-4 15,5-6-15,10-8 0,-1-6 16,2-8 0,4-7-16,5-3 15,-2-6-15,-2-3 16,-8-5-16,-9-3 15,-15 5-15,-10 8 16,-9 7 0,-9 3-16,-9 8 15,-7 3-15,-3 6 16,1 3-16,2 5 16,4 0-16,6-3 15,11-5-15,21-2 16,-1-13-16</inkml:trace>
  <inkml:trace contextRef="#ctx0" brushRef="#br0" timeOffset="6833.36">14136 851 0,'2'7'0,"5"10"0,3-1 15,0 0-15,-8 4 0,-2-20 0,-5 26 0,-6 8 0,-4 9 0,-3 8 16,-4 9-16,5 5 15,2-6-15,6-8 16,4-15-16,2-16 16,1-15-16,1-10 15,2-11 1,1-9-16,4-11 16,3-10-16,5-11 15,8-12-15,7-8 16,8-1-16,8 8 15,1 20-15,-7 14 16,-5 8-16,-2 1 16,0 0-16,6 5 15,4 2 1,1 6-16,-3 5 16,-2 8-16,-4 6 15,-2 10-15,-9 4 16,-7 9-16,-14 1 15,-16 1-15,-11 2 16,-12 3-16,-9-3 16,4 5-16,0 1 15,3 1 1,4-1-16,5-2 16,11-1-16,10-3 15,5 2-15,10-1 16,7 0-16,6-2 15,4-2-15,7-4 16,4-8 0,2-7-16,1-8 0,-3-6 15,-1-7-15,-2-10 16,-3-7 0,-17 9-16</inkml:trace>
  <inkml:trace contextRef="#ctx0" brushRef="#br0" timeOffset="7299.92">15041 1012 0,'-1'3'0,"-1"4"0,-2 4 0,-2-1 0,0 1 0,-3 1 0,-2 6 0,-3 6 0,2 7 15,4 6-15,7 4 16,9 1-16,4 0 16,11-8-1,3-15-15,-6-7 16,1-12-16,2-10 0,4-10 16,-1-5-1,0-4-15,-2-5 16,-4-1-16,-5-1 15,-5 3-15,-14 4 16,-1 5-16,-5 7 16,-6 9-16,-9 5 15,-8 9 1,-6 7-16,-3 7 16,4 1-16,5 2 0,4 1 15,15 0 1,12-4-16,20-10 15,3-6-15,10-8 16,15-6-16,14-6 16,-22 6-16</inkml:trace>
  <inkml:trace contextRef="#ctx0" brushRef="#br0" timeOffset="7701.02">15594 961 0,'1'1'0,"1"3"0,1 3 0,-2 1 0,1 2 0,-6 0 0,-7 7 0,-4 4 0,1 9 15,5 7-15,9 9 16,8 2 0,5 2-16,19-8 15,-8-15-15,0-13 16,5-14-16,-3-13 15,4-8-15,5-11 16,0-8-16,-1-2 16,-8-8-16,-8 0 15,-9 1-15,-10 5 16,-2 21 0,-25-3 15,4 17-16,-3 10-15,-4 11 0,-1 10 0,0 12 0,0 10 0,6 4 16,8 5-16,13-7 16,10-8-16,11-16 15,4-13-15,-2-11 16,-9-5-16</inkml:trace>
  <inkml:trace contextRef="#ctx0" brushRef="#br0" timeOffset="7970.42">16414 594 0,'-5'13'0,"-7"15"15,3-3-15,0 2 16,-3 11-16,0 17 16,-2 23-16,-2 15 15,4 11-15,12-18 16,2-30-16,-4-11 16,6-25-16,-9-18 15</inkml:trace>
  <inkml:trace contextRef="#ctx0" brushRef="#br0" timeOffset="8184.14">16265 1008 0,'9'-21'0,"14"-29"0,-14 6 0,-7 12 0,-2 32 0,-7-16 0,9 7 0,13 5 15,9 0 1,17 3-16,0 3 15,0 4-15,-1 1 16,-5 0-16,-11 4 16,-7-1-16,-16-1 15,-2-11-15</inkml:trace>
  <inkml:trace contextRef="#ctx0" brushRef="#br0" timeOffset="12640.89">5676 7366 0,'-3'3'0,"-5"4"0,4 5 0,2-1 16,-2 5-16,-2 1 0,-4 1 0,-2 0 0,-1 0 15,0 0-15,-1-1 16,1 2-16,1 3 16,0 3-16,0 4 15,1 4 1,-1 4-16,-1 2 16,-2 3-16,1 2 15,1-3-15,-2 0 16,-1 0-16,0 1 15,0-2-15,0-3 16,2-5-16,3-3 16,2-7-16,3-5 15,2-7-15,2-4 16,2-5 0,1-1-16,3-6 15,2-3-15,4-5 16,0-5-16,4-5 15,1-4-15,-1-1 16,2-1-16,0 0 16,-1 1-16,-1 4 15,-3 2-15,-1 5 16,-2-2 0,-5 1-16,-4-1 15,-5-3-15,-1 8 16</inkml:trace>
  <inkml:trace contextRef="#ctx0" brushRef="#br0" timeOffset="13239.22">5556 7498 0,'10'11'0,"16"12"0,-1-4 0,-3-5 0,-22-14 0,18 7 0,-5-3 0,-4-3 0,-3-1 0,0 0 16,1 0 0,-1 0-16,0-1 15,2 1-15,0-2 16,2-2-16,2-3 15,-1-2-15,3-3 16,-2-5-16,2-2 16,1-3-16,-2 2 15,2-2-15,-1 2 16,-2 3 0,-2 2-16,-4 2 15,-6 4-15,0 2 16,-5 4-16,-4 1 15,-5 4-15,0 2 16,-2 2-16,-2 1 16,0 2-16,0 2 15,3 0-15,1 2 16,2-1 0,1 1-16,-2-5 15,4-3-15,-1-4 16,0-7-16</inkml:trace>
  <inkml:trace contextRef="#ctx0" brushRef="#br0" timeOffset="15041.27">7018 8966 0,'1'3'0,"2"2"0,2-3 0,-1-4 0,0-10 0,-2-5 0,2-5 0,1-6 0,0-7 15,2-5-15,0-6 16,-1-3-16,3-7 16,-4-2-16,4-2 15,1-4-15,1 0 16,2-2-16,-4-1 16,-1 2-16,1 0 15,0 5-15,1 5 16,1 7-1,-1 6-15,-5 7 16,-3 5-16,-5 7 16,-2 7-16,-1 5 15,-1 7-15,3 1 16,1 3-16,3-1 16,3 1-16,-1 0 15,1-2-15,2 0 16,1-1-16,3 0 15,1 1 1,0 0-16,1 3 16,3-1-16,-1 1 15,-2 0-15,-1 0 16,-1-1-16,-1 0 16,-1-1-16,1-2 15,0-3-15,-2 0 16,-2 1-16,0-2 15,-3 0 1,-2 0-16,-3 0 16,1 1-16,-5 0 15,-1 2-15,-2 1 16,-3 2-16,-3 3 16,-1 1-16,-1 3 15,-1 1 1,3 3-16,1-2 0,1 1 15,1-5-15,-2-4 16,4-5 0,5-4-16</inkml:trace>
  <inkml:trace contextRef="#ctx0" brushRef="#br0" timeOffset="17276.82">9242 9335 0,'-1'3'0,"-1"4"0,-2-2 0,2-1 0,3-8 0,2-7 0,2-9 0,2-9 16,-1-11-16,-6-12 0,-3-12 15,-10-14-15,-4-9 16,1-1-16,17 8 15,16 14-15,-3 40 16</inkml:trace>
  <inkml:trace contextRef="#ctx0" brushRef="#br0" timeOffset="17859.93">9218 8387 0,'-2'-33'0,"0"-47"0,3 8 0,-1 72 0,4-67 0,4 11 16,-3 6-16,1 10 15,-4 7-15,1 11 16,-2 9-16,-1 6 15,-2 6-15,-2 2 16,1 3-16,-1 0 16,1-1-1,1-1-15,1-1 0,-1-1 16,3-3 0,0 0-16,0-2 15,2-2-15,-1-1 16,2-1-16,-2-1 15,-2 2-15,1 1 16,7-1-16,0 2 16,3 2-1,0 2-15,2 0 16,-1 2-16,1 1 0,0 1 16,2 1-1,-4 0-15,0 1 16,-1 1-16,0-3 15,-3 0-15,-2-1 16,-1-2-16,2-3 16,-8-2-16,1-3 15,-5-2 1,1-4-16,0-1 16,0-2-16,-5 2 0,3 0 15,-2 1 1,-2 4-16,1 7 15,0 3-15,-2 5 16,1 3-16,1 3 16,0 2-16,0-2 15,2-3 1,5-4-16,5-5 16,0-3-16,-3-4 15,3-9-15,-5 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18:29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5759 7549 0,'8'6'0,"12"7"0,-4-3 0,-1-7 0,-15-3 0,11-3 0,1-2 0,2-1 0,-1 2 0,0-2 15,3 0-15,0 2 16,2 1-16,0 2 16,0 1-1,1 0-15,0 0 16,1-1-16,0 0 15,1-1-15,1 1 16,3 1-16,2 1 16,0 1-16,3 0 15,0 1-15,-1 1 16,2 0-16,0 1 16,0-1-1,-2 2-15,2-3 16,0 1-16,-1 0 15,1-1-15,-4-2 16,1 0-16,0 1 16,-1 1-16,0-2 15,-2-1 1,1 1-16,-1 1 0,1 0 16,-1-1-1,-1 0-15,-2-1 16,2 1-16,-3 0 15,3 1-15,-1 2 16,-1 0-16,2 1 16,-2 1-16,1 3 15,0-1-15,1 1 16,1-1 0,1 2-16,0-1 0,2-1 15,-1 0 1,1-4-16,-4-3 15,-3-4-15,-11-1 16</inkml:trace>
  <inkml:trace contextRef="#ctx0" brushRef="#br0" timeOffset="890.1">7949 7626 0,'4'1'0,"8"1"0,1-3 0,1-1 0,2 0 0,1 0 0,1 0 0,3 0 0,1-2 15,-2 1 1,-1 0-16,3-1 15,4-3-15,4 2 16,2-3-16,-4 3 16,-4 1-16,3 0 15,6-2-15,0 1 16,-4 1-16,6-3 16,-2 1-16,1 1 15,2 0-15,-1 0 16,3 1-1,-4 2-15,6-3 16,4 0-16,-4 1 16,-4 0-16,-2-4 15,-19 4-15</inkml:trace>
  <inkml:trace contextRef="#ctx0" brushRef="#br0" timeOffset="1353.7">9816 7691 0,'5'2'0,"8"5"0,-2-1 0,2-3 0,1-4 0,-14 1 0,17-5 0,-1-1 0,0 3 0,5 0 16,6 0-16,-1 1 16,2 2-16,-1 0 15,-3 2-15,-4-2 16,-1 3-16,-4 0 16,-1 1-16,-7-4 15,-3-1-15,-3-2 16,-6-5-1</inkml:trace>
  <inkml:trace contextRef="#ctx0" brushRef="#br0" timeOffset="2827.13">4180 8686 0,'4'-4'0,"-3"-5"0,2 0 0,5 1 0,2 2 0,3 1 0,1 2 16,4 2-16,2 1 16,3 0-16,4 0 15,2 0-15,1 1 16,4 0-16,2 0 15,2 1 1,3 2-16,0 0 0,-1 0 16,1 1-1,3-3-15,-1 1 16,1-3-16,2 0 16,-1 0-16,0 1 15,0-2-15,3-1 16,0 0-16,0-2 15,-2-3 1,1 0-16,-1 1 16,-1 1-16,-1-1 0,-1 1 15,0-2 1,-1 0-16,0-1 16,-1 2-16,-1 1 15,0 1-15,2-2 16,-2 1-16,-5 1 15,-1-2 1,0 2-16,-3 0 16,-2 1-16,0-3 15,1 0-15,2 0 16,-2 0-16,-1 1 16,0 0-16,-1 2 15,-2 2-15,2-2 16,-1 1-16,0-1 15,0 0 1,0-1-16,-2 0 16,-1 3-16,-4-2 15,-1-1-15,2-3 16,-1 0-16,-4-1 16,-1-2-16,-9 6 15</inkml:trace>
  <inkml:trace contextRef="#ctx0" brushRef="#br0" timeOffset="82944.25">5624 6256 0,'9'10'0,"11"12"0,-7 1 0,-2 0 0,-11-23 0,7 24 0,-3 0 0,-1-2 16,-1-2-1,0 0-15,1 1 16,0 0-16,2 2 16,-1 1-16,-3 2 15,0 2-15,-3 0 16,0 2-16,-2 0 15,-2 2-15,-1-2 16,0 2 0,0 0-16,1 1 15,-1 0-15,0 2 16,0 0-16,-1 1 16,1 1-16,-1 1 15,0-2-15,1 0 16,0-3-16,1-2 15,1-1-15,-1 0 16,1-3-16,-1 1 16,-1-1-1,-1 0-15,0-1 16,0-2-16,1-1 16,-2-2-16,2 0 15,-1-4-15,-1 0 16,1 0-16,-1-2 15,-2-2 1,0-1-16,-3-1 0,0 0 16,0-2-16,-3 0 15,0 0 1,-4-2-16,-2-1 16,-2-2-16,-4 0 15,-4-2-15,-5-3 16,-2-3-16,-3-1 15,-5-1-15,-4 0 16,-3 0 0,-6 0-16,-7 1 0,-7-2 15,-4 1 1,-7-1-16,-5 2 16,-4-3-16,-2 3 15,-5 0-15,-3-2 16,0 4-16,7-1 15,3 3-15,0 0 16,1 2-16,4-4 16,7 1-1,12-4-15,16 0 16,17-7-16,17-9 0,18 9 16</inkml:trace>
  <inkml:trace contextRef="#ctx0" brushRef="#br0" timeOffset="83484.84">5843 6265 0,'-8'6'0,"-10"8"0,-3-7 0,-2-3 0,23-4 0,-34-1 0,-11-1 15,-14-3-15,-16-1 16,-15-2-16,-20-1 16,-13-3-16,-25-6 15,-16 2-15,-27 1 16,-13 7 0,-16 4-16,-16 6 15,-9 10-15,5 7 16,28-2-16,101-6 15</inkml:trace>
  <inkml:trace contextRef="#ctx0" brushRef="#br0" timeOffset="-212140.27">18450 1949 0,'-1'2'0,"3"0"0,3 3 0,-1 4 0,-3 5 0,0 2 0,-2 5 0,-1 6 0,-2 6 15,0 3 1,-3 5-16,-2 8 0,1 1 16,-8 7-1,1 0-15,0 3 16,2 1-16,2 0 15,3 3-15,0 5 16,-3 2-16,-3 2 16,4 1-1,-1 2-15,0 2 16,2-4-16,-4 10 16,-7-11-16,-3 1 0,2-1 15,2-2 1,2-4-16,3-7 15,-1-1-15,2-1 16,-1-8-16,2 0 16,0-9-16,-2-7 15,2 1 1,10 1-16,3 0 16,7-1-16,0-5 15,2-2-15,2 0 0,1-2 16,-2-3-1,7-6-15,6-5 16,-2-7-16,-1-3 16,-1-4-16,3-2 15,1-1 1,6 3-16,5 3 16,7-1-16,3 4 15,13-4-15,-10-4 16,8 6-16,-5-4 15,0 0-15,2 0 16,5-2-16,2-1 16,0 0-16,1 1 15,4 0-15,2 1 16,2 0 0,3-1-16,-1-1 15,0 4-15,-2-1 16,0 0-16,0 0 15,2 1-15,-1 0 16,1-1-16,-1 1 16,0 1-16,1-3 15,-3 1-15,-1 1 16,-1-2-16,-3-2 16,1 3-1,-5 2-15,0 0 16,-6 0-16,-6 0 15,-4-1-15,-6 0 16,-4 0-16,-6-1 16,-3-3-16,-4-2 15,-3-1-15,-2 0 16,-4 0-16,-3-3 16,-1-4-16,-3-1 15,-2-2 1,0-3-16,0-2 15,-2-4-15,-3-4 16,2-5-16,-2-2 16,2-4-16,-2-1 15,1-5-15,2 1 16,2 0-16,0-1 16,-2-4-16,1-1 15,-1-2 1,1 0-16,-1 2 15,1 3-15,1 2 16,-1-1-16,0-1 16,1-3-16,1 1 15,0-4-15,-1-2 16,3 1-16,2 4 16,2 7-16,3 6 15,-5-2 1,-4-4-16,-6-7 15,-2-4-15,-1 0 16,5 6-16,3 5 16,4 3-16,-1 3 15,0 0-15,-1 0 16,0 3 0,-3 2-16,1 0 0,2 3 15,-2 3-15,-3 1 16,-2 3-1,-1 2-15,-4 3 16,2 0-16,0 1 16,-1 3-16,-4 4 15,-2-1-15,-1 5 16,0 3 0,-5 1-16,-2-4 15,-2 0-15,-5 5 0,-6 5 16,-3 4-1,-5-3-15,-7 0 16,-4-2-16,4 0 16,7-3-16,-3 5 15,-5 5-15,-4 0 16,0-2 0,1-3-16,-1-5 15,5-5-15,-1 2 16,1 2-16,2 3 15,3 4-15,-3-6 16,1 0-16,-3-4 16,1-3-16,-1 2 15,1 2-15,0 1 16,2 0-16,-2-2 16,4-2-1,3 1-15,-3-2 16,0 1-16,-1 2 15,-1 2-15,-2 3 16,3 2-16,1 3 16,4-2-16,2 0 15,1-2-15,2 1 16,3 1-16,2 1 16,2 2-16,2 2 15,4 3 1,-2-2-16,-2 1 15,-4-4-15,-2-1 16,-2-3-16,14-3 16</inkml:trace>
  <inkml:trace contextRef="#ctx0" brushRef="#br0" timeOffset="-210375.92">13887 2048 0,'-2'9'0,"-1"14"0,3-5 0,1-4 0,0-2 0,-5 9 0,-2 8 0,0 9 15,-2 7-15,-3 9 16,-6 13-16,0 6 16,-3 3-16,-2 5 15,1 0 1,3 2-16,1 1 0,-4 2 15,-3 2-15,4 0 16,-3 3 0,5 2-16,0 3 15,1 1-15,-1-5 16,-3-3-16,-3-6 16,7-6-16,9-7 15,6-7-15,4-4 16,3-6-1,5-9-15,3-5 0,7-9 16,6-7 0,6-4-16,5-5 15,8-3-15,7-5 16,6-2-16,7-5 16,1 1-16,6-2 15,8-2-15,5-2 16,2 0-16,5-6 15,4 0 1,-11 8-16,15-1 0,-1 2 16,1-2-1,-5 1-15,1-1 16,-1 2-16,-5 0 16,-2-2-16,-7 2 15,-9-5-15,-10-3 16,-8-1-16,-6-2 15,-6-2 1,-7-1-16,-7-2 16,-7-3-16,-8-5 15,-5-6-15,-1-5 16,-2-3-16,0-8 16,-2-5-16,-4-6 15,-4-3-15,-1-7 16,2-5-16,3-3 15,5-2 1,3-4-16,-3-2 16,-1-3-16,4-3 15,4-3-15,5 1 16,4 0-16,1-5 16,-4 10-16,1 5 15,-1 2-15,3 7 16,-7 7-16,1 2 15,-2 6 1,-2 3-16,-4 7 16,-6 3-16,-6 7 15,-7 5-15,-4 7 16,-1 2-16,-4 5 16,-5 2-16,-7 4 15,-4 2-15,-4 2 16,-7 2-16,-6 3 15,-5 1-15,-1 3 16,-4 0 0,0 1-16,1-1 15,1 1-15,-2-2 16,-1-2-16,2 2 16,-1-1-16,0 0 15,1 1-15,2 0 16,-1 2-16,1-2 15,3 3-15,2 2 16,5 0 0,2 2-16,-1 3 15,0 1-15,-4 2 16,-1 2-16,1 4 16,3 2-16,1 3 15,-2 5-15,-2 6 16,1 5-16,6 3 15,6 1-15,11-1 16,5-9-16,7-8 16,11-16-1</inkml:trace>
  <inkml:trace contextRef="#ctx0" brushRef="#br0" timeOffset="-207438.87">9939 2251 0,'3'9'0,"6"11"0,-4-5 0,-5-5 0,-5 0 0,-4 6 0,-1 9 16,-1 9-16,0 9 0,-1 8 16,1 12-16,0 11 15,-2 2 1,-6 5-16,-3 1 16,-5 1-16,0 2 15,5 2-15,4-2 16,-1 0-16,3-6 15,-4 3-15,2 0 16,4 0-16,-3-1 16,6-4-16,2-7 15,2-6-15,6-10 16,0-9 0,4-7-16,5-7 15,6-6-15,5-6 16,7-4-16,4-5 15,3-6-15,2-4 16,9-3-16,7-3 16,5-3-16,5-5 15,5-1-15,4-3 16,3-1-16,5 0 16,7 6-1,5 1-15,-4 5 16,1-2-16,-1 1 15,-3-6-15,-1 2 16,3 2-16,0-1 16,1 0-16,3 1 15,-2 1-15,-11-3 16,-12 0-16,-11-1 16,-9-2-1,-7-1-15,-2-3 16,-5-4-16,-7-3 15,-3-4-15,-6-5 16,-6-3-16,0-5 16,-5-5-16,-4-5 15,-6-4-15,-1-3 16,1-4-16,0-4 16,0-3-1,-1-6-15,2 0 16,-1-4-16,4-2 15,7 0-15,0-2 16,3-3-16,4 0 16,4 6-16,-6 0 15,0 0 1,-4 5-16,1 6 0,5 3 16,2 3-1,-3 8-15,-2 4 16,-3 6-16,-5 5 15,-4 6-15,-1 4 16,-2 2-16,-6 2 16,-5 2-16,-6 7 15,-10 4-15,-4 6 16,-7 3 0,-2 3-16,-6 3 0,-2 1 15,-9 3 1,0 2-16,-1 0 15,0 3-15,1-2 16,-4 0-16,-1 1 16,-3 0-16,-2 1 15,0-2-15,1-2 16,5-4-16,8-3 16,14-2-1,10-3-15,5 0 0,3-1 16,4-2-1,0 0-15,0 2 16,-3 3-16,1 2 16,-4 3-16,4 3 15,3 3-15,-3 4 16,1 1 0,-1 4-16,2 6 15,5 4-15,2 6 16,0 5-16,3 7 15,1 5-15,4 4 16,-10 5-16,1 7 16,4 4-16,2 5 15,5 0-15,2-1 16,1-7 0,-5-16-16,5-17 15,1-15-15,10-17 16</inkml:trace>
  <inkml:trace contextRef="#ctx0" brushRef="#br0" timeOffset="-206674.01">9673 1186 0,'-4'3'0,"-2"4"0,0 0 0,2 0 0,6-2 0,5 1 0,4 3 0,1 4 0,0 5 0,1 7 15,1 7-15,0 6 16,1 3-16,3 3 16,-1 3-16,5-5 15,-3-6-15,-3-8 16,-1-10-1,1-4-15,-2-10 16,3-6-16,-5-9 16,3-8-16,1-8 15,-4-6-15,-5-8 16,-3-3-16,-2-3 16,-5-2-16,0 4 15,-4 3-15,4 0 16,1 7-16,2 3 15,1 5 1,-1 0-16,0 5 16,3 4-16,3 0 15,-2 3-15,-2 2 16,-5 4-16,-1 6 16,0 4-16,1 3 15,6 1-15,1 1 16,4-5-16</inkml:trace>
  <inkml:trace contextRef="#ctx0" brushRef="#br0" timeOffset="-205907.26">10270 938 0,'-2'6'0,"-2"11"0,8 6 0,4-2 0,5 0 0,-2 2 0,-4 5 16,3 4-16,-1 4 15,0 1 1,-2-2-16,3-1 15,1-6-15,-5-8 0,-6-3 16,-4-13 0,-2 3-16,3-5 15,4-8-15,2-6 16,-1-8-16,-2-8 16,0-7-16,0-5 15,0-4 1,2-2-16,-1 2 15,0 6-15,5 6 16,-3 13-16,6 6 16,7 7-16,2 3 15,-2 5-15,1 4 16,1 3-16,-2 9 16,0 9-16,0 4 15,1 6-15,-2 1 16,-6 1-1,6-2-15,-8-13 16,3-4-16,-6-6 16,-1-5-16,-2-5 15,0-5-15,0-5 16,1-9-16,0-8 16,-2-10-16,-2-9 15,4-9-15,-1-6 16,5 1-1,-1 3-15,4 20 16,-1 14-16,-3 11 16,-1 9-16,3 7 15,3 4-15,4 8 16,3 8-16,3 10 16,5 3-16,-6 2 15,-2-3-15,-7-5 16,-2-14-1,-4-7-15,0-10 16</inkml:trace>
  <inkml:trace contextRef="#ctx0" brushRef="#br0" timeOffset="-204993.13">11254 718 0,'7'7'0,"8"8"0,-6-2 0,-4-3 0,0 1 0,-5-11 0,12 15 0,5 8 0,1 8 0,-1 2 0,-1 1 16,1-3-16,2-2 15,-7-11-15,-4-4 16,-5-14-16,3 0 16,2-6-1,0-5-15,3-6 16,0-9-16,1-9 16,-1-10-16,2-7 15,-3-3-15,-3 1 16,-5 17-16,-4 17 15,1 12 1,-1 8-16,2 5 0,3 6 16,3 9-16,7 3 15,3 9 1,2 8-16,-2 3 16,-1-1-16,-3-4 15,-4-4-15,-1-17 16,4-6-16,2-7 15,3-13-15,-6-3 16,-3-6 0,1-6-16,-1-4 0,-1-7 15,-3-10 1,-5-7-16,0-1 16,2 6-16,-5 11 15,1 16-15,-1 11 16,2 5-16,6 4 15,6 5 1,0-8-16</inkml:trace>
  <inkml:trace contextRef="#ctx0" brushRef="#br0" timeOffset="-204590.38">12087 801 0,'-4'0'0,"-4"-1"0,1-3 0,4-4 0,3-10 16,-4-12-16,-2-13 0,-1-11 0,0-5 15,6 9-15,-1 5 16,7 21 0,0 14-16,-2 7 15,-2 5-15,1 3 16,0 1-16,1 3 16,0 8-16,1 9 15,-3 9-15,0 10 16,1 5-16,2 0 15,-2-2-15,-1-6 16,2-12 0,-2-9-16,-6-6 15,2-9-15,3-7 16,0-6-16</inkml:trace>
  <inkml:trace contextRef="#ctx0" brushRef="#br0" timeOffset="-204096.21">12457 365 0,'5'6'0,"8"9"0,-3 1 0,-6-4 0,-6-2 0,1 3 0,1 10 0,3 11 0,2 4 16,7 3-16,6-4 16,6-2-16,7-9 15,-1-20-15,1-5 16,-2-3-16,1-7 15,-5-7-15,-3-4 16,2-7-16,-5-7 16,-4-6-16,-3-9 15,-11-5-15,-9 3 16,-10 12 0,-10 14-16,-7 17 15,-10 17-15,-4 11 16,5 6-16,5 4 15,4 6-15,5 4 16,12-3-16,4 1 16,8-20-16</inkml:trace>
  <inkml:trace contextRef="#ctx0" brushRef="#br0" timeOffset="-202605.48">18611 1021 0,'10'13'0,"12"16"0,-1-2 15,-5-4-15,-5-5 0,-3 3 0,4 4 0,1 7 16,6 3 0,4 3-16,7 2 0,1-2 15,-6-10-15,-5-4 16,-2-6-1,2-6-15,-7-7 16,-1-5-16,-2-7 16,-1-10-16,0-9 15,-1-11-15,-2-7 16,-2-11 0,-4-7-16,2-12 15,-4 2-15,3 5 0,-1 10 16,5 25-1,-3 13-15,-1 12 16,-2 4-16,-3 3 16,-4 0-16,2-6 15,-1-13-15,7 4 16</inkml:trace>
  <inkml:trace contextRef="#ctx0" brushRef="#br0" timeOffset="-201804.32">19367 753 0,'2'11'0,"4"13"0,-1-1 0,-1-5 0,-2-2 0,3 3 0,2 8 16,4 9-16,0 9 15,-1 4-15,0 6 16,-1-8-16,-6-17 16,1-8-16,-1-11 15,0-6 1,-1-4-16,-2-6 15,2-6-15,-1-10 16,-2-7-16,-4-10 16,-2-7-16,2-11 15,3-2-15,2-2 16,3 15-16,2 14 16,-2 16-16,-2 9 15,3 4 1,3 4-16,2 2 15,-1 6-15,4-2 16,-1 7-16,1 7 16,1 8-16,3 8 15,-1 5-15,-5 6 16,-4 1-16,3-7 16,-8-11-16,3-8 15,3-13-15,4-10 16,1-7-1,-4-6-15,-2-9 16,-2-8-16,-1-6 16,-5-9-16,0-2 15,3-6-15,3 3 16,7 7-16,4 9 16,1 12-16,1 9 15,-1 6-15,-2 5 16,3 7-1,1 4-15,2 7 16,4 4-16,0 7 16,2 5-16,-5 2 15,-2-2-15,-6-2 16,-10-8-16,-2-3 16,-5-7-16,-3-7 15,4-4-15</inkml:trace>
  <inkml:trace contextRef="#ctx0" brushRef="#br0" timeOffset="-200854.05">20634 1016 0,'8'0'0,"11"2"0,3-2 0,1-4 0,2-3 0,-5-7 16,-2-8-16,-2-4 15,1-4-15,1-6 16,-5-9-16,-5-5 16,2 1-16,-7-2 15,-2 1 1,-4 7-16,-2 7 15,0 7-15,-1 5 16,-1 5-16,-1 2 16,3 5-16,-1 5 15,3 6-15,-3 2 16,-3 6-16,-1 3 16,-1 6-16,0 5 15,2 4-15,2 3 16,1 4-1,5 5-15,1 2 16,7 1-16,6 4 16,4 3-16,4-1 15,4-3-15,-3-4 16,1-4-16,2-5 16,1-10-16,3-9 15,4-5-15,-2-7 16,0-8-1,-6-11-15,1-7 16,1-4-16,-3-1 16,-3-5-16,-6 1 15,-1 10-15,-6 7 16,-2 13-16,-2 11 16,-4 10-16,0 8 15,0 4 1,4 7-16,-4 3 15,-2 0-15,3-3 16,4-5-16,-4-3 16,-5-9-16,-8-6 15,-8-13-15,3-1 16</inkml:trace>
  <inkml:trace contextRef="#ctx0" brushRef="#br0" timeOffset="-200657.16">21299 528 0,'0'0'16,"0"0"-16,0 0 15,0 0-15,0 0 16</inkml:trace>
  <inkml:trace contextRef="#ctx0" brushRef="#br0" timeOffset="-199618.86">21479 933 0,'11'4'0,"11"-1"0,-8-11 0,-4-7 0,-10 15 0,5-25 16,4-1-16,-2-2 0,3-1 0,1-1 16,2-1-16,-2 4 15,4 15-15,-2 1 16,1 7-1,-3 9-15,2 6 0,2 6 16,1 0-16,-1 6 16,1 1-1,-6-4-15,-1 0 16,-1 2-16,-6-5 16,2-1-16,-3-5 15,-1-5-15,0-1 16,3-6-16,3-9 15,3-10 1,3-4-16,3-7 0,0-6 16,6 3-1,-3-3-15,1 17 16,-7 10-16,-3 8 16,-1 12-16,-4 1 15,-3 4-15,1 4 16,-1 2-16,-2 1 15,2 0-15,3 3 16,1 0 0,7-1-16,-2-10 0,4-9 15,3-9 1,2-8-16,3-9 16,3-6-16,2-3 15,0-3-15,-2 7 16,-5-1-16,-9-1 15,-5 6 1,-5 8-16,-2 7 16,-2 13-16,0 12 15,0 6-15,-2 5 16,3 6-16,0-5 16,2-2-16,8-7 15,5-5-15,0-7 16,-4 2-16,12-16 15,4-6-15,2-15 16,0-9 0,4-1-16,0-4 15,-7 10-15,-6 11 16,-11 4-16,-6 5 16,-5 5-16,-3 7 15,6 5-15,2 5 16,2 6-16,7 7 15,1 3-15,6-2 16,0-3 0,6 0-16,3-4 15,1-6-15,4-5 16,1-5-16,1-3 16,-6-1-16,-5 2 15,-5-2-15,-4 1 16,-4-2-16,-1-2 15,-1 0-15,0-3 16,-1-3-16,-1-2 16,2 1-1</inkml:trace>
  <inkml:trace contextRef="#ctx0" brushRef="#br0" timeOffset="-199352.24">22853 529 0,'-8'16'0,"-11"21"0,1 1 0,-3 8 0,21-46 0,-24 63 16,1 11-16,1 2 16,1 6-16,4-20 15,-1-19 1,6-24-16</inkml:trace>
  <inkml:trace contextRef="#ctx0" brushRef="#br0" timeOffset="-196791.87">13941 1404 0,'-2'8'0,"1"13"0,5-2 0,2 1 0,2 1 0,1 10 0,6 6 0,6 3 15,1-1-15,-4-2 16,-4-6-16,-7-10 15,-4-4-15,-8-11 16,4-1-16,-5-4 16,1-8-16,2-10 15,-2-9 1,-4-8-16,-3-10 0,-4-8 16,-7-12-1,1-3-15,2 0 16,8 7-16,10 25 15,5 8-15,8 12 16,-3 6-16,-2 6 16,0 4-16,0 3 15,-1 1-15,3 6 16,6 6 0,4 8-16,3 4 0,6 5 15,2 4 1,-3 3-16,-4-1 15,-8-6-15,-8-10 16,-5-10-16,0-8 16,4-11-16,-2-8 15,-3-10 1,-4-12-16,-1-8 16,-5-9-16,-2-4 15,0 3-15,4 2 16,10 17-16,8 13 15,4 10-15,1 7 16,-1 8-16,1 6 16,3 3-16,0 8 15,4 3-15,2 3 16,3 6 0,1-2-16,4-1 15,0-4-15,-8-8 16,-1-7-16,-3-4 15,1-7-15,-3-8 16,1-5-16,-1-5 16,1-1-16,0-2 15,-4-3-15,-4 0 16,-3-2 0,-7-1-16,-3 2 15,-2 2-15,-4 2 16,0 4-16,-3 5 15,0 8-15,0 5 16,-2 8-16,5 7 16,1 7-16,0 3 15,2 4-15,0 0 16,4-3-16,5-4 16,8-8-1,4-7-15,1-8 16,3-8-16,1-4 15,-1-6-15,-2-5 16,-3-5-16,-1-4 16,2-1-16,2 2 15,4 1-15,4 4 16,-2 4-16,1 8 16,-9 4-1,-2 4-15,-1 1 16,-2 2-16,-4 2 15,-2-1-15,-3 1 16,-2 1-16,0 0 16,-1 0-16,-1 0 15,-4 2-15,-2 0 16,-1 1-16,1 1 16,-4 4-16,0 5 15,1 8 1,1 4-16,1 8 15,4 0-15,0 5 16,5 0-16,5-12 16,5-2-16,3-20 15,-2-17-15,0-4 16,1-12-16,-2-4 16,-1-3-16,-4 3 15,-3 5 1,-3 8-16,2 8 15,-2 6-15,1 6 16,4 7-16,2 6 16,5 6-16,-3 10 15,5 7-15,2 7 16,1 7-16,1 1 16,0 1-16,-1-4 15,1-10 1,1-7-16,-13-18 15</inkml:trace>
  <inkml:trace contextRef="#ctx0" brushRef="#br0" timeOffset="-195865.38">15017 1052 0,'4'2'0,"2"-2"0,1-4 0,4-3 0,0-6 0,-1-7 0,2-4 16,-1-4-16,0-3 0,-1 3 15,-3 4 1,-3 8-16,-1 5 16,-2 6-16,-1 4 15,5 8-15,0 5 16,3 9-16,-2 6 16,0-1-1,1 2-15,0-3 16,2-4-16,2-10 15,0-6-15,3-9 0,1-7 16,-3-6 0,2-14-16,0-1 15,-3-1-15,-2 2 16,-2 9-16,-3 4 16,-4 10-16,0 4 15,0 5 1,0 5-16,0 1 15,3 3-15,1 2 16,4 2-16,0-2 16,0-2-16,0-1 15,1 0-15,7-4 16,-1-5-16,-1-3 16,0-8-16,-1-6 15,0-3 1,-4-4-16,1-2 15,0 2-15,0 7 16,-1 6-16,-1 8 16,-6 10-16,0 7 15,0 7-15,-1 3 16,3 0-16,3-4 16,0-3-16,0-7 15,-1-9-15,-2-7 16,1-10-1,1-7-15,-2-6 16,-2-8-16,-1 16 16,-2-54 15,1 28-31,0 3 0,0 5 0,0 14 0,0 11 16,0 11-16,0 5 15,1 5-15,-1 1 16,2 3-16,0 1 15,2-2 1,1-3-16,3 0 16,1-4-16,2-14 15,-4 10-15</inkml:trace>
  <inkml:trace contextRef="#ctx0" brushRef="#br0" timeOffset="-195331.54">15742 762 0,'-8'8'0,"-8"12"0,9-7 0,6-6 0,12-10 0,4-9 0,0-9 0,3-9 0,2-6 16,-1 1-16,-2 1 15,3 8-15,-2 7 16,-1 12-16,-5 10 15,-1 11 1,-1 5-16,-6 2 16,-5 4-16,2-2 15,-2-2-15,0-7 16,1-3-16,5-7 16,5-4-16,-1-6 15,3-5 1,4-2-16,-3-1 0,-1 3 15,1 2-15,4 4 16,-2 1 0,-3 6-16,-1-1 15,4-2-15,-2 0 16,2-3-16,2-3 16,-5-2-16,2-3 15,0-3-15,0-7 16,-6 13-1,3 5 17,-12-5-17,0 0-15,-4 3 0,-6 2 0,-6 4 0,-4 5 0,-5 1 16,1 0-16,-3 1 16,14-1-16</inkml:trace>
  <inkml:trace contextRef="#ctx0" brushRef="#br0" timeOffset="-193946.69">15390 1741 0,'5'3'0,"4"4"0,-3-3 0,0-5 0,-2-11 0,-2-6 0,0-5 0,1-8 0,-1-3 0,0-5 15,-1-1 1,1 0-16,2 2 16,0 7-16,1 7 15,1 7-15,3 7 16,1 3-16,2 5 16,-3 0-16,-1 2 15,4 1-15,4 2 16,1 2-16,0 5 15,0 2 1,-2 2-16,0 4 16,3 1-16,4-1 15,-1-1-15,0-4 16,2-5-16,0-5 16,0-9-16,-1-8 15,-5-7-15,-4-7 16,-5-5-16,-5-4 15,-5 2-15,-4-2 16,-7 7 0,-2 6-16,3 9 15,3 9-15,1 7 16,4 11-16,3 7 16,3 5-16,5 5 15,2-1-15,5-2 16,0-2-16,3-4 15,1-5-15,2-6 16,2-7 0,1-7-16,2-9 15,-1-3-15,2-4 16,1-5-16,-1 2 16,-2 1-16,-2 4 15,-5 5-15,-2 4 16,-2 3-16,-4 2 15,-3 3-15,-2 0 16,-1 2 0,-3 0-16,-1-1 15,-2-2-15,2-1 16,-2 1-16,-3 0 16,-6 2-16,-1 1 15,-1 2-15,-2 2 16,0 5-16,6 4 15,-3 4-15,4 1 16,3 0-16,4-2 16,6 0-1,3-3-15,5-5 16,3-4-16,2-6 16,5-8-16,-8-2 15,1 2-15,0-1 16,-2 0-16,-3 3 15,-2 2-15,-1 0 16,2 0-16,1-1 16,1 2-1,1-3-15,3-1 16,1-4-16,0-3 16,3-5-16,4-8 15,-3-3-15,-3-5 16,-2-5-16,-2-3 15,-5-1-15,-4 3 16,2 5 0,2 2-16,1 4 0,-1 4 15,-2 7-15,-5 4 16,-3 5 0,-3 6-16,-4 7 15,-1 9-15,-3 10 16,3 9-16,0 9 15,6 11-15,5 7 16,8 5 0,9 1-16,6-7 15,2-9-15,2-11 0,-3-9 16,6-9 0,9-7-16,-18-7 15</inkml:trace>
  <inkml:trace contextRef="#ctx0" brushRef="#br0" timeOffset="-177234.52">13989 5039 0,'0'-1'0,"4"-2"0,-1-1 0,1-4 0,-1-8 0,-2-8 0,-2-8 0,1-5 0,-2-6 16,0-4 0,0-3-16,1-3 15,3 9-15,0 3 16,1 6-16,3 9 15,-1 11-15,-2 6 16,-2 8-16,-2 8 16,-2 9-16,-2 7 15,0 10-15,-2 8 16,-1 8 0,-2 4-16,0 4 15,2 1-15,3-4 16,4-9-16,8-11 15,0-12-15,0-13 16,-3-10-16</inkml:trace>
  <inkml:trace contextRef="#ctx0" brushRef="#br0" timeOffset="-176695.14">14366 4723 0,'6'1'0,"5"-1"0,-3-2 0,1-3 0,0-5 0,-3-3 0,-1-4 0,-3-2 15,-3-3-15,0-2 16,-2 2-16,-4 3 16,-7 6-16,0 6 15,-3 9 1,-2 6-16,-1 7 16,-1 9-16,-1 5 15,3 6-15,4 1 16,9-2-16,4-1 15,2-4-15,12-9 16,4-6-16,4-14 16,3-5-16,2-8 15,2-6-15,1 0 16,1 2 0,-3 6-16,-4 7 15,-1 9-15,-3 7 16,-1 9-16,-1 8 15,-6 5-15,-4 7 16,-1 0-16,-2 0 16,-3-8-16,-5-10 15,1-11-15,-6-15 16</inkml:trace>
  <inkml:trace contextRef="#ctx0" brushRef="#br0" timeOffset="-176362.5">14716 4517 0,'8'0'0,"11"-1"0,-2-2 0,-3-2 0,-2-1 16,1 0-16,1 2 0,3 4 0,1 3 0,-3 5 16,-4 8-16,-6 6 15,-7 7-15,-6 5 16,-3 5-16,-2 5 16,-3 5-16,2 0 15,10-3 1,3-6-16,2-6 15,5-7-15,2-9 16,-2-9-16,2-5 16,1-5-16,-7-2 15</inkml:trace>
  <inkml:trace contextRef="#ctx0" brushRef="#br0" timeOffset="-176168.54">15107 4872 0</inkml:trace>
  <inkml:trace contextRef="#ctx0" brushRef="#br0" timeOffset="-175796.68">15371 4577 0,'2'-6'0,"4"-11"0,-3-6 0,-2-7 0,-1-6 0,1-1 0,1 3 0,3 5 16,-2 4-1,-1 9-15,2 11 16,1 8-16,-4 10 15,0 5-15,-3 7 16,0 8-16,2 7 16,0 6-16,0 5 15,0 3-15,0 4 16,-1-2-16,3-3 16,1-9-1,-3-16-15,1-17 16,1-17-16,-2-6 15</inkml:trace>
  <inkml:trace contextRef="#ctx0" brushRef="#br0" timeOffset="-175314.72">15796 4285 0,'0'0'0,"-11"35"0,6-18 0,-5 0 0,10-17 0,-8 19 0,-3 6 0,0 5 0,-1 8 0,1 11 0,-1 6 0,4 12 15,0-3 1,3-10-16,2-11 15,8-11-15,12-16 16,7-15-16,7-12 16,-1-9-16,-8-8 15,-3-5-15,-8-2 16,-4 3-16,7 4 16,-4 4-16,-7 8 15,-12 5 1,-8 6-16,-1 8 15,-6 5-15,1 5 16,4 6-16,1 4 16,4 1-16,5-4 15,10-1-15,-4-11 16,7-10-16</inkml:trace>
  <inkml:trace contextRef="#ctx0" brushRef="#br0" timeOffset="-174872.61">16179 4670 0,'9'-4'15,"13"-6"-15,-3 1 0,-3 1 0,-16 8 0,13-8 0,-7-1 0,-6 0 0,-6-4 0,-8-4 0,-6-4 16,-9-5-1,-7-1-15,0 0 16,-2-3-16,5 2 16,5 2-16,9 3 15,0-3-15,11-1 16,8 2-16,4-1 16,9 0-1,9 3-15,5 1 0,0 2 16,0 5-16,-3 7 15,0 2 1,-5 8-16,-2 7 16,-2 8-16,-3 13 15,-11 6-15,-5 7 16,-10 5-16,-6-1 16,3-6-16,0 0 15,0 0 1,3-2-16,3-6 0,4-8 15,8-20 1</inkml:trace>
  <inkml:trace contextRef="#ctx0" brushRef="#br0" timeOffset="-174677.27">16499 4534 0,'1'0'0,"1"-2"0,-1 0 0,0-2 0,5-1 0,2-1 0,3-3 0,1-1 0,-3 3 0</inkml:trace>
  <inkml:trace contextRef="#ctx0" brushRef="#br0" timeOffset="-174199.25">16721 4170 0,'0'2'0,"1"-3"0,-3 9 0,-2-19 0,-4 9 0,1 6 0,-4 14 0,-5 0 0,3 6 0,0 3 0,2 6 0,1 5 0,4 4 0,5 4 0,9-5 16,6-6-16,7-10 15,3-12 1,1-11-16,2-9 16,2-10-16,-1-13 15,0-3-15,-4-5 16,-4-3-16,-8-3 16,-8 3-16,-9 3 15,0 6-15,-13 3 16,-3 7-16,-3 10 15,-2 10 1,-7 5-16,-2 7 16,2 6-16,5 0 15,6 0-15,15-8 16</inkml:trace>
  <inkml:trace contextRef="#ctx0" brushRef="#br0" timeOffset="-173658.56">17191 4424 0,'-2'1'0,"0"3"0,2-5 0,0-2 0,0-5 0,-1-3 0,0-9 0,-1-8 0,2-8 0,-3-5 15,-4-8-15,15 11 16,-3 2-16,6 5 16,-7 3-16,-5 3 15,-5 9-15,-1 6 16,-3 5-16,5 8 15,2 7-15,1 11 16,0 8-16,2 8 16,3 5-1,0 5-15,-1-2 16,0-2-16,-1-2 16,3-11-16,-4-3 15,1-18-15</inkml:trace>
  <inkml:trace contextRef="#ctx0" brushRef="#br0" timeOffset="-173192.53">17399 4089 0,'2'11'0,"1"14"0,-1 2 0,-1 2 0,-1-29 0,1 34 0,2 1 0,-2-4 15,5-1-15,10-2 16,5-7-16,5-10 16,-3-9-16,0-12 15,-7-13-15,-7-9 16,-2-5-16,-8-8 15,2 6-15,-3 3 16,-6 4 0,-2 10-16,-7 3 15,-3 6-15,-7 5 16,0 10-16,1 6 16,6 7-16,6 2 15,12-8-15</inkml:trace>
  <inkml:trace contextRef="#ctx0" brushRef="#br0" timeOffset="-171217.06">17117 4423 0</inkml:trace>
  <inkml:trace contextRef="#ctx0" brushRef="#br0" timeOffset="-166244.03">14903 1728 0</inkml:trace>
  <inkml:trace contextRef="#ctx0" brushRef="#br0" timeOffset="-164143.43">14950 1115 0,'0'0'0,"0"0"16,0 0-16,0 0 16,0 0-16,0 0 15,0 0-15,0 0 16,0 0-16,0 0 16,0 0-1,0 0-15,0 0 16,0 0-16,0 0 15,0 0-15,2-1 0,-3 1 0,-1 1 0,-2 3 0,0-1 0,0 0 0,-2 49 0,6-38 16,-3 0-16,0 3 16,0 2-16,-5 4 15,1-1-15,-4 3 16,3 1-16,2 1 16,-5 1-1,6 3-15,-1 1 16,4-1-16,-3 3 15,3 6-15,-4 1 16,0 4-16,3 3 16,-2 1-16,1 3 15,-1 2-15,0 1 16,2-1-16,1 0 16,2 2-16,4-3 15,-2 2 1,0 1-16,1 3 15,1 0-15,-1 3 16,-1 4-16,4 1 16,-1-2-16,-2 0 15,-1-2-15,-1 0 16,-2-1-16,-1 2 16,1 0-16,4-3 15,0 1 1,1 0-16,-1 0 15,-2-2-15,-1 2 16,0-2-16,3-2 16,-1 0-16,-1-1 15,-1 0-15,1-4 16,-2-3-16,1-1 16,0-3-16,3-4 15,1 0 1,0-5-16,-1-2 15,-3-3-15,2-4 16,0-2-16,0-2 16,-3-4-16,0-3 15,1-5-15,3-3 16,1-2 0,1 1-16,-1-2 0,-6 1 15,-2 0-15,-1-2 16,0 0-1,1-3-15,1 0 16,0-1-16,2-1 16,0 0-16,1 0 15,-1-1-15,2 0 16,0 0-16,-1 1 16,0-2-1,2 2-15,0 0 0,-2 0 16,0 0-1,-1 1-15,-1-1 16,1 0-16,1-1 16,0 1-16,0 0 15,0-1-15,0 1 16,1 0-16,-1 0 16,0-1-1,0 1-15,0 0 16,1 0-16,-1 0 0,0 0 15,1-1 1,-1 1-16,1-1 16,-1 1-16,0 0 15,0 0-15,0 0 16,1 0-16,-1-1 16,0 1-1,1-1-15,-1 0 16,1 0-16,4-2 15,-1 1-15,1 0 0,0-1 16,-2 2 0,1-1-16,-2 1 15,-1 0-15,1 0 16,-2 2-16,0-1 16,0 0-16,0 1 15,0-1 1,0 0-16,-1 1 15,1-1-15,0 0 16,1-1-16,1 1 16,0-1-16,-2-1 15,0 1-15,-3-1 16,0 1-16,2-1 16,-2 1-16,2 0 15,1 0-15,-1 1 16,1 1-1,-5-4-15,2 0 16,1 1-16</inkml:trace>
  <inkml:trace contextRef="#ctx0" brushRef="#br0" timeOffset="-162032.77">14972 2956 0,'0'0'16,"0"0"-16,-3 7 0,2-5 0,-4-1 0,-3-1 0,0 1 0,-1-4 0,-23-20 0,17 12 15,0-2-15,-3-3 16,-5 0-16,-4-1 16,-2-2-1,-2-2-15,-8 1 16,0-1-16,-5-1 16,-3 1-16,-2-2 15,-5 1-15,2 0 16,-2-1-16,-1-1 15,-5-1-15,-12 0 16,-1 1-16,-3 2 16,36 12-1,-24-6 17,1 4-17,-16-5-15,10 8 16,-11-3-16,3 0 15,-4 5-15,2 3 0,1 3 0,0 3 16,4 4-16,2 4 0,35-1 0,-62 21 47,31-7-47,0 0 0,-3-1 0,-1-2 0,3-7 16,9-4-16,15-6 15,19-5-15,11 1 16,11-1-16,4 0 15,4-1 1,4 3-16,5 0 0,-7 2 16,-6-1-1,-4 1-15,1 0 16,2 0-16,-3 0 16,3 15-16,29 12 46,-9-5-46,-3 1 0,2 4 16,3 2-16,3 3 0,9 1 0,-28-11 16,-8-4-16,-2-6 0,-2-4 15,-5-6 1,-2-4-16,-1-4 16,-6-2-16,-4-2 15,-5-4-15,-4-4 16,-3-7-16,2-1 15,2-1-15,3 1 16,14 2-16,10 5 16,9 4-1,6 2-15,0-3 0,5 1 16,-3-4 0,1 0-16,1 1 15,-5 2-15,-9 4 16,-9 3-16,-4 9 15</inkml:trace>
  <inkml:trace contextRef="#ctx0" brushRef="#br0" timeOffset="-161296.06">10267 4002 0,'-3'-2'0,"-4"-3"0,-2-3 0,-6-8 0,-4-10 0,-5-9 0,1-7 15,-2-7 1,-1-5-16,1-5 16,7 5-16,1 5 15,7 11-15,3 13 16,5 10-16,1 7 15,1 6-15,0 6 16,1 6-16,0 5 16,3 6-16,5 10 15,4 8-15,7 8 16,3 6 0,3 1-16,1-3 15,-8-15-15,-7-16 16,-6-15-16,-5-10 15</inkml:trace>
  <inkml:trace contextRef="#ctx0" brushRef="#br0" timeOffset="-160848.35">10338 3602 0,'8'17'0,"12"24"0,2-3 0,4-5 0,-26-33 0,28 24 0,-4-9 16,-4-10-16,-2-10 15,0-11-15,-6-12 16,-8-7-16,-7-7 16,-8-4-16,-5-1 15,-8 3-15,-3 6 16,6 8-16,-4 9 16,-7 10-1,-1 10-15,4 7 16,2 6-16,6 7 15,9 5-15,7 3 16,10 3-16,8-3 16,-9-4-16,3-9 15,-2-12-15,-6-10 16</inkml:trace>
  <inkml:trace contextRef="#ctx0" brushRef="#br0" timeOffset="-160607.99">10658 3324 0</inkml:trace>
  <inkml:trace contextRef="#ctx0" brushRef="#br0" timeOffset="-160156.77">10621 2863 0,'3'4'0,"2"6"0,-3-4 0,-2 7 0,2 1 0,6 6 0,7 4 16,10 5-16,5 1 15,1 0-15,-4-6 16,0-4-16,-3-10 16,-3-12-16,-9-13 15,3-4-15,-2-7 16,-8-8-16,-5-5 16,-6-1-1,-9-1-15,-12 3 16,2 4-16,-5 6 15,2 10-15,0 7 16,4 11-16,1 12 16,4 9-16,7 7 15,5 4-15,2 0 16,3-4-16,7-7 16,-3-11-16,0-12 15,2-9 1</inkml:trace>
  <inkml:trace contextRef="#ctx0" brushRef="#br0" timeOffset="-159957.11">11017 2748 0,'0'0'15</inkml:trace>
  <inkml:trace contextRef="#ctx0" brushRef="#br0" timeOffset="-159496.6">11059 2320 0,'2'7'0,"-1"7"0,1-7 0,2 10 0,-1 0 0,2 0 0,2 2 0,3 4 0,2 4 0,6 1 0,4 2 16,-1-6-16,-1-7 15,3-10 1,-3-11-16,-1-13 0,-7-9 15,-3-5 1,-9-4-16,-2-2 16,-4 1-16,-5 3 15,-9 4-15,1 4 16,-6 11-16,-3 6 16,-6 6-1,21 7-15,-32 11 47,35 6-47,-5-7 0,4-1 0,4-4 0,5-9 0,4-10 16,6-3-16</inkml:trace>
  <inkml:trace contextRef="#ctx0" brushRef="#br0" timeOffset="-159285.52">11423 2173 0</inkml:trace>
  <inkml:trace contextRef="#ctx0" brushRef="#br0" timeOffset="-158826.83">11497 2031 0,'4'0'0,"3"-2"0,-2-2 0,-4-3 0,-4-4 0,0-5 16,-1-5-16,-3-3 16,2-3-16,-3 0 15,2 0-15,1 4 16,-1 2-1,-1 4-15,2 5 16,0 6-16,2 3 16,-1 3-16,1 2 15,1 1-15,1 1 16,0-1-16,0-2 16,1 3-16,-8 3 15,-2 0-15,7 5 16,-7-2-1,10 15-15,10 8 47,1-2-47,0-2 0,5 1 16,4 0-16,7-1 0,8-4 0,-19-13 0,-6-6 16,-2-9-16,-14-4 15</inkml:trace>
  <inkml:trace contextRef="#ctx0" brushRef="#br0" timeOffset="-156043.24">15906 3190 0,'-2'4'0,"1"4"0,-1-4 0,6-4 0,-14-6 0,1-8 0,8 2 0,-2 1 0,2 2 0,4-2 16,4-3-16,5 0 0,5-3 0,9 0 0,8-5 0,8-4 15,5-1-15,4-4 16,1 1-16,0 4 15,0 1-15,2-1 16,0 0-16,3-1 16,5 1-16,0 1 15,5 1 1,6 2-16,0 4 16,-4 3-16,1 5 15,0 4-15,-2 3 16,0 1-16,2 2 15,2 1-15,-5 1 16,-2 2-16,1 1 16,-2 1-16,-6 0 15,-6 0-15,-1 3 16,-7 0 0,-9 0-16,-9-2 15,-9-4-15,-7-1 16,-6 0-16,-1-1 15,-2-4-15,3-4 16,1-3 0,1-5-16,-1-4 0,0-1 15,4-3-15,-3 4 16,-2-2 0,-4 4-16,1 5 15,-2 5-15,0 4 16,2 5-16,-1 4 15,1 2-15,-6 3 16,2 6-16,-7 1 16,4 3-16,-5 3 15,2-1-15,3-1 16,4-3-16,4-4 16,9-7-1,2-7-15,3-7 16,4-6-16,0-4 15,-5-2-15,-4-1 16,-3 1-16,-7 5 16,-5 1-1,-6 4-15,-3 1 16,-4 5-16,0 2 0,-3 4 16,2 0-1,0 2-15,6-2 16,4-1-16,6-4 15</inkml:trace>
  <inkml:trace contextRef="#ctx0" brushRef="#br0" timeOffset="-155345.8">18791 3439 0,'-1'0'0,"0"0"0,-1-3 0,-6-14 0,-1-3 0,-3-6 0,-4-7 0,-3-5 0,-1-8 16,-2-6-1,0-3-15,4 1 16,7 5-16,4 7 15,4 12-15,0 12 16,5 13-16,5 9 16,-1 2-16,-1-3 15,-3 2-15,-2 5 16,2 6-16,3 7 16,2 7-1,5 11-15,5 10 16,9 12-16,13 2 15,3-3-15,0-8 16,-13-18-16,-17-21 16,-15-16-16</inkml:trace>
  <inkml:trace contextRef="#ctx0" brushRef="#br0" timeOffset="-154923.05">18933 2890 0,'2'7'0,"2"9"0,-4 2 0,0 4 0,6 7 0,-6-29 0,16 36 0,11 5 16,8-1-16,5-5 16,10-9-16,-13-14 15,-6-14-15,-9-9 16,-8-10 0,-8-9-16,-8-7 0,-9-7 15,-8-4 1,-7-6-16,-9-5 15,0 1-15,4 13 16,4 19-16,8 25 16,11 21-16,-29-8 47,20 15-32,0 3-15,4 1 0,5-1 0,7-4 0,9-10 0,7-3 0,6-9 16,-7-8-1</inkml:trace>
  <inkml:trace contextRef="#ctx0" brushRef="#br0" timeOffset="-154704.61">19387 2836 0,'0'0'0</inkml:trace>
  <inkml:trace contextRef="#ctx0" brushRef="#br0" timeOffset="-154091.61">19527 2351 0,'2'0'0,"-1"3"0,-1-3 0,41 1 0,-12-9 0,-62 49 0,24-23 0,-11 1 16</inkml:trace>
  <inkml:trace contextRef="#ctx0" brushRef="#br0" timeOffset="-153632.58">19897 2515 0,'0'0'15,"0"0"-15,0 0 47</inkml:trace>
  <inkml:trace contextRef="#ctx0" brushRef="#br0" timeOffset="-153360.12">20158 2366 0,'0'0'0,"3"-6"0,-1-1 0,-2 0 0,-1 1 0,0 0 0,-1 0 0,-4-8 16,2 7-16,2 4 16</inkml:trace>
  <inkml:trace contextRef="#ctx0" brushRef="#br0" timeOffset="-153023.8">19671 2341 0,'4'4'0,"1"2"0,33 25 0,-21-14 0,-5-1 0,-8-5 0,-8-4 0,1 2 16,0 4 0,2 9-16,-1 3 15,5 9-15,8 7 16,-2-5-16,4-4 16,-4-11-16,4-3 15,0-7-15,-4-7 16,-4-6-16,-4-6 15,-2-1-15</inkml:trace>
  <inkml:trace contextRef="#ctx0" brushRef="#br0" timeOffset="-152189.83">20291 2357 0,'0'0'0,"-3"-2"0,2-4 0,-1-2 0,2 0 0,-2 1 0,-1 0 0,-6-14 0,2 5 0,-3-6 16,-2-5 0,0-5-16,-4-7 15,8 14-15,21-11 47,-14 20-47</inkml:trace>
  <inkml:trace contextRef="#ctx0" brushRef="#br0" timeOffset="-152018.04">20185 2092 0,'-2'-3'0,"4"8"0,2 5 0,3 9 0,2 5 0,4 7 15,5 4-15,4 2 16,0-3-16,0-4 16,-2-6-16,-5-10 15,-1-4-15,-7-9 16,-4-4-16</inkml:trace>
  <inkml:trace contextRef="#ctx0" brushRef="#br0" timeOffset="-151808.68">20561 2189 0,'0'0'16,"0"0"-16</inkml:trace>
  <inkml:trace contextRef="#ctx0" brushRef="#br0" timeOffset="-151219.39">20809 2121 0,'7'3'0,"7"2"0,-2-5 0,0-4 0,-2-5 0,-10 9 0,11-10 0,-1-3 0,4-5 0,0-2 15,-3 0-15,-3 1 16,-5-2-16,-4 2 16,-5 2-16,-7 3 15,-4 1-15,-7 1 16,-2 1-16,1 0 15,0 0-15,2-5 16,16 7-16,10-25 47,22-12-31</inkml:trace>
  <inkml:trace contextRef="#ctx0" brushRef="#br0" timeOffset="-151166.68">20851 1540 0</inkml:trace>
  <inkml:trace contextRef="#ctx0" brushRef="#br0" timeOffset="-150071.31">20927 1697 0,'0'0'0,"0"0"16,0 0-1,0 0-15,-4 4 0,2-5 0,1-2 0,0-1 0,-1 0 0,2 1 0,30-64 0,-16 43 16,2 1-16,-8 8 16,1-1-16,-4 8 15,12-7-15,-7 11 16,10-10 0,4-4-16,-2-1 15,-19 13-15</inkml:trace>
  <inkml:trace contextRef="#ctx0" brushRef="#br0" timeOffset="-146467.84">11069 3917 0,'0'7'0,"-3"9"0,-3-2 0,-2-1 0,-1-2 0,9-11 0,-8 14 0,3 4 0,5 1 0,1 3 16,2 3-16,-2 6 16,-1 3-16,3 6 15,1 1-15,-5 3 16,-1 2-1,7 0-15,0-1 16,3 1-16,4 0 16,2 2-16,1 1 15,1 2-15,4 2 16,3-1-16,1 0 16,0 2-16,4 1 15,-1 3-15,2 2 16,3-2-16,2-1 15,3-1 1,1-2-16,4 0 16,3-2-16,4 2 0,-2-1 15,-1 1 1,2 2-16,5 1 16,1 1-16,10 2 15,0 1-15,3-2 16,4-2-1,1 0-15,7 1 16,-8-3-16,3 0 16,-2-2-16,6-3 15,10-3-15,-3 1 16,2 0-16,6-2 16,4 1-16,-4-4 15,-4-12-15,-4-3 16,0-4-16,4 4 15,22 10 1,2-1-16,4-5 16,-7-3-16,-9-7 15,2-1-15,0 0 16,1-2-16,4-1 16,1-5-16,-1-2 15,2-4-15,1-2 16,-1-1-16,3-3 15,-3-2-15,2-4 16,3-4 0,2-3-16,1-3 15,0-1-15,-4 0 16,3-7-16,-4-2 16,5-6-16,-2-1 15,0-3-15,0-1 16,-2-3-16,-3-2 15,-5-3 1,-3-2-16,-2-1 16,1-4-16,-5-4 15,-3-3-15,-3-1 16,-4 1-16,-2-1 16,-1 0-16,-4-5 15,-1 0-15,-6-3 16,-3 0-16,-2-3 15,0-1-15,-5-2 16,-2-2-16,-7 3 16,-1 2-1,-7 4-15,2 0 16,2 0-16,-4-1 16,-1 4-16,-3-2 15,-6 4-15,-4 3 16,0 3-16,-2 3 15,-1 5-15,-4 8 16,-6 5-16,-6 6 16,-2 5-16,-2 4 15,-3 0 1,-1 4-16,-1 0 16,2 4-16,1 0 15,-2 5-15,-2 4 16,-2 3-16,-2 2 15,1 1 1,-4 1-16,1 2 0,0 0 16,-1-2-1,1-3-15,1-1 16,0-1-16,0-2 16,-1 1-16,0-1 15,-2-2-15,-3 0 16,-2 2-16,-4 0 15,-1-1 1,-2 1-16,-2 2 16,3 0-16,2-1 0,4 1 15,4 1 1,1-1-16,4 0 16,4 0-16,5 0 15,4 2-15,3 2 16,5-1-16,-1 0 15,7 0-15,2-1 16,3 0 0,1-4-16,4 4 15,2-4-15,-3 0 0,1-5 16,-4-1 0,-8-1-16,-6-6 15,-9 0-15,-3-1 16,-5-1-16,-7-1 15,-4 2-15,-5 2 16,-4 4 0,-9 9-16,-5 7 15,-6 9-15,-4 8 16,-4 9-16,22-11 0</inkml:trace>
  <inkml:trace contextRef="#ctx0" brushRef="#br0" timeOffset="-127875.06">10445 7707 0,'0'4'0,"-2"5"0,-3-2 0,-3-1 0,-7-7 0,0-4 0,-4-2 0,-1-1 0,-1-1 15,-2 1 1,1 4-16,-1 1 15,-4-3-15,-2 1 16,0-1-16,0 0 16,1-1-16,1 1 15,1 0-15,-3 0 16,-5 2-16,-5 2 16,1 0-16,-6 0 15,-2-1 1,3-1-16,8 1 15,0 0-15,-2-1 16,-3 1-16,0 1 16,2 1-16,4 0 15,2 5-15,0 0 16,2 1-16,2 0 16,-1 1-16,-2 0 15,1-1 1,1 1-16,2-1 15,2-1-15,5 2 16,2 0-16,2-1 16,5 1-16,2-1 15,4 0-15,-1 0 16,1 0 0,1 1-16,-1-2 0,1 0 15,-1-1 1,3 2-16,2-1 15,3 1-15,-6-4 16,5-1-16,1 0 16,-9-4-16</inkml:trace>
  <inkml:trace contextRef="#ctx0" brushRef="#br0" timeOffset="-125730.93">9990 8930 0,'-7'13'0,"-13"19"0,-4-1 0,-3-1 0,27-30 0,-31 31 0,-1 4 16,0 3-16,2 4 16,3 6-16,0 2 15,3 5-15,5 7 16,5 6-16,4 7 15,6 5 1,6 10-16,3 5 16,8 1-16,3 4 15,0-5-15,4-3 16,10-1-16,24-3 16,8-11-16,3-10 15,2-12-15,-1-5 16,-1-15-16,15-8 15,9-10 1,4-7-16,4-10 16,2-6-16,1-8 15,4-10-15,2-11 16,0-2-16,-6-10 16,-6-1-16,-2-3 15,-14-6-15,-6 0 16,-6-4-16,-10-9 15,-12-6-15,2-6 16,-11-9 0,-6-12-16,-1 2 15,2 0-15,-8 1 16,-12 0-16,-8-2 16,-23 3-16,-15 4 15,-4 6-15,-3 5 16,4 1-16,-7 6 15,-5 6-15,-6 6 16,-5 6-16,-5 7 16,1 2-1,-6 11-15,-4 6 16,-6 10-16,-8 14 16,-12 13-16,-7 16 15,-2 19-15,-6 28 16,4 9-16,2 12 15,2 5-15,19 5 16,9-3-16,21-3 16,13-12-16,11-26 15,25-33 1</inkml:trace>
  <inkml:trace contextRef="#ctx0" brushRef="#br0" timeOffset="-124846.59">11081 8745 0,'-6'7'0,"-10"10"0,-7 1 0,-6 5 0,29-23 0,-41 36 0,-7 14 15,-5 13-15,-5 17 16,-5 11-16,-2 12 15,1 1-15,2-3 16,6-2 0,9-1-16,6-2 0,3-8 15,-1-10 1,1-10-16,4-9 16,5-19-16,12-12 15,10-11-15,7-6 16,5-5-16,2-3 15,2-2-15,4 0 16,3 2-16,7-1 16,2-1-1,5 2-15,3 1 0,3 5 16,-6-1 0,-2 2-16,4 2 15,0 1-15,-6 4 16,1-2-16,-4 0 15,-3-2-15,-4-2 16,-12-4-16,-11-2 16,-8-3-1,-5-1-15,-1 0 16,-6-1-16,0 0 16,0 3-16,2 1 15,7 1-15,1 2 16,3 1-16,-4 0 15,1 1-15,-3-3 16,0-1-16,4-2 16,3-3-1,6-1-15,5-2 16,3-2-16,2-1 16,0-2-16,-3-1 15,-4-1-15,1-3 16,1-1-16,-4-1 15,1-3-15,7-2 16,5-5-16,4-5 16,3-4-1,3-4-15,-2-8 16,-10 21-16</inkml:trace>
  <inkml:trace contextRef="#ctx0" brushRef="#br0" timeOffset="-124296.02">10812 8943 0,'9'1'0,"15"2"0,6-2 0,5-1 0,-35 0 0,41-1 0,2 1 16,5 4-16,0 3 15,-3 1-15,-5 0 16,-1-1-16,-7-4 15,-8-4-15,-9-5 16,-7-2-16,-7-7 16,6-7-16,-1-5 15,-2-6-15,-1-3 16,1-3 0,1 1-16,1 3 15,-4 4-15,-7 7 16,0 4-16,0 4 15,0 6-15,-6 4 16,-3 5-16,-6 8 16,-4 5-16,-2 6 15,-4 4-15,1 2 16,0 1-16,4-3 16,3-3-1,5-7-15,5-6 16,8-7-16</inkml:trace>
  <inkml:trace contextRef="#ctx0" brushRef="#br0" timeOffset="-123612.27">10345 9332 0,'12'9'0,"16"9"0,-3-4 0,0-3 0,-1-1 0,2 2 0,2-1 15,1 3-15,9 4 16,12 2-16,5 4 16,9 0-1,1 1-15,-6-4 16,-8-1-16,5-2 16,-3 1-16,-3-2 15,-8-2-15,-5-7 16,-4-5-16,-7-6 15,-2-5-15,-5-6 16,1-6-16,1-3 16,-1 0-16,3 1 15,-2 0-15,-5 6 16,-4 5 0,-2 7-16,-8 7 15,-4 8-15,-4 9 16,-2 7-16,-5 5 15,-1-1-15,3-3 16,1-7-16,5-7 16,3-6-16,5-8 15,4-5-15,4-4 16,1-2 0,0-1-16,0-1 15,-4 0-15,-7 5 16,-4-1-16,-5 1 15,-3-2-15,-5-1 16,-6-2-16,-5-2 16,-4-3-16,14 6 15</inkml:trace>
  <inkml:trace contextRef="#ctx0" brushRef="#br0" timeOffset="-123061.77">10545 9211 0,'-5'6'0,"-8"11"0,0 2 0,-1 2 0,0 2 0,-3 1 0,1 0 16,0-1-16,-3 0 15,0 0-15,-4-3 16,-4-3-16,-1-3 16,0-4-16,4-4 15,0-5 1,8-5-16,7-7 15,3-8-15,6-8 16,3-4-16,1-6 16,3-3-16,0 2 15,3 3-15,-2 4 16,1 10-16,2 8 16,-5 6-16,-5 7 15,-5 7 1,-5 9-16,-5 4 15,-4 3-15,-2 0 16,2-3-16,3-5 16,5-5-16,6-5 15,7-5-15,7-4 16,9-2-16,4-5 16,-5-6-16,2-4 15,-16 7-15</inkml:trace>
  <inkml:trace contextRef="#ctx0" brushRef="#br0" timeOffset="-121407.55">11966 9285 0,'0'0'16,"0"0"-16,0 0 15,0 0-15,0 0 16,0 0-16,1-1 0,-4 1 0,1 0 0,0 0 0,1 2 0,1 0 0,-49 17 0,43-17 16,0 1-16,3 1 15,2 2-15,1 0 16,1 0-1,4 2-15,1 0 16,1 0-16,1 0 16,1 1-16,-4 0 15,3 1-15,1 0 16,3 2-16,0-2 16,-6-2-16,3 0 15,2 3-15,-4-3 16,8 5-16,-4-4 15,0 0 1,-3 1-16,6 1 16,8 2-16,-2-1 15,-4-3-15,10 4 16,-6-3-16,10 2 16,0-2-16,-3-2 15,4 0-15,-1 0 16,2 0-16,-5-1 15,0-1-15,-9 0 16,7 1 0,3-1-16,-3-2 15,4 0-15,0 0 16,-2 0-16,-2-1 16,-1 0-16,2 0 15,0-1 1,1 0-16,2-1 0,2 0 15,1-2 1,3-1-16,1 0 16,0-1-16,4-1 15,-3-2-15,0-1 16,-1 1-16,0-1 16,0 1-16,-6 2 15,0 0-15,-2 2 16,1-2-1,1 1-15,-2-1 16,1-1-16,-4-3 16,4 1-16,-1 0 15,-4-1-15,0 0 16,0 1-16,-1 1 16,0 1-16,-4 2 15,1 0-15,-1 0 16,2 1-1,-1 0-15,1-1 16,-4 0-16,-2 0 0,0-1 16,-1 2-1,-2 0-15,1 2 16,0 1-16,-3-1 16,-1 1-16,-3-1 15,0-1-15,-6-4 16,-1-2-1,-3-3-15,-5-1 16</inkml:trace>
  <inkml:trace contextRef="#ctx0" brushRef="#br0" timeOffset="-119865.92">13827 8862 0,'2'16'0,"1"21"0,-4-2 0,-6 7 0,7-42 0,-14 51 0,-3 13 15,-2 12-15,-1 13 16,-5 10-16,0 2 16,0-3-16,1-3 15,2-7-15,-1-5 16,-1-6-16,0-6 15,1-7-15,5-7 16,0-3-16,5-3 16,5-2-1,6-3-15,7-5 16,7-5-16,7-6 16,7-6-16,10-7 15,7-6-15,6-7 16,7-5-16,5-8 15,4-5-15,0-2 16,1-1-16,2 1 16,3 1-1,7-1-15,5-2 16,3-1-16,8-2 16,5 1-16,1 2 15,7-2-15,6 2 16,4-1-16,3 4 15,5 1 1,3 0-16,0 3 0,-5 1 16,3-1-16,-1 4 15,1-3 1,1 6-16,1-1 16,-1 0-16,-3 1 15,1-2-15,-5 3 16,-10 5-16,-13 2 15,-3-6-15,1-1 16,-8-3 0,-4-10-16,-5-7 0,-15-1 15,-8-6 1,-15 0-16,-7 2 16,-4-8-16,-3-13 15,-1-11-15,-1-8 16,-2-8-16,-6-1 15,-4-1-15,2-2 16,-2 0-16,-3-1 16,2-2-1,-4 6-15,-2 10 0,0 7 16,-9 11 0,-1 0-16,-3 6 15,-3 4-15,-3 5 16,-6 6-16,-6 5 15,-7 8-15,-5 7 16,-7 5 0,-6-2-16,-6 2 15,-7-2-15,-5 0 16,-3-1-16,0 0 16,-2 1-16,-5-2 15,-3-1-15,-8 0 16,-10-1-16,-5 4 15,-7-1-15,-14 1 16,2 5-16,-4 0 16,0-1-1,-4 4-15,0 1 16,3 2-16,3 1 16,6-7-16,6-4 15,8-2-15,-13 13 16,-14 10-16,-15 14 15,22-6-15,17-4 16,17-2-16,6 1 16,11-4-1,44-9-15</inkml:trace>
  <inkml:trace contextRef="#ctx0" brushRef="#br0" timeOffset="-119024.12">13952 9196 0,'5'4'0,"12"6"0,15 0 0,13-4 0,18-3 0,-63-3 0,72 0 0,7-1 15,5 0 1,2-1-16,9 0 16,6-4-16,2-4 15,7-1-15,-6 6 16,4 2-16,4 4 15,5 3-15,-3-1 16,-2-1-16,4 0 16,7-1-16,-10-2 15,9-7 1,-4-1-16,-13 12 16,-11 7-16,-7 0 15,-5-1-15,-8-3 16,-8-2-16,-8-2 15,-10-2-15,-8-4 16,-7-2-16,-7-3 16,-8-2-16,-3-2 15,-2-2-15,-1-2 16,2-1 0,-5-1-16,-3 1 15,-3 1-15,0 3 16,-2 4-16,1 4 15,-1 5-15,1 7 16,0 4-16,-1 7 16,0 2-1,0 5-15,0 3 0,2 1 16,-1-1 0,1-1-16,2-5 15,5-7-15,6-4 16,2-10-16,3-7 15,1-7-15,-1-5 16,-2-1-16,-5-1 16,-5 0-16,-6 3 15,-5 3 1,-8 6-16,-4 4 0,-6 4 16,0 3-1,2 0-15,2-1 16,7-3-16,6-2 15,9-4-15,4-1 16</inkml:trace>
  <inkml:trace contextRef="#ctx0" brushRef="#br0" timeOffset="-118204.22">17241 9548 0,'-12'7'0,"-18"10"16,-4-1-16,-4-2 0,-3-4 0,-4-4 0,-3-4 0,0-3 15,-7 4-15,-6 3 16,-3-2-16,-5-1 16,-7 0-16,-5-3 15,7-12-15,-15 11 16,12-9 0,2-6-16,-1 8 15,-10 3-15,-2 2 16,-3 1-16,1 2 15,-3 5-15,0 1 16,3 0-16,4 1 16,4-3-16,5 2 15,5 0-15,4 1 16,7 2-16,15 3 16,3 5-1,3 3-15,3 4 16,1 0-16,1-1 15,1-4-15,6-2 16,8-4-16,7-7 16,3-6-16,-1-7 15,1-3-15,-1-3 16,3-3 0,-3-2-16,0-1 15,-3 0-15,4 1 16,0-2-16,1 1 15,3 0-15,3 0 16,2 1-16,0 1 16,1 3-16,1 3 15,2 5-15,0 4 16,0 4-16,-2 0 16,-3 5-1,-3 5-15,-2 5 16,-3 5-16,3 6 15,1 5-15,2 6 16,2 2-16,3-1 16,0-4-16,-1-12 15,-1-20-15</inkml:trace>
  <inkml:trace contextRef="#ctx0" brushRef="#br0" timeOffset="-117570.39">14634 10300 0,'-5'10'0,"-6"13"0,-3-4 0,-5-4 0,-7-3 0,-2 5 15,-3 3-15,0 6 16,0 1-16,-3 5 0,-1 3 15,-3 0 1,-3-3-16,-3-1 16,-2-3-16,-1-1 15,-1-2-15,-3-1 16,-3-2-16,2 2 16,-1-1-1,-1 2-15,-8 1 16,-2 3-16,-3 3 15,-4 3-15,2 3 16,6 2-16,3 3 16,4 3-16,7 2 15,3 2-15,1-2 16,4-6-16,5-12 16,7-10-1,18-18-15</inkml:trace>
  <inkml:trace contextRef="#ctx0" brushRef="#br0" timeOffset="-116271.04">11883 12486 0,'-2'26'0,"-7"39"0,-4 3 0,2 1 0,11-69 0,-12 69 0,0 0 0,9-6 16,0-5-1,-1-6-15,6-6 16,6-8-16,6-7 16,3-6-16,4-5 15,7-7-15,3-5 16,0-6-16,3-5 16,4-2-16,5-4 15,5-1-15,1 1 16,1 2-16,5 2 15,0 3 1,4 1-16,5 3 16,7 3-16,0 4 15,-1 1-15,-5 3 16,-4-1-16,-1-1 16,-5-2-1,-3-5-15,-8-5 0,-5-7 16,-3-9-16,0-10 15,-2-8 1,0-8-16,-4-5 16,-4-7-16,-1-7 15,2-5-15,4-7 16,-1-3-16,5-3 16,-4 1-16,2 2 15,-4 2 1,4 4-16,-3 3 0,-8 5 15,0 2 1,-5 4-16,-4 4 16,-5 6-16,-3 3 15,-2 5-15,-5 1 16,-5 1-16,-2 3 16,-2 0-16,-3 2 15,-3 6 1,-4 2-16,-4-1 15,-2 3-15,-1 1 0,-5 2 16,-2 0 0,0 2-16,-1 1 15,3 0-15,-2 0 16,0-2-16,2 3 16,2-1-16,-3 3 15,-6 5 1,0 7-16,0 5 15,1 4-15,-2 3 16,-2 1-16,2 0 16,-2-1-16,2-2 15,-3 6-15,0 3 16,1 2-16,-2 2 16,-1 1-16,-1 1 15,-1 3-15,-2-1 16,-2 2-1,0 1-15,5-2 16,2 2-16,-3-1 16,-1 5-16,-2 6 15,-1 10-15,-1 10 16,3 16-16,1 15 16,5 12-16,4 13 15,14-8-15,14-10 16,14-19-1,12-28-15,-4-33 16</inkml:trace>
  <inkml:trace contextRef="#ctx0" brushRef="#br0" timeOffset="-115692.06">15251 10380 0,'0'0'0,"12"-2"16,-7 3-16,-5 2 0,-3 1 0,-1 4 0,1 8 0,0 40 0,-1-15 0,0 9 15,-3 11-15,-2 9 16,-6 8-16,-2 4 15,-3 5-15,1 2 16,7-5-16,7-1 16,8-11-1,5-13-15,0-20 16,-8-26-16</inkml:trace>
  <inkml:trace contextRef="#ctx0" brushRef="#br0" timeOffset="-114519.42">14722 12417 0,'2'21'0,"-2"30"0,-7 9 0,-7 5 0,-6 10 0,-1 3 16,5-5-16,6 0 16,1-5-16,0-2 0,5-5 15,7-1 1,3-4-16,3-2 16,2-4-16,3-1 15,5-4-15,9-7 16,3-6-16,1-7 15,2-8 1,3-10-16,-1-5 16,4-8-16,5-5 15,8-6-15,6-1 16,4-2-16,4-2 16,2 0-16,1 2 15,2-2-15,3 0 16,6 2-16,-2 3 15,-1 3-15,-3 9 16,1 5 0,-2 2-16,-7-4 15,-8-6-15,-5-5 16,-14-7-16,-6-6 16,-6-9-16,-6-10 15,-4-10-15,-7-7 16,-1-5-16,-3-2 15,-6-5-15,-2-3 16,1-8 0,2-10-16,-1-7 15,-4 8-15,-6 0 16,4 4-16,3-1 16,5 2-16,-6 3 15,-2 7-15,-3 6 16,6 2-16,1 1 15,-2 4-15,-4 5 16,-4 5-16,-5 6 16,-3 6-1,-3 2-15,-3 6 16,-5 4-16,-3 6 16,-6 6-16,-5 5 15,-3 4-15,-2 3 16,0 2-16,-1 3 15,3 3-15,0 3 16,-2 3-16,-2 4 16,-2 3-1,0 4-15,-1 6 16,0 3-16,0 4 16,0 1-16,2 3 15,3 3-15,0 4 16,4 6-16,1 8 15,1 7-15,1 8 16,3 8-16,1 13 16,-2 15-16,7 20 15,8-4 1,12-2-16,20-16 16,10-15-16,9-17 15,7-19-15,-12-9 16,-12-32-16</inkml:trace>
  <inkml:trace contextRef="#ctx0" brushRef="#br0" timeOffset="-114001.36">17224 9951 0,'5'4'0,"10"4"0,-2 0 0,-1 3 0,-1 8 0,-11-19 0,9 29 0,1 9 0,7 4 16,1 9-16,-1 3 16,6 6-16,0-4 15,0 4 1,0 3-16,2 1 0,3 1 16,-6 3-1,-1 0-15,1 0 16,1 2-16,-3-3 15,5-2-15,-3-11 16,-5-10-16,-8-17 16,-8-22-16</inkml:trace>
  <inkml:trace contextRef="#ctx0" brushRef="#br0" timeOffset="-113105.3">17478 11431 0,'-6'22'0,"-11"31"0,-6-2 0,-3-1 0,-5 2 0,1 5 15,4 5-15,4 4 0,3 5 16,2 6-1,1 3-15,-2 7 16,2 4-16,-2 0 16,0-6-16,5-5 15,4-2 1,4-7-16,-2-2 16,3-6-16,8-6 15,7-11-15,2-7 16,10-7-16,6-7 15,7-8-15,3-4 16,3-6-16,5-6 16,4-4-16,5-5 15,1-1-15,7-5 16,4-1 0,2 0-16,-2 0 15,8 1-15,4-2 16,0 2-16,-2 0 15,3 0-15,-14 3 16,-6 2-16,-4-1 16,-14-1-16,-13-4 15,-10-5-15,-5-10 16,-3-10-16,-4-12 16,-4-10-1,-3-13-15,-6-8 16,-2-6-16,3-8 15,-5-4-15,7 0 16,0-2-16,2 3 16,6 4-16,-1-3 15,0 7-15,3 4 16,2 7-16,-4 6 16,-1 12-1,-6 4-15,-2 9 16,-3 10-16,-3 9 15,-3 8-15,-1 9 16,-5 5-16,-5 8 16,-10 5-16,-11 5 15,-10 11-15,-13 4 16,-7 8-16,-2 4 16,-1 0-1,1 2-15,7-6 16,7-5-16,11-12 15,12-16-15,10-14 16,13-10-16,12 4 16</inkml:trace>
  <inkml:trace contextRef="#ctx0" brushRef="#br0" timeOffset="-112657.42">16050 10143 0,'-9'11'0,"-16"15"0,2-3 0,-1 2 0,0 5 0,1 8 16,0 11-16,-1 15 16,7 12-16,3 14 15,3 13-15,9 13 16,-2 2-16,8-1 16,3-7-1,-8-15-15,-2-51 16</inkml:trace>
  <inkml:trace contextRef="#ctx0" brushRef="#br0" timeOffset="-109142.33">19778 13251 0,'0'0'0,"0"0"0,12 0 0,-5 0 0,-7 0 0,-8-2 0,-6 3 0,-4 1 0,-89-3 0,53-2 16,-7-3-1,-7-1-15,-6-3 16,5-1-16,5-5 16,3 3-16,14 1 15,14 5-15,11 3 16,13 3-16,11 5 15,10 0-15,11 1 16,10 4-16,12 2 16,6 1-1,11 5-15,7 1 16,4-2-16,-2-1 16,-4-4-16,-12-2 15,-7-1-15,-13-6 16,-13 1-16,-12-1 15,-12-6-15,-11-3 16,-2 1-16</inkml:trace>
  <inkml:trace contextRef="#ctx0" brushRef="#br0" timeOffset="-108551.62">19389 12810 0,'-3'-6'0,"-3"-8"0,1 0 16,-2 2-16,-7 2 0,-7 1 0,-9-1 0,-5-1 0,-5-1 15,-5 3-15,-1 2 16,-1 1-16,10 6 16,8 6-16,11 4 15,15 6 1,13 5-16,14 5 16,8 2-16,1 2 15,2-3-15,2-5 16,-3-9-16,2-4 15,0-7-15,-1-1 16,-5-5-16,-7-1 16,-7-5-16,-5-5 15,-12-4-15,-7-1 16,-3-3 0,-3 2-16,2-2 15,4 4-15,8 4 16,8 4-16,9 4 15,10 4-15,14 4 16,10 5-16,11-1 16,7 4-16,0-3 15,-7 5-15,-8-2 16,-16 1-16,-20-5 16</inkml:trace>
  <inkml:trace contextRef="#ctx0" brushRef="#br0" timeOffset="-108102.58">19258 12335 0,'-1'0'0,"-1"-1"0,1 0 0,-1-1 0,-1 1 0,-1-1 16,-5-2-16,-7-3 15,-4-6 1,-6-18 15,8 10-15,4 1-16,5 0 0,6 3 0,9 6 0,6 7 0,9 6 15,9 7-15,7 8 16,2-1-16,4 3 16,2-2-16,0-4 15,-2-3-15,-6-5 16,-4-5 0,0-3-16,-5-4 0,-5-4 15,-6-4 1,-8-4-16,-9-2 15,-10-2-15,-7-2 16,-9-1-16,9 13 16</inkml:trace>
  <inkml:trace contextRef="#ctx0" brushRef="#br0" timeOffset="-107852.42">19524 11826 0,'0'0'16,"0"0"-16,0 0 16,0 0 15</inkml:trace>
  <inkml:trace contextRef="#ctx0" brushRef="#br0" timeOffset="-107413.72">19394 11652 0,'-7'-6'0,"-9"-5"0,-1-1 0,3 2 0,4 5 0,2 4 0,-3 2 0,-1 0 0,-2 1 0,-6 0 16,-9-2-16,-8-2 16,-9-4-16,-7-4 15,-4-5-15,-6-2 16,12-2-16,8 2 16,15 3-1,12 4-15,11 6 16,9 3-16,9 5 15,6 3-15,7 2 16,7 3-16,10 2 16,11 1-16,8 0 15,5-2-15,8-4 16,-3-1-16,-5-5 16,-9-2-16,-7 0 15,-15 0 1,-16-4-16,-16-3 15,-12-1-15</inkml:trace>
  <inkml:trace contextRef="#ctx0" brushRef="#br0" timeOffset="-106925.39">18924 11095 0,'12'4'0,"13"6"0,-4 1 0,11 2 0,7 3 0,10 4 15,7 2-15,3 3 0,8-2 16,-1-7-1,2-7-15,-2-9 16,-11-8-16,-11-4 16,-15-2-16,-17 0 15,-13 0-15,-9 1 16,-11-1 0,-7-1-16,-6 0 15,-6 1-15,0 6 16,3 4-16,7 7 15,5 11-15,10 10 16,3 2-16,18 8 16,3-5-16,11-6 15,9-8-15,4-6 16,6-13-16,0-7 16,-7-9-16,-13 0 15,-13 0 1,-23 0-16,-2 15 15</inkml:trace>
  <inkml:trace contextRef="#ctx0" brushRef="#br0" timeOffset="-106524.11">19530 10871 0,'3'-12'0,"3"-16"0,5 3 0,1 5 0,-1 8 0,-6 4 0,-5 2 0,-7 2 15,-3-1-15,-7 2 16,-7 1-16,-7 4 16,-8 3-16,-7 3 15,-1 3-15,-1 3 16,-3 2-16,5 0 16,11-3-16,4-3 15,6-4 1,14-5-16,-10-2 47,-9-2-47,0-6 15,10 1-15,-3-5 16,-3-3-16,4 4 16,3-4-16,10 3 15,-5 0 1,3 4-16,4 1 0,0 4 15,0 4-15,0 5 0</inkml:trace>
  <inkml:trace contextRef="#ctx0" brushRef="#br0" timeOffset="-106194.99">19486 10503 0,'4'4'0,"5"5"0,-6-1 0,-5-2 0,-8-4 0,-5-6 0,-5-4 0,1-3 0,9 1 0</inkml:trace>
  <inkml:trace contextRef="#ctx0" brushRef="#br0" timeOffset="-105694.8">19041 10155 0,'4'-2'0,"6"-1"0,3-3 0,-4 2 0,0 3 0,-3 6 0,9 4 0,5-2 0,6 3 16,10 0-16,9 0 0,10 0 0,4-2 0,2-5 15,-10-4-15,-10-3 16,-12-6-16,-12-6 16,-11-4-16,-12-3 15,-14-1-15,-8 2 16,-12-1-1,-10 1-15,-6 2 16,-2 3-16,2 0 16,5 7-16,7 9 15,9 8-15,9 10 16,10 9-16,3 13 16,2 9-16,8-17 15</inkml:trace>
  <inkml:trace contextRef="#ctx0" brushRef="#br0" timeOffset="-105227.42">19104 10733 0,'-3'2'0,"-3"-2"0,3 6 0,2-4 0,1-2 0,-1-3 16,1 0-16,1-3 0,-2 1 0,2-6 46,-10 8-46,5-10 16,4-3 0,2 4-16,3-1 0,4 1 0,6 1 0,6 6 0,6 6 15,4 6-15,4 7 16,1 9-16,2 4 16,0 5-16,1-3 15,1 1-15,0 0 16,-22-14-16,44 24 47,-23-15-47,-1-2 0,-2-3 0,-3-5 0,-4 0 15,-6-3-15,-13-6 16</inkml:trace>
  <inkml:trace contextRef="#ctx0" brushRef="#br0" timeOffset="-99155.24">11583 9304 0,'0'0'0,"0"0"16,0 0-16,0 0 16,0 0-16,-7 7 0,-5-3 0,3 0 0,2-1 0,3-1 0,2-1 0,4 16 0,-4-12 15,-1 1-15,1 0 16,0 1-1,1 0-15,2-3 0,17-7 16,2-4 0,-7 4-16,-5 1 15,8-3-15,9-6 16,-8 3-16,7-3 16,-7 4-16,10-4 15,-6 3-15,-2-2 16,-2-2-16,10-6 15,-2 0 1,8-6-16,-5 4 0,-5-1 16,-3 1-1,7-2-15,-5 0 16,-8 2-16,8-5 16,3-2-16,-2-2 15,2-2-15,-2 0 16,0-4-16,4-2 15,3-6-15,-1-3 16,-1-4 0,0-4-16,-2-3 0,-1-6 15,1-3 1,0-2-16,-4-5 16,5-4-16,1-2 15,-1-8-15,3-6 16,-4 0-16,-9-3 15,-9 4 1,10-8-16,4-7 16,23-17-16,13-4 15,-10 8-15,-16 0 16,-8-3-16,-21 0 16,20-10-16,20 1 15,3-6-15,11-3 16,-14-5-16,6 4 15,0 2 1,0 5-16,-1 4 16,4 1-16,3 1 15,8-1-15,7 2 16,-3 3-16,3 0 16,-1 2-16,9-1 15,1 4-15,4 2 16,9 4-16,-1 4 15,7 6-15,-2 3 16,0 3 0,0 5-16,1 4 15,-1 5-15,4 6 16,4 2-16,-2 2 16,2 1-16,0 6 15,1 3-15,3 5 16,4 2-16,1 4 15,-1 2-15,4 3 16,-3 8 0,-1 3-16,5 3 15,-1 3-15,3 4 16,0 4-16,5 5 16,0 4-16,3 2 15,-3 4-15,-1 4 16,-4 8-16,-5 1 15,-9 0-15,-2 4 16,0 2 0,1 3-16,2 7 15,3 7-15,-3 3 16,-4-3-16,-2 0 16,3 2-16,0 5 15,2 7-15,-12-6 16,-16-13-16,2 0 15,-5 1-15,2 1 16,14 7-16,-9 3 16,-11-7-1,-8-2-15,-4-1 16,-1 4-16,-6 2 16,-7-2-16,-7 3 15,-10 1-15,-25-8 16,-26-7-16,-12-13 15</inkml:trace>
  <inkml:trace contextRef="#ctx0" brushRef="#br0" timeOffset="-97420.33">11492 9085 0,'-2'6'0,"-5"10"0,-10 0 16,-3-4-16,-2-2 0,22-10 0,-17 6 0,6-3 0,5-2 16,6-2-16,-4 1 15,-1 3 1,-3 1-16,13-6 16,12-4-16,9-5 15,1-2-15,9-1 16,5-4-16,2-2 15,6-2-15,-18 4 16,11-7-16,-1 0 16,0-3-16,1 0 15,4-1 1,2-4-16,4-1 16,0-2-16,2-4 15,-1-2-15,4-4 16,3-2-16,0-2 15,3-2-15,-1-1 16,-2-3-16,-3-2 16,4-4-16,-2 0 15,1-4 1,-7 3-16,1-4 16,-2-2-16,-1-1 15,4-7-15,7-4 16,10-8-16,7-5 15,-19 3-15,-1-3 16,-9 4-16,-3 0 16,6-2-16,-4-2 15,7-4-15,5 4 16,-4-9 0,-3-1-16,-10-5 15,-6-9-15,0 8 16,4 2-16,7 1 15,3 2-15,0 3 16,6 3-16,-1-1 16,-15-5-16,-12-6 15,2 3-15,2 4 16,11 11 0,-11-2-16,-6 0 15,-1-1-15,-2 4 16,2 3-16,-4 6 15,-7-1-15,-9 5 16,-4 3-16,-3 3 16,3 1-1,-6 4-15,-1-2 0,-13 7 16,4 1-16,-4 3 16,-2 2-1,-3 2-15,-7 3 16,-6 3-16,4 0 15,4 1-15,-4 2 16,-2 3-16,-1 1 16,-3 2-16,-1 0 15,-1 3 1,-2 1-16,-3 1 0,-1 1 16,1 1-1,-2 2-15,-1 1 16,1-1-16,-5 3 15,-4 2-15,-4 2 16,0 0-16,0 3 16,2 2-16,5 0 15,0-1-15,-2 3 16,-2 0 0,-1 0-16,-1 2 0,0 0 15,-2 0 1,-4 2-16,-2 0 15,-2 1-15,-4 0 16,1-1-16,-1 0 16,-3 0-16,-7 3 15,-3 3 1,-6 6-16,-3 9 16,5 9-16,-1 6 15,4 1-15,-7-4 0,48-11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Como atribuir permissões de usuário distintas</a:t>
            </a:r>
          </a:p>
          <a:p>
            <a:r>
              <a:rPr lang="pt-BR" sz="1800" dirty="0"/>
              <a:t>Aqui está uma lista curta de outras permissões comuns possíveis das quais os usuários podem usufruir.</a:t>
            </a:r>
          </a:p>
          <a:p>
            <a:r>
              <a:rPr lang="pt-BR" sz="1800" b="1" dirty="0"/>
              <a:t>ALL PRIVILEGES </a:t>
            </a:r>
            <a:r>
              <a:rPr lang="pt-BR" sz="1800" dirty="0"/>
              <a:t>— como vimos anteriormente, isso garante ao usuário do MySQL acesso completo a um banco de dados (ou, se nenhum banco de dados for selecionado, acesso global a todo o sistema)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783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CREATE</a:t>
            </a:r>
            <a:r>
              <a:rPr lang="pt-BR" sz="1800" dirty="0"/>
              <a:t> — permite criar novas tabelas ou bancos de dados</a:t>
            </a:r>
          </a:p>
          <a:p>
            <a:r>
              <a:rPr lang="pt-BR" sz="1800" b="1" dirty="0"/>
              <a:t>DROP</a:t>
            </a:r>
            <a:r>
              <a:rPr lang="pt-BR" sz="1800" dirty="0"/>
              <a:t> — permite deletar tabelas ou bancos de dados</a:t>
            </a:r>
          </a:p>
          <a:p>
            <a:r>
              <a:rPr lang="pt-BR" sz="1800" b="1" dirty="0"/>
              <a:t>DELETE</a:t>
            </a:r>
            <a:r>
              <a:rPr lang="pt-BR" sz="1800" dirty="0"/>
              <a:t> — permite excluir linhas de tabelas</a:t>
            </a:r>
          </a:p>
          <a:p>
            <a:r>
              <a:rPr lang="pt-BR" sz="1800" b="1" dirty="0"/>
              <a:t>INSERT</a:t>
            </a:r>
            <a:r>
              <a:rPr lang="pt-BR" sz="1800" dirty="0"/>
              <a:t> — permite inserir linhas em tabelas</a:t>
            </a:r>
          </a:p>
          <a:p>
            <a:r>
              <a:rPr lang="pt-BR" sz="1800" b="1" dirty="0"/>
              <a:t>SELECT</a:t>
            </a:r>
            <a:r>
              <a:rPr lang="pt-BR" sz="1800" dirty="0"/>
              <a:t> - permite usar o comando SELECT para ler os bancos de dados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50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UPDATE</a:t>
            </a:r>
            <a:r>
              <a:rPr lang="pt-BR" sz="1800" dirty="0"/>
              <a:t> — permite atualizar linhas de tabelas</a:t>
            </a:r>
          </a:p>
          <a:p>
            <a:r>
              <a:rPr lang="pt-BR" sz="1800" b="1" dirty="0"/>
              <a:t>GRANT OPTION </a:t>
            </a:r>
            <a:r>
              <a:rPr lang="pt-BR" sz="1800" dirty="0"/>
              <a:t>— permite conceder ou remover privilégios de outros usuários</a:t>
            </a:r>
          </a:p>
          <a:p>
            <a:r>
              <a:rPr lang="pt-BR" sz="1800" dirty="0"/>
              <a:t>De forma a fornecer uma permissão a um usuário específico, utilize este framework:</a:t>
            </a:r>
          </a:p>
          <a:p>
            <a:r>
              <a:rPr lang="en-US" sz="1800" b="1" dirty="0"/>
              <a:t>GRANT </a:t>
            </a:r>
            <a:r>
              <a:rPr lang="en-US" sz="1800" b="1" dirty="0" err="1"/>
              <a:t>type_of_permission</a:t>
            </a:r>
            <a:r>
              <a:rPr lang="en-US" sz="1800" b="1" dirty="0"/>
              <a:t> ON </a:t>
            </a:r>
            <a:r>
              <a:rPr lang="en-US" sz="1800" b="1" dirty="0" err="1"/>
              <a:t>database_name.table_name</a:t>
            </a:r>
            <a:r>
              <a:rPr lang="en-US" sz="1800" b="1" dirty="0"/>
              <a:t> TO 'username'@'</a:t>
            </a:r>
            <a:r>
              <a:rPr lang="en-US" sz="1800" b="1" dirty="0" err="1"/>
              <a:t>localhost</a:t>
            </a:r>
            <a:r>
              <a:rPr lang="en-US" sz="1800" b="1" dirty="0"/>
              <a:t>';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479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Se quiser conceder-lhe acesso a todos os bancos de dados ou tabelas, certifique-se de colocar um asterisco (*) no lugar do nome do banco de dados ou nome da tabela.</a:t>
            </a:r>
          </a:p>
          <a:p>
            <a:r>
              <a:rPr lang="pt-BR" sz="1800" dirty="0"/>
              <a:t>Toda vez que você atualizar ou alterar uma permissão, certifique-se de usar o comando Flush </a:t>
            </a:r>
            <a:r>
              <a:rPr lang="pt-BR" sz="1800" dirty="0" err="1"/>
              <a:t>Privileges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010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Se precisar revogar uma permissão, a estrutura é quase idêntica àquela da concessão:</a:t>
            </a:r>
          </a:p>
          <a:p>
            <a:r>
              <a:rPr lang="pt-BR" sz="1800" b="1" dirty="0"/>
              <a:t>REVOKE </a:t>
            </a:r>
            <a:r>
              <a:rPr lang="pt-BR" sz="1800" b="1" dirty="0" err="1"/>
              <a:t>type_of_permission</a:t>
            </a:r>
            <a:r>
              <a:rPr lang="pt-BR" sz="1800" b="1" dirty="0"/>
              <a:t> ON </a:t>
            </a:r>
            <a:r>
              <a:rPr lang="pt-BR" sz="1800" b="1" dirty="0" err="1"/>
              <a:t>database_name.table_name</a:t>
            </a:r>
            <a:r>
              <a:rPr lang="pt-BR" sz="1800" b="1" dirty="0"/>
              <a:t> FROM '</a:t>
            </a:r>
            <a:r>
              <a:rPr lang="pt-BR" sz="1800" b="1" dirty="0" err="1"/>
              <a:t>username</a:t>
            </a:r>
            <a:r>
              <a:rPr lang="pt-BR" sz="1800" b="1" dirty="0"/>
              <a:t>'@'</a:t>
            </a:r>
            <a:r>
              <a:rPr lang="pt-BR" sz="1800" b="1" dirty="0" err="1"/>
              <a:t>localhost</a:t>
            </a:r>
            <a:r>
              <a:rPr lang="pt-BR" sz="1800" b="1" dirty="0"/>
              <a:t>'; </a:t>
            </a:r>
          </a:p>
          <a:p>
            <a:r>
              <a:rPr lang="pt-BR" sz="1800" dirty="0"/>
              <a:t> Observe que ao revogar permissões, a sintaxe requer a utilização do FROM ao invés do TO, que usamos ao conceder permissões.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346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É possível revisar as permissões atuais de um usuário executando o seguinte:</a:t>
            </a:r>
          </a:p>
          <a:p>
            <a:r>
              <a:rPr lang="pt-BR" sz="1800" b="1" dirty="0"/>
              <a:t>SHOW GRANTS FOR '</a:t>
            </a:r>
            <a:r>
              <a:rPr lang="pt-BR" sz="1800" b="1" dirty="0" err="1"/>
              <a:t>username</a:t>
            </a:r>
            <a:r>
              <a:rPr lang="pt-BR" sz="1800" b="1" dirty="0"/>
              <a:t>'@'</a:t>
            </a:r>
            <a:r>
              <a:rPr lang="pt-BR" sz="1800" b="1" dirty="0" err="1"/>
              <a:t>localhost</a:t>
            </a:r>
            <a:r>
              <a:rPr lang="pt-BR" sz="1800" b="1" dirty="0"/>
              <a:t>'; </a:t>
            </a:r>
          </a:p>
          <a:p>
            <a:r>
              <a:rPr lang="pt-BR" sz="1800" dirty="0"/>
              <a:t>Da mesma forma como é possível deletar bancos de dados com DROP, também é possível usar o DROP para excluir um usuário completamente:</a:t>
            </a:r>
          </a:p>
          <a:p>
            <a:r>
              <a:rPr lang="pt-BR" sz="1800" b="1" dirty="0"/>
              <a:t>DROP USER '</a:t>
            </a:r>
            <a:r>
              <a:rPr lang="pt-BR" sz="1800" b="1" dirty="0" err="1"/>
              <a:t>username</a:t>
            </a:r>
            <a:r>
              <a:rPr lang="pt-BR" sz="1800" b="1" dirty="0"/>
              <a:t>'@'</a:t>
            </a:r>
            <a:r>
              <a:rPr lang="pt-BR" sz="1800" b="1" dirty="0" err="1"/>
              <a:t>localhost</a:t>
            </a:r>
            <a:r>
              <a:rPr lang="pt-BR" sz="1800" b="1" dirty="0"/>
              <a:t>';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FA17F4-A0F7-4A55-85C3-4FD347F62D17}"/>
                  </a:ext>
                </a:extLst>
              </p14:cNvPr>
              <p14:cNvContentPartPr/>
              <p14:nvPr/>
            </p14:nvContentPartPr>
            <p14:xfrm>
              <a:off x="150120" y="2141640"/>
              <a:ext cx="2904480" cy="28886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FA17F4-A0F7-4A55-85C3-4FD347F62D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760" y="2132280"/>
                <a:ext cx="2923200" cy="29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46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Para fazer </a:t>
            </a:r>
            <a:r>
              <a:rPr lang="pt-BR" sz="1800" dirty="0" err="1"/>
              <a:t>login</a:t>
            </a:r>
            <a:r>
              <a:rPr lang="pt-BR" sz="1800" dirty="0"/>
              <a:t> com o usuário criado, basta utilizar o comando abaixo no terminal:</a:t>
            </a:r>
          </a:p>
          <a:p>
            <a:r>
              <a:rPr lang="pt-BR" sz="1800" dirty="0" err="1"/>
              <a:t>mysql</a:t>
            </a:r>
            <a:r>
              <a:rPr lang="pt-BR" sz="1800" dirty="0"/>
              <a:t> -u [</a:t>
            </a:r>
            <a:r>
              <a:rPr lang="pt-BR" sz="1800" dirty="0" err="1"/>
              <a:t>username</a:t>
            </a:r>
            <a:r>
              <a:rPr lang="pt-BR" sz="1800" dirty="0"/>
              <a:t>] -p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8CB52D0-2DCC-42FB-A378-6DCBE0461466}"/>
                  </a:ext>
                </a:extLst>
              </p14:cNvPr>
              <p14:cNvContentPartPr/>
              <p14:nvPr/>
            </p14:nvContentPartPr>
            <p14:xfrm>
              <a:off x="1600200" y="213840"/>
              <a:ext cx="4369680" cy="3153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8CB52D0-2DCC-42FB-A378-6DCBE04614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840" y="204480"/>
                <a:ext cx="4388400" cy="31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4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Exibindo os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Para exibir os usuários basta digitar o comando abaixo:</a:t>
            </a:r>
          </a:p>
          <a:p>
            <a:endParaRPr lang="pt-BR" sz="1800" b="1" i="1" dirty="0"/>
          </a:p>
          <a:p>
            <a:r>
              <a:rPr lang="en-US" sz="1800" b="1" i="1" dirty="0" err="1"/>
              <a:t>mysql</a:t>
            </a:r>
            <a:r>
              <a:rPr lang="en-US" sz="1800" b="1" i="1" dirty="0"/>
              <a:t>&gt; SELECT user FROM </a:t>
            </a:r>
            <a:r>
              <a:rPr lang="en-US" sz="1800" b="1" i="1" dirty="0" err="1"/>
              <a:t>mysql.user</a:t>
            </a:r>
            <a:r>
              <a:rPr lang="en-US" sz="1800" b="1" i="1" dirty="0"/>
              <a:t>;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59E721D-725B-4748-B655-2ECC1150318A}"/>
                  </a:ext>
                </a:extLst>
              </p14:cNvPr>
              <p14:cNvContentPartPr/>
              <p14:nvPr/>
            </p14:nvContentPartPr>
            <p14:xfrm>
              <a:off x="1175760" y="109440"/>
              <a:ext cx="7051680" cy="47664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59E721D-725B-4748-B655-2ECC11503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6400" y="100080"/>
                <a:ext cx="7070400" cy="47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16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Por padrão é criado no MySQL o usuário root, com acesso total a todos os bancos de dados. </a:t>
            </a:r>
          </a:p>
          <a:p>
            <a:r>
              <a:rPr lang="pt-BR" sz="1800" dirty="0"/>
              <a:t>No entanto, em casos em que mais restrições possam ser necessárias, existem maneiras de criar usuários com permissões personalizadas.</a:t>
            </a:r>
          </a:p>
          <a:p>
            <a:r>
              <a:rPr lang="pt-BR" sz="1800" dirty="0"/>
              <a:t>Vamos começar criando um novo usuário dentro do </a:t>
            </a:r>
            <a:r>
              <a:rPr lang="pt-BR" sz="1800" dirty="0" err="1"/>
              <a:t>shell</a:t>
            </a:r>
            <a:r>
              <a:rPr lang="pt-BR" sz="1800" dirty="0"/>
              <a:t> do MySQL: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971EB2-E3D3-4252-B7B3-1011616F1918}"/>
                  </a:ext>
                </a:extLst>
              </p14:cNvPr>
              <p14:cNvContentPartPr/>
              <p14:nvPr/>
            </p14:nvContentPartPr>
            <p14:xfrm>
              <a:off x="1011600" y="1731240"/>
              <a:ext cx="2648520" cy="16765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971EB2-E3D3-4252-B7B3-1011616F19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40" y="1721880"/>
                <a:ext cx="2667240" cy="169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USER '</a:t>
            </a:r>
            <a:r>
              <a:rPr lang="en-US" sz="1800" dirty="0" err="1"/>
              <a:t>newuser</a:t>
            </a:r>
            <a:r>
              <a:rPr lang="en-US" sz="1800" dirty="0"/>
              <a:t>'@'</a:t>
            </a:r>
            <a:r>
              <a:rPr lang="en-US" sz="1800" dirty="0" err="1"/>
              <a:t>localhost</a:t>
            </a:r>
            <a:r>
              <a:rPr lang="en-US" sz="1800" dirty="0"/>
              <a:t>' IDENTIFIED BY 'password';</a:t>
            </a:r>
          </a:p>
          <a:p>
            <a:endParaRPr lang="en-US" sz="1800" dirty="0"/>
          </a:p>
          <a:p>
            <a:r>
              <a:rPr lang="en-US" sz="1800" dirty="0"/>
              <a:t>Ex.</a:t>
            </a:r>
          </a:p>
          <a:p>
            <a:pPr marL="69850" indent="0">
              <a:buNone/>
            </a:pPr>
            <a:r>
              <a:rPr lang="en-US" sz="1800" b="1" i="1" dirty="0"/>
              <a:t>CREATE USER ‘</a:t>
            </a:r>
            <a:r>
              <a:rPr lang="en-US" sz="1800" b="1" i="1" dirty="0" err="1"/>
              <a:t>ederson</a:t>
            </a:r>
            <a:r>
              <a:rPr lang="en-US" sz="1800" b="1" i="1" dirty="0"/>
              <a:t>’@’</a:t>
            </a:r>
            <a:r>
              <a:rPr lang="en-US" sz="1800" b="1" i="1" dirty="0" err="1"/>
              <a:t>localhost</a:t>
            </a:r>
            <a:r>
              <a:rPr lang="en-US" sz="1800" b="1" i="1" dirty="0"/>
              <a:t>’ IDENTIFIED BY ‘</a:t>
            </a:r>
            <a:r>
              <a:rPr lang="en-US" sz="1800" b="1" i="1" dirty="0" err="1"/>
              <a:t>senha</a:t>
            </a:r>
            <a:r>
              <a:rPr lang="en-US" sz="1800" b="1" i="1" dirty="0"/>
              <a:t>’;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B7DF8A2-B0A9-40F2-8904-2447D5FE079E}"/>
                  </a:ext>
                </a:extLst>
              </p14:cNvPr>
              <p14:cNvContentPartPr/>
              <p14:nvPr/>
            </p14:nvContentPartPr>
            <p14:xfrm>
              <a:off x="611640" y="189360"/>
              <a:ext cx="8346960" cy="3819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B7DF8A2-B0A9-40F2-8904-2447D5FE07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280" y="180000"/>
                <a:ext cx="8365680" cy="38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6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CREATE USER '</a:t>
            </a:r>
            <a:r>
              <a:rPr lang="en-US" sz="1800" dirty="0" err="1"/>
              <a:t>newuser</a:t>
            </a:r>
            <a:r>
              <a:rPr lang="en-US" sz="1800" dirty="0"/>
              <a:t>'@%' IDENTIFIED BY 'password';</a:t>
            </a:r>
          </a:p>
          <a:p>
            <a:endParaRPr lang="en-US" sz="1800" dirty="0"/>
          </a:p>
          <a:p>
            <a:r>
              <a:rPr lang="en-US" sz="1800" dirty="0"/>
              <a:t>Ex.</a:t>
            </a:r>
          </a:p>
          <a:p>
            <a:pPr marL="69850" indent="0">
              <a:buNone/>
            </a:pPr>
            <a:r>
              <a:rPr lang="en-US" sz="1800" b="1" i="1" dirty="0"/>
              <a:t>CREATE USER ‘</a:t>
            </a:r>
            <a:r>
              <a:rPr lang="en-US" sz="1800" b="1" i="1" dirty="0" err="1"/>
              <a:t>ederson</a:t>
            </a:r>
            <a:r>
              <a:rPr lang="en-US" sz="1800" b="1" i="1" dirty="0"/>
              <a:t>’@%’ IDENTIFIED BY ‘</a:t>
            </a:r>
            <a:r>
              <a:rPr lang="en-US" sz="1800" b="1" i="1" dirty="0" err="1"/>
              <a:t>senha</a:t>
            </a:r>
            <a:r>
              <a:rPr lang="en-US" sz="1800" b="1" i="1" dirty="0"/>
              <a:t>’;</a:t>
            </a:r>
          </a:p>
          <a:p>
            <a:pPr marL="69850" indent="0">
              <a:buNone/>
            </a:pPr>
            <a:endParaRPr lang="en-US" sz="1800" b="1" i="1" dirty="0"/>
          </a:p>
          <a:p>
            <a:pPr marL="69850" indent="0">
              <a:buNone/>
            </a:pPr>
            <a:r>
              <a:rPr lang="en-US" sz="1800" b="1" i="1" dirty="0" err="1"/>
              <a:t>Cria</a:t>
            </a:r>
            <a:r>
              <a:rPr lang="en-US" sz="1800" b="1" i="1" dirty="0"/>
              <a:t> o </a:t>
            </a:r>
            <a:r>
              <a:rPr lang="en-US" sz="1800" b="1" i="1" dirty="0" err="1"/>
              <a:t>usuário</a:t>
            </a:r>
            <a:r>
              <a:rPr lang="en-US" sz="1800" b="1" i="1" dirty="0"/>
              <a:t> para </a:t>
            </a:r>
            <a:r>
              <a:rPr lang="en-US" sz="1800" b="1" i="1" dirty="0" err="1"/>
              <a:t>acesso</a:t>
            </a:r>
            <a:r>
              <a:rPr lang="en-US" sz="1800" b="1" i="1" dirty="0"/>
              <a:t> </a:t>
            </a:r>
            <a:r>
              <a:rPr lang="en-US" sz="1800" b="1" i="1" dirty="0" err="1"/>
              <a:t>remoto</a:t>
            </a:r>
            <a:endParaRPr lang="en-US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A246BD-311F-41F8-9A28-0726C8349FAC}"/>
                  </a:ext>
                </a:extLst>
              </p14:cNvPr>
              <p14:cNvContentPartPr/>
              <p14:nvPr/>
            </p14:nvContentPartPr>
            <p14:xfrm>
              <a:off x="2622240" y="966600"/>
              <a:ext cx="3467160" cy="26719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A246BD-311F-41F8-9A28-0726C8349F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2880" y="957240"/>
                <a:ext cx="3485880" cy="26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1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Neste ponto, o usuário </a:t>
            </a:r>
            <a:r>
              <a:rPr lang="pt-BR" sz="1800" dirty="0" err="1"/>
              <a:t>ederson</a:t>
            </a:r>
            <a:r>
              <a:rPr lang="pt-BR" sz="1800" dirty="0"/>
              <a:t> não possui permissões para fazer nada com os bancos de dados. </a:t>
            </a:r>
          </a:p>
          <a:p>
            <a:r>
              <a:rPr lang="pt-BR" sz="1800" dirty="0"/>
              <a:t>Na verdade, mesmo se </a:t>
            </a:r>
            <a:r>
              <a:rPr lang="pt-BR" sz="1800" dirty="0" err="1"/>
              <a:t>ederson</a:t>
            </a:r>
            <a:r>
              <a:rPr lang="pt-BR" sz="1800" dirty="0"/>
              <a:t> tentar fazer </a:t>
            </a:r>
            <a:r>
              <a:rPr lang="pt-BR" sz="1800" dirty="0" err="1"/>
              <a:t>login</a:t>
            </a:r>
            <a:r>
              <a:rPr lang="pt-BR" sz="1800" dirty="0"/>
              <a:t> (com a senha), ele não será capaz de chegar ao </a:t>
            </a:r>
            <a:r>
              <a:rPr lang="pt-BR" sz="1800" dirty="0" err="1"/>
              <a:t>shell</a:t>
            </a:r>
            <a:r>
              <a:rPr lang="pt-BR" sz="1800" dirty="0"/>
              <a:t> do MySQL.</a:t>
            </a:r>
          </a:p>
          <a:p>
            <a:r>
              <a:rPr lang="pt-BR" sz="1800" dirty="0"/>
              <a:t>Portanto, a primeira coisa a ser feita é fornecer ao usuário o acesso às informações que eles irão precisar.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77569F8-099F-4E11-93F2-E70D32A13E9C}"/>
                  </a:ext>
                </a:extLst>
              </p14:cNvPr>
              <p14:cNvContentPartPr/>
              <p14:nvPr/>
            </p14:nvContentPartPr>
            <p14:xfrm>
              <a:off x="1670400" y="1989000"/>
              <a:ext cx="2246760" cy="3592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77569F8-099F-4E11-93F2-E70D32A13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1040" y="1979640"/>
                <a:ext cx="226548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18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1" dirty="0"/>
              <a:t>GRANT ALL PRIVILEGES ON * . * TO ‘</a:t>
            </a:r>
            <a:r>
              <a:rPr lang="en-US" sz="1800" b="1" i="1" dirty="0" err="1"/>
              <a:t>ederson</a:t>
            </a:r>
            <a:r>
              <a:rPr lang="en-US" sz="1800" b="1" i="1" dirty="0"/>
              <a:t>'@'</a:t>
            </a:r>
            <a:r>
              <a:rPr lang="en-US" sz="1800" b="1" i="1" dirty="0" err="1"/>
              <a:t>localhost</a:t>
            </a:r>
            <a:r>
              <a:rPr lang="en-US" sz="1800" b="1" i="1" dirty="0"/>
              <a:t>';</a:t>
            </a:r>
          </a:p>
          <a:p>
            <a:r>
              <a:rPr lang="pt-BR" sz="1800" dirty="0"/>
              <a:t>Os asteriscos neste comando referem-se ao banco de dados e tabela (respectivamente) que ele pode acessar — este comando específico permite que o usuário leia, edite, execute e realize todas as tarefas em todos os bancos de dados e tabelas.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EA35E4C-41A6-4492-AC79-E57D82937D3D}"/>
                  </a:ext>
                </a:extLst>
              </p14:cNvPr>
              <p14:cNvContentPartPr/>
              <p14:nvPr/>
            </p14:nvContentPartPr>
            <p14:xfrm>
              <a:off x="1209600" y="332640"/>
              <a:ext cx="7611480" cy="1967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EA35E4C-41A6-4492-AC79-E57D82937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240" y="323280"/>
                <a:ext cx="7630200" cy="19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1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1" dirty="0"/>
              <a:t>GRANT ALL PRIVILEGES ON * . * TO ‘</a:t>
            </a:r>
            <a:r>
              <a:rPr lang="en-US" sz="1800" b="1" i="1" dirty="0" err="1"/>
              <a:t>ederson</a:t>
            </a:r>
            <a:r>
              <a:rPr lang="en-US" sz="1800" b="1" i="1"/>
              <a:t>'@’%';</a:t>
            </a:r>
            <a:endParaRPr lang="en-US" sz="1800" b="1" i="1" dirty="0"/>
          </a:p>
          <a:p>
            <a:r>
              <a:rPr lang="pt-BR" sz="1800" dirty="0"/>
              <a:t>O sinal de % dá acesso via rede.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50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Observe que, nesse exemplo, estamos concedendo ao </a:t>
            </a:r>
            <a:r>
              <a:rPr lang="pt-BR" sz="1800" dirty="0" err="1"/>
              <a:t>ederson</a:t>
            </a:r>
            <a:r>
              <a:rPr lang="pt-BR" sz="1800" dirty="0"/>
              <a:t> acesso root completo a tudo em nosso banco de dados.</a:t>
            </a:r>
          </a:p>
          <a:p>
            <a:r>
              <a:rPr lang="pt-BR" sz="1800" dirty="0"/>
              <a:t>Embora isso seja útil para explicar alguns conceitos do MySQL, pode ser impraticável para a maioria dos casos de uso e pode colocar a segurança do seu banco de dados em grande risco.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82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Criando Usuários: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Depois de finalizar com as permissões que deseja configurar para seus novos usuários, sempre se certifique de recarregar todos os privilégios.</a:t>
            </a:r>
          </a:p>
          <a:p>
            <a:endParaRPr lang="pt-BR" sz="1800" dirty="0"/>
          </a:p>
          <a:p>
            <a:r>
              <a:rPr lang="pt-BR" sz="1800" b="1" i="1" dirty="0"/>
              <a:t>FLUSH PRIVILEGES;</a:t>
            </a:r>
            <a:r>
              <a:rPr lang="pt-BR" sz="1800" dirty="0"/>
              <a:t> </a:t>
            </a:r>
          </a:p>
          <a:p>
            <a:pPr marL="69850" indent="0">
              <a:buNone/>
            </a:pPr>
            <a:endParaRPr lang="pt-BR" sz="1800" dirty="0"/>
          </a:p>
          <a:p>
            <a:r>
              <a:rPr lang="pt-BR" sz="1800" dirty="0"/>
              <a:t>Suas alterações estarão em vigor.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9702"/>
            <a:ext cx="2880320" cy="20760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57A6D86-ABC7-4645-9CED-6EF9A9CD1855}"/>
                  </a:ext>
                </a:extLst>
              </p14:cNvPr>
              <p14:cNvContentPartPr/>
              <p14:nvPr/>
            </p14:nvContentPartPr>
            <p14:xfrm>
              <a:off x="1365480" y="3574080"/>
              <a:ext cx="1830240" cy="68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57A6D86-ABC7-4645-9CED-6EF9A9CD18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120" y="3564720"/>
                <a:ext cx="184896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06296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5DD76-6860-42B9-846E-D96805E6F33F}"/>
</file>

<file path=customXml/itemProps2.xml><?xml version="1.0" encoding="utf-8"?>
<ds:datastoreItem xmlns:ds="http://schemas.openxmlformats.org/officeDocument/2006/customXml" ds:itemID="{ADBED7F6-0564-4CD8-A5E1-DADFB3F096F8}"/>
</file>

<file path=customXml/itemProps3.xml><?xml version="1.0" encoding="utf-8"?>
<ds:datastoreItem xmlns:ds="http://schemas.openxmlformats.org/officeDocument/2006/customXml" ds:itemID="{0D389589-4563-4ED4-80C4-3A25BC4B6FD5}"/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909</Words>
  <Application>Microsoft Office PowerPoint</Application>
  <PresentationFormat>Apresentação na tela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Sniglet</vt:lpstr>
      <vt:lpstr>Calibri</vt:lpstr>
      <vt:lpstr>Dosis</vt:lpstr>
      <vt:lpstr>Arial</vt:lpstr>
      <vt:lpstr>Friar template</vt:lpstr>
      <vt:lpstr>Implementar banco de dados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Criando Usuários:</vt:lpstr>
      <vt:lpstr>Exibindo os Usuários: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36</cp:revision>
  <dcterms:modified xsi:type="dcterms:W3CDTF">2024-08-12T12:46:53Z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