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3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</a:t>
            </a:r>
            <a:r>
              <a:rPr lang="pt-BR" altLang="pt-BR" dirty="0">
                <a:solidFill>
                  <a:srgbClr val="359830"/>
                </a:solidFill>
              </a:rPr>
              <a:t>. Ederson da Costa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Prof.edersondacosta@gmail.com</a:t>
            </a:r>
            <a:endParaRPr lang="pt-BR" altLang="pt-BR" dirty="0">
              <a:solidFill>
                <a:srgbClr val="35983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BD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74483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Após</a:t>
            </a:r>
            <a:r>
              <a:rPr lang="en-US" sz="1600" dirty="0" smtClean="0"/>
              <a:t> </a:t>
            </a:r>
            <a:r>
              <a:rPr lang="en-US" sz="1600" dirty="0" err="1" smtClean="0"/>
              <a:t>criar</a:t>
            </a:r>
            <a:r>
              <a:rPr lang="en-US" sz="1600" dirty="0" smtClean="0"/>
              <a:t> o banco é </a:t>
            </a:r>
            <a:r>
              <a:rPr lang="en-US" sz="1600" dirty="0" err="1" smtClean="0"/>
              <a:t>possível</a:t>
            </a:r>
            <a:r>
              <a:rPr lang="en-US" sz="1600" dirty="0" smtClean="0"/>
              <a:t> </a:t>
            </a:r>
            <a:r>
              <a:rPr lang="en-US" sz="1600" dirty="0" err="1" smtClean="0"/>
              <a:t>alterar</a:t>
            </a:r>
            <a:r>
              <a:rPr lang="en-US" sz="1600" dirty="0" smtClean="0"/>
              <a:t> o charset com o </a:t>
            </a:r>
            <a:r>
              <a:rPr lang="en-US" sz="1600" dirty="0" err="1" smtClean="0"/>
              <a:t>seguinte</a:t>
            </a:r>
            <a:r>
              <a:rPr lang="en-US" sz="1600" smtClean="0"/>
              <a:t> commando:</a:t>
            </a:r>
            <a:endParaRPr lang="en-US" sz="1600" dirty="0"/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SET </a:t>
            </a:r>
            <a:r>
              <a:rPr lang="pt-BR" sz="1600" dirty="0"/>
              <a:t>NAMES </a:t>
            </a:r>
            <a:r>
              <a:rPr lang="pt-BR" sz="1600" dirty="0" smtClean="0"/>
              <a:t>‘</a:t>
            </a:r>
            <a:r>
              <a:rPr lang="en-US" sz="1600" dirty="0" smtClean="0"/>
              <a:t>utf8mb4’ </a:t>
            </a:r>
            <a:r>
              <a:rPr lang="en-US" sz="1600" dirty="0"/>
              <a:t>COLLATE </a:t>
            </a:r>
            <a:r>
              <a:rPr lang="en-US" sz="1600" dirty="0" smtClean="0"/>
              <a:t>‘utf8mb4_unicode_ci’;</a:t>
            </a:r>
          </a:p>
          <a:p>
            <a:pPr algn="l"/>
            <a:endParaRPr lang="en-US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Criando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banco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744838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CREATE </a:t>
            </a:r>
            <a:r>
              <a:rPr lang="pt-BR" sz="1600" dirty="0"/>
              <a:t>TABLE `</a:t>
            </a:r>
            <a:r>
              <a:rPr lang="pt-BR" sz="1600" dirty="0" err="1"/>
              <a:t>Usuarios</a:t>
            </a:r>
            <a:r>
              <a:rPr lang="pt-BR" sz="1600" dirty="0"/>
              <a:t>` (</a:t>
            </a:r>
          </a:p>
          <a:p>
            <a:pPr algn="l"/>
            <a:r>
              <a:rPr lang="pt-BR" sz="1600" dirty="0" smtClean="0"/>
              <a:t> </a:t>
            </a:r>
            <a:r>
              <a:rPr lang="pt-BR" sz="1600" dirty="0"/>
              <a:t>`</a:t>
            </a:r>
            <a:r>
              <a:rPr lang="pt-BR" sz="1600" dirty="0" err="1"/>
              <a:t>Usuario</a:t>
            </a:r>
            <a:r>
              <a:rPr lang="pt-BR" sz="1600" dirty="0"/>
              <a:t>` </a:t>
            </a:r>
            <a:r>
              <a:rPr lang="pt-BR" sz="1600" dirty="0" err="1"/>
              <a:t>varchar</a:t>
            </a:r>
            <a:r>
              <a:rPr lang="pt-BR" sz="1600" dirty="0"/>
              <a:t>(30) NOT NULL DEFAULT '',</a:t>
            </a:r>
          </a:p>
          <a:p>
            <a:pPr algn="l"/>
            <a:r>
              <a:rPr lang="pt-BR" sz="1600" dirty="0"/>
              <a:t>  `Senha` </a:t>
            </a:r>
            <a:r>
              <a:rPr lang="pt-BR" sz="1600" dirty="0" err="1"/>
              <a:t>varchar</a:t>
            </a:r>
            <a:r>
              <a:rPr lang="pt-BR" sz="1600" dirty="0"/>
              <a:t>(100) NOT NULL DEFAULT '',</a:t>
            </a:r>
          </a:p>
          <a:p>
            <a:pPr algn="l"/>
            <a:r>
              <a:rPr lang="pt-BR" sz="1600" dirty="0"/>
              <a:t>  PRIMARY KEY (`</a:t>
            </a:r>
            <a:r>
              <a:rPr lang="pt-BR" sz="1600" dirty="0" err="1"/>
              <a:t>Usuario</a:t>
            </a:r>
            <a:r>
              <a:rPr lang="pt-BR" sz="1600" dirty="0"/>
              <a:t>`)</a:t>
            </a:r>
          </a:p>
          <a:p>
            <a:pPr algn="l"/>
            <a:r>
              <a:rPr lang="pt-BR" sz="1600" dirty="0"/>
              <a:t>) </a:t>
            </a:r>
            <a:r>
              <a:rPr lang="pt-BR" sz="1600" dirty="0" smtClean="0"/>
              <a:t>DEFAULT </a:t>
            </a:r>
            <a:r>
              <a:rPr lang="pt-BR" sz="1600" dirty="0"/>
              <a:t>CHARSET=utf-8</a:t>
            </a:r>
            <a:r>
              <a:rPr lang="pt-BR" sz="1600" dirty="0" smtClean="0"/>
              <a:t>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Na </a:t>
            </a:r>
            <a:r>
              <a:rPr lang="pt-BR" sz="1600" dirty="0"/>
              <a:t>última linha informa o conjunto de caracteres padrão da tabela.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Isso </a:t>
            </a:r>
            <a:r>
              <a:rPr lang="pt-BR" sz="1600" dirty="0"/>
              <a:t>quer dizer que as colunas de texto da tabela, por padrão, aceitam caracteres do conjunto "UTF-8".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smtClean="0"/>
              <a:t>Mesmo </a:t>
            </a:r>
            <a:r>
              <a:rPr lang="pt-BR" sz="1600" dirty="0"/>
              <a:t>assim, você pode definir cada coluna texto com </a:t>
            </a:r>
            <a:r>
              <a:rPr lang="pt-BR" sz="1600" dirty="0" err="1"/>
              <a:t>charset</a:t>
            </a:r>
            <a:r>
              <a:rPr lang="pt-BR" sz="1600" dirty="0"/>
              <a:t> diferente do padrão, se necessário.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Criando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banco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Os campos tipo texto do MySQL (e outros </a:t>
            </a:r>
            <a:r>
              <a:rPr lang="pt-BR" sz="1600" dirty="0" err="1"/>
              <a:t>SGBDs</a:t>
            </a:r>
            <a:r>
              <a:rPr lang="pt-BR" sz="1600" dirty="0"/>
              <a:t>), como char, </a:t>
            </a:r>
            <a:r>
              <a:rPr lang="pt-BR" sz="1600" dirty="0" err="1"/>
              <a:t>varchar</a:t>
            </a:r>
            <a:r>
              <a:rPr lang="pt-BR" sz="1600" dirty="0"/>
              <a:t>, </a:t>
            </a:r>
            <a:r>
              <a:rPr lang="pt-BR" sz="1600" dirty="0" err="1"/>
              <a:t>text</a:t>
            </a:r>
            <a:r>
              <a:rPr lang="pt-BR" sz="1600" dirty="0"/>
              <a:t>, etc., têm uma propriedade que </a:t>
            </a:r>
            <a:r>
              <a:rPr lang="pt-BR" sz="1600" dirty="0" smtClean="0"/>
              <a:t>define </a:t>
            </a:r>
            <a:r>
              <a:rPr lang="pt-BR" sz="1600" dirty="0"/>
              <a:t>o conjunto de caracteres válidos naquele campo.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Esses </a:t>
            </a:r>
            <a:r>
              <a:rPr lang="pt-BR" sz="1600" dirty="0"/>
              <a:t>são os chamados "</a:t>
            </a:r>
            <a:r>
              <a:rPr lang="pt-BR" sz="1600" dirty="0" err="1"/>
              <a:t>character</a:t>
            </a:r>
            <a:r>
              <a:rPr lang="pt-BR" sz="1600" dirty="0"/>
              <a:t> sets" ou, de forma abreviada, "</a:t>
            </a:r>
            <a:r>
              <a:rPr lang="pt-BR" sz="1600" dirty="0" err="1"/>
              <a:t>charsets</a:t>
            </a:r>
            <a:r>
              <a:rPr lang="pt-BR" sz="1600" dirty="0"/>
              <a:t>". Há </a:t>
            </a:r>
            <a:r>
              <a:rPr lang="pt-BR" sz="1600" dirty="0" err="1"/>
              <a:t>charsets</a:t>
            </a:r>
            <a:r>
              <a:rPr lang="pt-BR" sz="1600" dirty="0"/>
              <a:t> pra vários idiomas.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mais usado com o português é o "latin1", que inclui todos os nossos caracteres acentuados. Porém o "UTF-8" é o mais recomendado ultimamente.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Você pode ver a lista de </a:t>
            </a:r>
            <a:r>
              <a:rPr lang="pt-BR" sz="1600" dirty="0" err="1"/>
              <a:t>charsets</a:t>
            </a:r>
            <a:r>
              <a:rPr lang="pt-BR" sz="1600" dirty="0"/>
              <a:t> suportados pelo MySQL com a seguinte consulta: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show </a:t>
            </a:r>
            <a:r>
              <a:rPr lang="pt-BR" sz="1600" dirty="0" err="1">
                <a:solidFill>
                  <a:srgbClr val="FF0000"/>
                </a:solidFill>
              </a:rPr>
              <a:t>character</a:t>
            </a:r>
            <a:r>
              <a:rPr lang="pt-BR" sz="1600" dirty="0">
                <a:solidFill>
                  <a:srgbClr val="FF0000"/>
                </a:solidFill>
              </a:rPr>
              <a:t> set;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err="1"/>
              <a:t>Collations</a:t>
            </a: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também as "</a:t>
            </a:r>
            <a:r>
              <a:rPr lang="pt-BR" sz="1600" dirty="0" err="1"/>
              <a:t>collations</a:t>
            </a:r>
            <a:r>
              <a:rPr lang="pt-BR" sz="1600" dirty="0"/>
              <a:t>" (que podem ser traduzidas por "colações" ou "agrupamentos") para cada um desses </a:t>
            </a:r>
            <a:r>
              <a:rPr lang="pt-BR" sz="1600" dirty="0" err="1"/>
              <a:t>charsets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Elas </a:t>
            </a:r>
            <a:r>
              <a:rPr lang="pt-BR" sz="1600" dirty="0"/>
              <a:t>definem as regras para comparação entre caracteres do </a:t>
            </a:r>
            <a:r>
              <a:rPr lang="pt-BR" sz="1600" dirty="0" err="1"/>
              <a:t>charset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Há </a:t>
            </a:r>
            <a:r>
              <a:rPr lang="pt-BR" sz="1600" dirty="0" err="1"/>
              <a:t>collations</a:t>
            </a:r>
            <a:r>
              <a:rPr lang="pt-BR" sz="1600" dirty="0"/>
              <a:t> para comparar caracteres de diferentes idiomas, para ignorar (ou não) letras minúsculas e </a:t>
            </a:r>
            <a:r>
              <a:rPr lang="pt-BR" sz="1600" dirty="0" err="1"/>
              <a:t>maiúculas</a:t>
            </a:r>
            <a:r>
              <a:rPr lang="pt-BR" sz="1600" dirty="0"/>
              <a:t>, ou acentuação.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Por </a:t>
            </a:r>
            <a:r>
              <a:rPr lang="pt-BR" sz="1600" dirty="0"/>
              <a:t>exemplo, digamos que seja feita uma consulta pela palavra "teste" em uma determinada coluna de uma tabela.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Se </a:t>
            </a:r>
            <a:r>
              <a:rPr lang="pt-BR" sz="1600" dirty="0"/>
              <a:t>a </a:t>
            </a:r>
            <a:r>
              <a:rPr lang="pt-BR" sz="1600" dirty="0" err="1"/>
              <a:t>collation</a:t>
            </a:r>
            <a:r>
              <a:rPr lang="pt-BR" sz="1600" dirty="0"/>
              <a:t> dessa coluna for "latin1_general_ci", o MySQL pode retornar as palavras "TESTE", "Teste", etc., pois as letras maiúsculas não se diferem das minúsculas (daí o sufixo "</a:t>
            </a:r>
            <a:r>
              <a:rPr lang="pt-BR" sz="1600" dirty="0" err="1"/>
              <a:t>ci</a:t>
            </a:r>
            <a:r>
              <a:rPr lang="pt-BR" sz="1600" dirty="0"/>
              <a:t>", de "case-</a:t>
            </a:r>
            <a:r>
              <a:rPr lang="pt-BR" sz="1600" dirty="0" err="1"/>
              <a:t>insensitive</a:t>
            </a:r>
            <a:r>
              <a:rPr lang="pt-BR" sz="1600" dirty="0"/>
              <a:t>"). Já na </a:t>
            </a:r>
            <a:r>
              <a:rPr lang="pt-BR" sz="1600" dirty="0" err="1"/>
              <a:t>collation</a:t>
            </a:r>
            <a:r>
              <a:rPr lang="pt-BR" sz="1600" dirty="0"/>
              <a:t> "latin1_general_cs", apenas o valor "teste" serviria.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ver a lista de </a:t>
            </a:r>
            <a:r>
              <a:rPr lang="pt-BR" sz="1600" dirty="0" err="1"/>
              <a:t>collations</a:t>
            </a:r>
            <a:r>
              <a:rPr lang="pt-BR" sz="1600" dirty="0"/>
              <a:t> de um determinado </a:t>
            </a:r>
            <a:r>
              <a:rPr lang="pt-BR" sz="1600" dirty="0" err="1"/>
              <a:t>charset</a:t>
            </a:r>
            <a:r>
              <a:rPr lang="pt-BR" sz="1600" dirty="0"/>
              <a:t>, use: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show </a:t>
            </a:r>
            <a:r>
              <a:rPr lang="pt-BR" sz="1600" dirty="0" err="1">
                <a:solidFill>
                  <a:srgbClr val="FF0000"/>
                </a:solidFill>
              </a:rPr>
              <a:t>collation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where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charset</a:t>
            </a:r>
            <a:r>
              <a:rPr lang="pt-BR" sz="1600" dirty="0">
                <a:solidFill>
                  <a:srgbClr val="FF0000"/>
                </a:solidFill>
              </a:rPr>
              <a:t>='latin1';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Unicode e UTF-8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conjunto de caracteres Unicode é o mais abrangente. Ele engloba milhares de caracteres conhecidos, de vários idiomas, além de símbolos, </a:t>
            </a:r>
            <a:r>
              <a:rPr lang="pt-BR" sz="1600" dirty="0" err="1"/>
              <a:t>emoticons</a:t>
            </a:r>
            <a:r>
              <a:rPr lang="pt-BR" sz="1600" dirty="0"/>
              <a:t>, etc. Já o UTF-8 é uma forma prática de se usar o Unicode sem usar tanto espaço de armazenamento.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tendência atualmente é usar o </a:t>
            </a:r>
            <a:r>
              <a:rPr lang="pt-BR" sz="1600" dirty="0" err="1"/>
              <a:t>charset</a:t>
            </a:r>
            <a:r>
              <a:rPr lang="pt-BR" sz="1600" dirty="0"/>
              <a:t> UTF-8 nos bancos de dados (especificamente o utf8mb4 no MySQL), pois serve para qualquer idioma.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74483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utf8mb4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UTF-8 do MySQL, por padrão, não suporta todos os caracteres possíveis do Unicode, utilizando até 3 bytes por caractere. Eles posteriormente criaram o </a:t>
            </a:r>
            <a:r>
              <a:rPr lang="pt-BR" sz="1600" dirty="0" err="1"/>
              <a:t>charset</a:t>
            </a:r>
            <a:r>
              <a:rPr lang="pt-BR" sz="1600" dirty="0"/>
              <a:t> utf8mb4, que pode ter até 4 bytes por caractere e é mais completo.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Então </a:t>
            </a:r>
            <a:r>
              <a:rPr lang="pt-BR" sz="1600" dirty="0"/>
              <a:t>a recomendação mais atual de </a:t>
            </a:r>
            <a:r>
              <a:rPr lang="pt-BR" sz="1600" dirty="0" err="1"/>
              <a:t>charset</a:t>
            </a:r>
            <a:r>
              <a:rPr lang="pt-BR" sz="1600" dirty="0"/>
              <a:t> e </a:t>
            </a:r>
            <a:r>
              <a:rPr lang="pt-BR" sz="1600" dirty="0" err="1"/>
              <a:t>collation</a:t>
            </a:r>
            <a:r>
              <a:rPr lang="pt-BR" sz="1600" dirty="0"/>
              <a:t> para campos texto é utf8mb4 </a:t>
            </a:r>
            <a:r>
              <a:rPr lang="pt-BR" sz="1600" dirty="0" smtClean="0"/>
              <a:t>e utf8mb4_general_ci</a:t>
            </a:r>
            <a:r>
              <a:rPr lang="pt-BR" sz="1600" dirty="0"/>
              <a:t>, respectivamente.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744838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err="1"/>
              <a:t>Charsets</a:t>
            </a:r>
            <a:r>
              <a:rPr lang="pt-BR" sz="1600" dirty="0"/>
              <a:t> do banco de dados, tabelas e colunas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Cada coluna de uma mesma tabela pode ter </a:t>
            </a:r>
            <a:r>
              <a:rPr lang="pt-BR" sz="1600" dirty="0" err="1"/>
              <a:t>charsets</a:t>
            </a:r>
            <a:r>
              <a:rPr lang="pt-BR" sz="1600" dirty="0"/>
              <a:t> e </a:t>
            </a:r>
            <a:r>
              <a:rPr lang="pt-BR" sz="1600" dirty="0" err="1"/>
              <a:t>collations</a:t>
            </a:r>
            <a:r>
              <a:rPr lang="pt-BR" sz="1600" dirty="0"/>
              <a:t> diferentes. Já as tabelas e bancos de dados não têm </a:t>
            </a:r>
            <a:r>
              <a:rPr lang="pt-BR" sz="1600" dirty="0" err="1"/>
              <a:t>charsets</a:t>
            </a:r>
            <a:r>
              <a:rPr lang="pt-BR" sz="1600" dirty="0"/>
              <a:t> ou </a:t>
            </a:r>
            <a:r>
              <a:rPr lang="pt-BR" sz="1600" dirty="0" err="1"/>
              <a:t>collations</a:t>
            </a:r>
            <a:r>
              <a:rPr lang="pt-BR" sz="1600" dirty="0"/>
              <a:t> próprios, mas pode-se definir seu valor padrão ao criá-los.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Por </a:t>
            </a:r>
            <a:r>
              <a:rPr lang="pt-BR" sz="1600" dirty="0"/>
              <a:t>exemplo, se você, ao criar uma coluna da tabela, não especificar o </a:t>
            </a:r>
            <a:r>
              <a:rPr lang="pt-BR" sz="1600" dirty="0" err="1"/>
              <a:t>charset</a:t>
            </a:r>
            <a:r>
              <a:rPr lang="pt-BR" sz="1600" dirty="0"/>
              <a:t>/</a:t>
            </a:r>
            <a:r>
              <a:rPr lang="pt-BR" sz="1600" dirty="0" err="1"/>
              <a:t>collation</a:t>
            </a:r>
            <a:r>
              <a:rPr lang="pt-BR" sz="1600" dirty="0"/>
              <a:t>, o MySQL vai usar os da tabela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a tabela vai adotar os do banco de dados se não indicados no "</a:t>
            </a:r>
            <a:r>
              <a:rPr lang="pt-BR" sz="1600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".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Dica</a:t>
            </a:r>
            <a:r>
              <a:rPr lang="pt-BR" sz="1600" dirty="0"/>
              <a:t>: para ver a codificação de uma tabela, use o comando:</a:t>
            </a:r>
          </a:p>
          <a:p>
            <a:pPr algn="l"/>
            <a:r>
              <a:rPr lang="pt-BR" sz="1600" dirty="0" smtClean="0">
                <a:solidFill>
                  <a:srgbClr val="FF0000"/>
                </a:solidFill>
              </a:rPr>
              <a:t>show </a:t>
            </a:r>
            <a:r>
              <a:rPr lang="pt-BR" sz="1600" dirty="0" err="1">
                <a:solidFill>
                  <a:srgbClr val="FF0000"/>
                </a:solidFill>
              </a:rPr>
              <a:t>create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table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nome_da_tabela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  <a:endParaRPr lang="pt-BR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744838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create database </a:t>
            </a:r>
            <a:r>
              <a:rPr lang="en-US" sz="1600" dirty="0" smtClean="0"/>
              <a:t>Ederson CHARACTER </a:t>
            </a:r>
            <a:r>
              <a:rPr lang="en-US" sz="1600" dirty="0"/>
              <a:t>SET utf8mb4 COLLATE utf8mb4_unicode_ci</a:t>
            </a:r>
            <a:r>
              <a:rPr lang="en-US" sz="1600" dirty="0" smtClean="0"/>
              <a:t>;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O commando </a:t>
            </a:r>
            <a:r>
              <a:rPr lang="en-US" sz="1600" dirty="0" err="1" smtClean="0"/>
              <a:t>acima</a:t>
            </a:r>
            <a:r>
              <a:rPr lang="en-US" sz="1600" dirty="0" smtClean="0"/>
              <a:t> </a:t>
            </a:r>
            <a:r>
              <a:rPr lang="en-US" sz="1600" dirty="0" err="1" smtClean="0"/>
              <a:t>cria</a:t>
            </a:r>
            <a:r>
              <a:rPr lang="en-US" sz="1600" dirty="0" smtClean="0"/>
              <a:t> o banco </a:t>
            </a:r>
            <a:r>
              <a:rPr lang="en-US" sz="1600" dirty="0" err="1" smtClean="0"/>
              <a:t>já</a:t>
            </a:r>
            <a:r>
              <a:rPr lang="en-US" sz="1600" dirty="0" smtClean="0"/>
              <a:t> </a:t>
            </a:r>
            <a:r>
              <a:rPr lang="en-US" sz="1600" dirty="0" err="1" smtClean="0"/>
              <a:t>definindo</a:t>
            </a:r>
            <a:r>
              <a:rPr lang="en-US" sz="1600" dirty="0" smtClean="0"/>
              <a:t> as </a:t>
            </a:r>
            <a:r>
              <a:rPr lang="en-US" sz="1600" dirty="0" err="1" smtClean="0"/>
              <a:t>propriedades</a:t>
            </a:r>
            <a:r>
              <a:rPr lang="en-US" sz="1600" dirty="0" smtClean="0"/>
              <a:t> do charset e collate.</a:t>
            </a:r>
            <a:endParaRPr lang="en-US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Criando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charset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banco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6" name="Picture 2" descr="MySQL Character Sets &amp; Collation | phpGrid - PHP Data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30" y="1643397"/>
            <a:ext cx="3492353" cy="8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C9457-23B8-4B23-AE11-EECC48B47150}"/>
</file>

<file path=customXml/itemProps2.xml><?xml version="1.0" encoding="utf-8"?>
<ds:datastoreItem xmlns:ds="http://schemas.openxmlformats.org/officeDocument/2006/customXml" ds:itemID="{EBCE6AEE-F889-46AB-A481-6F1035B9C3C6}"/>
</file>

<file path=customXml/itemProps3.xml><?xml version="1.0" encoding="utf-8"?>
<ds:datastoreItem xmlns:ds="http://schemas.openxmlformats.org/officeDocument/2006/customXml" ds:itemID="{45E920A8-3907-442A-8B6B-4715D14C74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707</Words>
  <Application>Microsoft Office PowerPoint</Application>
  <PresentationFormat>Apresentação na tela (16:9)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66</cp:revision>
  <dcterms:created xsi:type="dcterms:W3CDTF">2021-03-17T09:54:15Z</dcterms:created>
  <dcterms:modified xsi:type="dcterms:W3CDTF">2024-08-12T00:29:07Z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