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9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95" r:id="rId9"/>
    <p:sldId id="276" r:id="rId10"/>
    <p:sldId id="278" r:id="rId11"/>
    <p:sldId id="296" r:id="rId12"/>
    <p:sldId id="288" r:id="rId13"/>
    <p:sldId id="289" r:id="rId14"/>
    <p:sldId id="290" r:id="rId15"/>
    <p:sldId id="291" r:id="rId16"/>
    <p:sldId id="292" r:id="rId17"/>
    <p:sldId id="294" r:id="rId18"/>
    <p:sldId id="279" r:id="rId19"/>
    <p:sldId id="283" r:id="rId20"/>
    <p:sldId id="280" r:id="rId21"/>
    <p:sldId id="286" r:id="rId22"/>
    <p:sldId id="287" r:id="rId23"/>
    <p:sldId id="281" r:id="rId24"/>
    <p:sldId id="284" r:id="rId25"/>
    <p:sldId id="282" r:id="rId26"/>
    <p:sldId id="297" r:id="rId27"/>
    <p:sldId id="285" r:id="rId2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3:14:07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22690 4727 0,'-9'7'0,"-10"6"0,2-2 0,-1-1 0,18-10 0,-21 8 0,-5 1 0,-7 2 0,-8 5 15,-5 2-15,-4 5 16,-8 8-16,4 4 16,-2 2-16,-1-1 15,-5 5-15,-3 1 16,-3 5-16,-2 5 15,-3 9 1,1 0-16,3 0 16,0 3-16,2-1 15,6 1-15,3-2 16,3 3-16,6-6 16,4-2-16,3-4 15,6-9-15,3-1 16,1-3-16,3-3 15,3-2 1,6-7-16,4-5 16,5-7-16,4-7 15,4-6-15,4-4 16,3-6-16,1 0 16,0-1-16,-1 3 15,1 2-15,-1-1 16,0 3-16,2-1 15,1 2-15,2 0 16,1 2 0,2 4-16,-2 3 15,1 4-15,2 4 16,-4 5-16,2 8 16,-3 5-16,-1 2 15,-4 4-15,-6 5 16,0-5-16,-2-6 15,-3-5-15,-1-8 16,-1-3-16,1-5 16,-2-6-1,-3-5-15,-3-4 16,-2-3-16,-4-3 16,-4-5-16,-1-2 15,-1-4-15,1 1 16,3-3-16,5 0 15,6 1-15,7 0 16,5-2-16,7-1 16,8-3-1,5-3-15,4-3 16,4-5-16,0 4 16,3 0-16,1 2 15,-1 8-15,-2 5 16,-7 5-16,-8 4 15,-9 5-15,-9 5 16</inkml:trace>
  <inkml:trace contextRef="#ctx0" brushRef="#br0" timeOffset="1633.07">17944 4875 0,'-14'-3'0,"-22"-3"0,0-3 0,0-1 0,0 4 0,-2 7 0,-2 7 16,-6 6-16,-5 7 15,-7 1-15,-5 4 16,-3 3 0,0 5-16,0 3 15,1 5-15,2 2 16,-2 1-16,0 2 15,-4 3-15,-6-1 16,5 6-16,-1 1 16,-2 4-16,2 4 15,-5 2-15,-2 3 16,4 1 0,0-2-16,5 1 15,3-4-15,8-1 16,4-4-16,6-8 15,3-4-15,1-5 16,4-1-16,5-4 16,4-1-16,0-3 15,-3-1-15,-1-1 16,4-1 0,4-2-16,0-4 15,5-7-15,5-8 16,1-8-16,5-5 15,2-5-15,2 0 16,2 0-16,4 1 16,3 1-1,3 2-15,-1 1 0,1 3 16,-3 3-16,-1 2 16,3 7-1,-2 1-15,1 7 16,-2 1-16,-3 0 15,1 1-15,0-2 16,-1-3-16,-1-4 16,0-3-1,1-4-15,1-4 16,-1-2-16,1-3 0,-2-5 16,-3-1-1,0 0-15,-3-2 16,-1 0-16,0 2 15,-4-1-15,2 2 16,0-1-16,-3 3 16,2 1-1,6 0-15,1 1 16,4 2-16,1 0 16,-3-1-16,4 0 15,-3-1-15,0-3 16,-5-3-16,0 2 15</inkml:trace>
  <inkml:trace contextRef="#ctx0" brushRef="#br0" timeOffset="20847.25">16920 10127 0,'-16'3'0,"-18"3"0,1 4 0,-5 3 0,38-13 0,-42 15 0,-3 1 0,-2-1 16,1-1-16,-1-1 15,3 0-15,4-2 16,-1-1-16,0-1 16,1 1-16,1 0 15,-2 2-15,3 1 16,0 1-16,-3 2 15,3 1-15,-1-3 16,2 0 0,2 1-16,1-1 15,1-2-15,0-3 16,4 0-16,0-2 16,2-1-16,3 0 15,4-1-15,1 0 16,-1 0-16,3 0 15,4-1-15,0 0 16,1 3-16,2 0 16,1-1-1,-2 0-15,1-2 16,1-2-16,-1 0 16,2-3-16,3-2 15,-2-2-15,0-2 16,1-2-16,-3-2 15,0 0 1,-3-2-16,-1 0 0,2 3 16,-1 1-1,-2 2-15,2 2 16,-1 5-16,2 4 16,-1 1-16,0 4 15,1 2-15,1 4 16,0-2-16,0 1 15,-1 2-15,5 0 16,4-4 0,0-2-16,3-3 0,-4-4 15,0-2 1,-1-4-16,2-2 16,-4-1-16,-1-2 15,1-3-15,1 0 16,-2-1-16,0-1 15,1 0 1,2 2-16,3 2 16,3 0-16,4-1 15,1 1-15,-1 1 0,3 0 16,0-1 0,-7 5-16</inkml:trace>
  <inkml:trace contextRef="#ctx0" brushRef="#br0" timeOffset="24757.56">17498 11084 0,'-8'6'0,"-11"6"0,-5-2 0,-3 0 0,27-10 0,-32 9 0,-4 1 0,-2-1 15,0-1-15,0 0 16,2 0-16,1 1 16,2-2-16,1-2 15,1-1-15,-2-1 16,-1-2-1,-2-1-15,2 0 16,-2 0-16,0 0 16,2-1-16,0 0 15,6-3-15,-2 1 16,1-2-16,1 1 16,1-2-16,-2 1 15,0 2-15,3 1 16,-1 3-16,4 1 15,1 1 1,3 1-16,2 2 16,2 1-16,1 3 15,-4 0-15,4 3 16,3 0-16,2 2 16,-1 0-1,2 1-15,1-3 16,1-1-16,3-3 15,0-4-15,-2 1 16,-2-3-16,1-6 16,-1-3-16,3-1 15,-4-3-15,-1-1 16,-2-5-16,1-2 16,0-3-1,1 1-15,1 2 16,3-2-16,-2 2 15,1 3-15,1 5 16,1 5-16,3 2 16,-1 3-16,1 0 15,1 3-15,-1-1 16,2 1-16,-1 0 16,0-1-16,-2-1 15,0 2-15,3-3 16,4-1-1,3 2-15,-1-1 16,0 1-16,-2 2 16,0-2-16,-1 1 15,-1 0-15,-2 1 16,1-2-16,1 0 16,1-1-16,3-1 15,0 2 1,-3-1-16,1 0 15,0-1-15,0 0 16,-1-1-16,-1 0 16,0 1-16,-1-1 15,-2 1-15,-2 1 16,1-1-16,1 2 16,2-1-16,0 0 15,2 0-15,0 0 16,-2 0-1,0 1-15,1-1 16,-1 0-16,-3 0 16,-1 0-16,0-1 15,0 0-15,2 0 16,-2 0-16,0 1 16,-5 1-16,1 0 15,-5 5-15,0 1 16,4-2-1</inkml:trace>
  <inkml:trace contextRef="#ctx0" brushRef="#br0" timeOffset="27874.6">24256 4487 0,'5'1'0,"-15"-9"0,-3 0 0,-5 1 0,1 2 0,7 10 0,6 5 0,4 2 0,4-1 16,1 2-16,-1-4 15,-2-3-15,3-2 16,-7-2-16,0-2 16,0 0-16,1-2 15,1 4 1,0 3-16,0 0 16,2 0-16,-2-1 15,-2-1-15,-1-2 16,2 2-16,-1 1 15,3 1-15,0-1 16,-3-12-16,0-10 16,2 0-16,7 0 15,2 3-15,5 6 16,2-2 0,1 9-16,-4 0 15,1 0-15,-2 1 16,-13-9-16</inkml:trace>
  <inkml:trace contextRef="#ctx0" brushRef="#br0" timeOffset="44259.85">20281 1461 0,'-7'7'0,"-8"14"0,6-7 0,2-2 0,7-12 0,-4 17 0,1 7 0,3-24 0,-4 28 0,-1 4 15,-3 4-15,-8 10 16,2 0 0,-1 0-16,0 13 0,3 7 15,-6 0-15,-2 0 16,-7-3 0,-7 0-16,2 5 15,1 4-15,5 10 16,-5-3-16,7-3 15,-5 4-15,1-2 16,2 2-16,6-3 16,-6 0-1,5-1-15,7 5 0,8 5 16,2-4 0,-2-7-16,-5-4 15,0-7-15,-1-8 16,15 6-16,3-9 15,1-13-15,0-7 16,6-3-16,1-2 16,1-1-16,1-1 15,1 2 1,7-4-16,8-3 0,7-7 16,8-7-1,1 0-15,-3 0 16,3-1-16,4 0 15,5-3-15,7-6 16,1 1-16,5-5 16,-2 5-16,10-4 15,3 2 1,3-1-16,1-1 16,1 0-16,0 1 15,3-2-15,5 2 16,2 0-16,6-1 15,-3 2-15,4-1 16,-3 0-16,5 1 16,4 1-16,-6 0 15,-1-3 1,-4 4-16,2-3 16,0 1-16,-4 0 15,-11 3-15,-9-6 16,-10 3-16,-2-2 15,-6-8-15,-7-2 16,-4-7-16,-11-3 16,-7-7-16,-5-2 15,-6-2-15,-3-6 16,-4-7 0,-2-3-16,-5-4 15,-2-5-15,-1-2 16,-3 0-16,-3-4 15,-1-2-15,0-4 16,-4-3-16,4-7 16,0-1-16,-3 0 15,3 2-15,4 3 16,3-1 0,5 0-16,2 0 15,-2 3-15,0 0 16,-2 5-16,5 2 15,1 6-15,0-3 16,-4 6-16,-4 8 16,-3 6-16,-6 2 15,-3 3-15,-1 3 16,-1 3 0,-5 9-16,-3 4 15,-6 6-15,-7 7 16,-12-1-16,-11 0 15,-5 2-15,-6-1 16,0 4-16,0 3 16,1 2-16,-2 0 15,-2 1-15,0-1 16,-3 0-16,-2-3 16,-1 0-1,-4 1-15,-2-3 16,4-1-16,2-1 15,4-4-15,4-3 16,2-2-16,5 4 16,2 6-1,4 1-15,-2 0 0,-1-2 16,0-3-16,0-3 16,-1-2-1,1 6-15,1 4 16,-3-3-16,3 3 15,6 0-15,9 4 16,2 0-16,2 3 16,4 3-16,-3 8 15,-3 3 1,-1 8-16,-5 9 0,-1 10 16,0 8-1,-2 4-15,2-2 16,1-7-16,6-15 15,10-12-15,11-12 16,14-9-16</inkml:trace>
  <inkml:trace contextRef="#ctx0" brushRef="#br0" timeOffset="44943.42">20613 1142 0,'14'7'0,"16"8"0,-10-9 0,-4-6 0,-16 0 0,15-8 0,7-2 0,-22 10 0,30-16 16,-1-6-16,2-8 16,7-5-16,-6-7 15,-6-10-15,2-3 16,-1-5 0,-4 0-16,-2 2 15,-4 10-15,-3 12 16,-6 14-16,3 9 15,-5 4-15,-8 7 16,-3 4-16,-3 6 16,2 4-16,-4 4 15,-2 6-15,0 10 16,2 7-16,-1 9 16,5 6-1,-1 1-15,11 2 16,5-9-16,5-4 15,0-7-15,10-14 16,8-13-16,6-11 16,6-12-16,1-7 15,-8-5-15,-9-4 16,-4-2-16,0-3 16,1 6-1,-2 5-15,-11 4 16,-5 8-16,-6 8 15,0 12-15,-1 13 16,-7 9-16,1 5 16,2 5-16,-3-3 15,4-4-15,-14-13 16,7-7-16,1-18 16,9 0-16</inkml:trace>
  <inkml:trace contextRef="#ctx0" brushRef="#br0" timeOffset="45150.78">21485 665 0,'0'0'0,"0"0"15,0 0-15</inkml:trace>
  <inkml:trace contextRef="#ctx0" brushRef="#br0" timeOffset="46045.56">21657 1074 0,'8'4'0,"9"5"0,-4-2 0,-10-7 0,-4 1 0,1-1 0,-2-67 0,21 34 0,-8-7 0,4 1 0,6 2 16,4 7-16,8 9 0,-9 14 15,-4 7-15,-8 11 16,-2 9-16,-4 7 16,-5 3-16,2 2 15,0 5-15,3-5 16,-4-2-16,-4-11 16,4-4-16,2-6 15,4-7-15,5-5 16,9-3-16,-4-12 15,-4-14 1,2-6-16,2 1 16,-10 0-16,5 13 15,3 22-15,-1 16 16,-5 11-16,-11-1 16,-4 5-16,5-3 15,0-1 1,5-4-16,4-8 0,1-9 15,7 2 32,-8-5-47,-1 0 16,9-5-16,0-9 16,3-4-16,-9-6 15,2 12 1,0-6-16,-6 2 15,2 2-15,-2 4 0,-1 4 16,-1 5-16,0 6 0,0 6 0,2 5 0,3-1 16,4-2-16,1-4 15,3-7-15,3-6 16,1-7-16,-1-7 16,2-6-16,-3-3 15,-4-5 1,-3 0-16,-4 13 15,-1 6-15,-1 10 16,-3 7-16,1 4 16,0 4-16,2-1 15,6 0-15,1-1 16,3 0-16,2 1 16,1-1-16,3 3 15,0 0-15,3 2 16,-3 5-1,-2-1-15,0-1 16,-3-3-16,-2-3 16,-5-3-16,-6-2 15,-3-3-15,-4-4 16,-3-1-16</inkml:trace>
  <inkml:trace contextRef="#ctx0" brushRef="#br0" timeOffset="46244.86">22896 720 0,'-2'10'0,"-5"13"0,-1 1 0,-2-1 16,10-23-16,-17 28 0,-9 8 0,-8 7 0,-4 5 15,-4 2-15,2 0 16,5-10-16,2-12 15,19-19 1</inkml:trace>
  <inkml:trace contextRef="#ctx0" brushRef="#br0" timeOffset="48246.25">20701 1800 0,'4'0'0,"4"0"0,1 0 0,-4 0 0,7-20 0,-7 4 0,4-2 0,3-1 0,4-3 0,5 1 0,0 0 0,-2 4 16,3 2-16,9 4 16,1 7-16,2 5 15,-2 6-15,-4 3 16,-7 3-16,-6 6 15,-6 2-15,-7 2 16,-5-1-16,-4 1 16,-4-2-1,8-4-15,0-5 16,2-4-16,1-8 16,5-5-16,3-5 15,4-8-15,2-4 16,9-5-16,3 3 15,-3 0-15,-3-1 16,-2 4-16,-2 9 16,-5 7-1,-6 10-15,4 4 16,-2 7-16,4 2 16,2 3-16,1 4 15,-11-2-15,-3-2 16,-1-2-16,-2-7 15,0-6 1,4-6-16,9 0 47,-4-5-47,19-15 16,-5 3-16,-2-1 15,14-9-15,-19 14 16,-1 9-16,-5 3 15,-6 8-15,-4 6 16,5-3 0,1-1-16,2 0 0,2-2 15,0-2-15,13-4 16,-6-2 0,7-7-16,8-8 15,-9 2-15,-1 0 16,6-10-16,-8 6 15,-11 1-15,2 3 16,10-9-16,-13 15 16,-3 4-1,3-1-15,-3 14 0,1 4 16,0 3 0,1 5-16,0 3 0,1 3 0,2 3 0,1 0 0,-2 1 15,1-2-15,-1-2 16,-3-2-16,-5 9 15,-1-6-15,-4 1 16,-5 0-16,-1-5 16,0-6-1,-3-3-15,-3-7 16,1-6-16,5-10 0,5-10 16,10 4-1,-7-43 16,2 18-15</inkml:trace>
  <inkml:trace contextRef="#ctx0" brushRef="#br0" timeOffset="48271.27">21726 1745 0</inkml:trace>
  <inkml:trace contextRef="#ctx0" brushRef="#br0" timeOffset="48654.47">21908 1732 0,'4'-3'0,"0"-2"0,2 4 0,4-10 0,-3 2 0,3-7 0,-10 16 0,22-40 15,-8 14-15,0 0 16,-2 4-16,-7 12 16,4-3-16,-1 6 0,-4 12 15,2 1-15,0 4 0,1 7 0,3 2 0,2 1 16,1-3 0,-2-2-16,0 0 15,-1 2-15,-3-3 16,-2-1-16,-3-2 15,-3-1-15,-7-4 16,-5-2-16,-1-2 16,-6-5-16,7 0 15</inkml:trace>
  <inkml:trace contextRef="#ctx0" brushRef="#br0" timeOffset="49298.01">22457 1528 0,'0'0'0,"0"0"15,16-2-15,-4 0 0,-5 1 0,4-2 0,-22 8 0,-6 11 0,13 63 0,1-56 16,-1 1-16,3-4 0,1-6 0,3-10 0,7-14 0,3-1 15,0-10-15,1-5 16,-4-2-16,-2 1 16,-2 2-16,-6 9 15,-3 2-15,-5 6 16,-4 3-16,1 10 16,-3 5-1,-1 9-15,9-10 16,-6 8 15,10-10-15,-1 4-16,0 8 15,19-10 1,5-1-16,10 3 0,-6-6 16,-1-3-16,1-5 0,-2-3 0,-6 2 0,-10-1 0,-14 5 15,-3 13 1,-6 11-16,-3 12 15,2 3-15,2 7 16,7-24-16,6 31 47,-10 2-31</inkml:trace>
  <inkml:trace contextRef="#ctx0" brushRef="#br0" timeOffset="49463.94">22509 1962 0,'2'14'0,"-5"25"0,14-28 0,-4-6 0,-7-5 0,14-26 0,1 1 0,-15 25 0,17-32 0,2-7 16,2-4-16,0-3 0,2-2 0,-12 29 31,1-6-15,8-6-16,-3 12 15,10 2-15,2-6 16</inkml:trace>
  <inkml:trace contextRef="#ctx0" brushRef="#br0" timeOffset="49520.94">23381 2050 0</inkml:trace>
  <inkml:trace contextRef="#ctx0" brushRef="#br0" timeOffset="49547.66">22851 1513 0,'-12'17'16</inkml:trace>
  <inkml:trace contextRef="#ctx0" brushRef="#br0" timeOffset="49564.8">22937 1369 0</inkml:trace>
  <inkml:trace contextRef="#ctx0" brushRef="#br0" timeOffset="49667">22956 1312 0,'-2'-2'0,"-11"3"0,5-1 0,0 12 0,6 19 0,-6 0 16,-1 3-16,2 2 0,0 1 0,0-2 0,0-2 0,-1-9 15,0-2-15,6-15 16</inkml:trace>
  <inkml:trace contextRef="#ctx0" brushRef="#br0" timeOffset="53667.71">20287 2794 0,'0'0'0,"0"0"15,0 0-15,0 0 0,6 12 0,-4-3 16,-5-5-16,0-3 0,-2 0 0,1 0 0,-17 24 0,13-14 0,-2 3 16,0 2-1,2 5-15,-3 3 16,7 18-16,-10-16 16,2 9-16,-2-2 15,-3-2-15,-2-1 16,5 6-16,2 5 15,2 3-15,-2 4 16,-3-7-16,-2-1 16,-2-3-1,-1 1-15,3-1 16,3-1-16,1-1 16,2-4-16,4-5 15,3-3-15,8-4 16,0-3-16,2-2 15,3-5-15,1 1 16,4-3 0,1 0-16,3-5 0,2-1 15,4-1-15,6-2 16,2-1 0,3-2-16,3 2 15,4-1-15,0 0 16,2 0-16,0 0 15,1 2-15,5 0 16,-1-1-16,1 1 16,2 0-1,-1 2-15,-2 2 0,1 1 16,1 0 0,2-2-16,4-1 15,1 1-15,-1 2 16,-3 1-16,-1 2 15,-3 1-15,-7 2 16,-9-1-16,-5 0 16,-6-2-1,-6-3-15,-8-2 16,-3-1-16,-4-1 16,-3-2-16,0-4 15,1-4-15,2-7 16,-1-3-16,3-7 15,0-1-15,0-6 16,1-4-16,3-4 16,1-2-1,0 0-15,0 1 16,1 2-16,-7 23 16,3-25 15,8-2-16,-6 11-15,0-8 16,6 6-16,-5-4 16,-5-4-1,5 9-15,-4 5 16,0-1-16,-1 4 0,-1 5 0,-1 4 0,-2 5 0,-4 4 16,-6 1-16,-5 2 15,-4 2-15,-4 0 16,-2 0-16,-3 1 15,-1 1-15,6-5 16,-7 3-16,-4 5 16,-4 1-16,0 5 15,-2-1 1,2 0-16,0-2 16,0 1-16,2-4 15,-9 6-15,2-3 16,-1-5-16,-1-6 15,3-5-15,-2-2 16,1 3-16,3 6 16,5 8-16,0 0 15,-4-5 1,0-1-16,-3-3 16,2 5-16,2 3 15,6 1-15,5 3 16,9 3-16,1-6 15,3-6-15,2 1 16,-2-10-16,9 7 16</inkml:trace>
  <inkml:trace contextRef="#ctx0" brushRef="#br0" timeOffset="54201.02">20562 2620 0,'0'0'0,"0"0"16,0 0-16,0 0 15,0 0-15,17 3 0,-7 1 0,-7-3 0,-4 0 0,-2-1 0,0-1 0,-9-67 0,12 41 47,2 5-31,1-3-16,-4 19 0,1-3 16,11-2-1,-6 5-15,-3 0 16,2-5-16,-1 12 15,-4 6-15,2 2 16,-1 1-16,-3 4 0,-1 4 0,-2 2 0,8 7 0,-5-2 16,-3-4-1,0-3-15,0-4 16,-3-17-16</inkml:trace>
  <inkml:trace contextRef="#ctx0" brushRef="#br0" timeOffset="54979.61">20630 2459 0</inkml:trace>
  <inkml:trace contextRef="#ctx0" brushRef="#br0" timeOffset="55176.54">21628 2770 0,'0'-4'0,"-5"1"16,-4 8-16,4-1 15,6-1-15,13-10 16,2-5-16,-9 3 16,0 2-1,21-17-15,-6 4 16,-52-21-16,-56-28 15,-19-9-15,-3 5 16,13 5-16,0 2 0,4 10 0,13 11 0,26 18 0,32 24 16,57 25-16</inkml:trace>
  <inkml:trace contextRef="#ctx0" brushRef="#br0" timeOffset="55312.61">20666 2485 0</inkml:trace>
  <inkml:trace contextRef="#ctx0" brushRef="#br0" timeOffset="55403.57">21624 2847 0,'6'-1'16,"-1"2"-16,0-1 0,1-2 15,-42-21 1,-121-59-16,23 3 16,10 6-16,8 0 15,17 7-15,28 11 0,40 17 0,52 23 0</inkml:trace>
  <inkml:trace contextRef="#ctx0" brushRef="#br0" timeOffset="55793.71">20693 2419 0</inkml:trace>
  <inkml:trace contextRef="#ctx0" brushRef="#br0" timeOffset="55904.1">21630 2825 0,'-6'3'0,"-4"-6"15,4-3 1,1 0-16,9-3 15,2-1-15,5-1 16,-7 3-16,-3 3 16,7-6-16,-9 7 15,23-8-15</inkml:trace>
  <inkml:trace contextRef="#ctx0" brushRef="#br0" timeOffset="56037.14">21004 2183 0,'0'0'0,"12"-4"0,-4 1 0,-2 2 0,-2 0 0,3 0 0,3-1 0,10-1 0,-13-1 16,-7 4-16,-4 1 15,-10 2-15</inkml:trace>
  <inkml:trace contextRef="#ctx0" brushRef="#br0" timeOffset="57922.5">21736 3371 0,'0'0'0,"4"-6"0,0-2 0,-2 0 0,-1 1 0,-1 1 0,-1-1 0,-8-22 0,3 7 15,2-10-15,2-6 16,1-4-16,3-3 16,5 0-16,2-1 15,5 10-15,1 0 16,3 4-16,1-1 15,0 0-15,1 4 16,0 4 0,-2 7-16,-4 4 15,-5 1-15,-8 3 16,-6 3-16</inkml:trace>
  <inkml:trace contextRef="#ctx0" brushRef="#br0" timeOffset="58172.56">21830 3175 0,'3'-2'0,"5"-1"0,-3-7 0,1-4 0,2-6 0,3 0 0,7-6 0,8-6 16,3 0-16,-2 3 16,-2 7-1,-3 8-15,-21 18 16</inkml:trace>
  <inkml:trace contextRef="#ctx0" brushRef="#br0" timeOffset="58669.71">22171 2979 0,'1'7'0,"1"10"0,-5-3 16,-2-4-16,-2-4 0,7-6 0,-6 10 0,0 5 0,6 4 0,5 3 0,4 4 16,5 0-16,4-1 15,3-3 1,3-7-16,1-6 16,-1-9-16,1-11 15,-2-10-15,-4-5 16,-2-3-16,-6-2 15,-6-1-15,-7-1 16,-3 2-16,-7 3 16,1 4-16,-1 7 15,-3 5 1,-4 13-16,0 14 16,3 4-16,7 1 15,5 2-15,7 1 16,8-6-16,4-2 15,0-2-15,-3-7 16,-1-7-16,-15 2 16</inkml:trace>
  <inkml:trace contextRef="#ctx0" brushRef="#br0" timeOffset="59230.68">22503 2517 0,'5'7'0,"3"11"0,-4 0 0,1 6 0,0 7 0,-5-31 0,7 35 0,2 6 16,1 3-16,2 2 15,5 1-15,-2-9 16,-1-6-16,2-3 15,1-11-15,0-12 16,0-9-16,1-6 16,-3-11-16,-1-3 15,-2-4 1,0-5-16,-6-1 0,-3 0 16,-4 9-1,4 1-15,-7 12 16,-5 11-16,-5 10 15,-4 14-15,-2 8 16,1 3-16,1-2 16,3 2-1,9-6-15,4-4 16,1-7-16,10-16 16,6-11-16,10-19 0,1-3 15,4-1 1,-1-1-16,0 14 15,1 2-15,-6 15 16,5 1-16,-4 6 16,-4 5-1,0-6-15,-3-3 16,-2-4-16,-5 2 16,-7 1-16,-7-3 15,-9 1-15,-8-2 16,-8 1-16,6 3 15</inkml:trace>
  <inkml:trace contextRef="#ctx0" brushRef="#br0" timeOffset="59375.47">22554 2666 0,'6'-2'0,"7"-1"0,-3 0 0,2-2 0,9-7 0,15-7 0,4-4 0,-2 2 16,-17 5-16</inkml:trace>
  <inkml:trace contextRef="#ctx0" brushRef="#br0" timeOffset="70584.61">14538 3175 0,'-2'9'0,"-3"11"0,5-9 0,-2 6 0,2-17 0,1 5 0,-9 15 0,8-20 0,-5 15 0,-26 7 0,-6 6 15,35-15-15</inkml:trace>
  <inkml:trace contextRef="#ctx0" brushRef="#br0" timeOffset="71285.69">14603 3242 0,'-3'-1'0,"-1"0"0,5-5 0,2 2 0,-3 4 0,2-3 0,0 2 0,1 3 0,-2 2 0,-1 4 0,-2-1 0,-4 14 47,1-3-47,-2 11 16,-26 10-16,-16 3 15,18 2-15</inkml:trace>
  <inkml:trace contextRef="#ctx0" brushRef="#br0" timeOffset="71818.83">14339 3705 0,'-1'1'0,"-17"14"0,-14 10 0,-15 11 0,-13 9 0,57-29 16,-52 29-1,49-24 1,-1-4-16,3-3 16,5-5-16,5-4 0,1-5 0,1-4 0,2-5 0,1-3 15,3-7-15,5-9 16,3-8-16,4-8 16,3-8-16,4-5 15,4-7 1,-1 4-16,-3 3 15,-4 4-15,-3 4 16,-5 3-16,0 4 16,-2 6-16,-2 4 15,-1 5-15,-1 5 16,-1 6-16,-4 4 16,-4 7-1,-1 4-15,-3 4 16,-5 6-16,-4 5 15,-3 6-15,-6 7 16,-3 6-16,-2 8 16,-6 7-16,14-19 15,-15 19 17,13-10-17,-18 9-15,3 3 16,-2 3-1,-5 10-15,2-11 16,1 9-16,-1-4 0,1-1 0,1-1 0,1-3 0,3-6 16,5-4-16,5-8 15,3-10-15,5-12 16,4-11-16,6-13 16,4-2-16</inkml:trace>
  <inkml:trace contextRef="#ctx0" brushRef="#br0" timeOffset="72388.22">14929 3348 0,'0'0'0,"19"49"0,-14-15 0,-5 1 0,0-35 0,-5 37 0,-2 5 0,-15 13 15,7-1-15,0-3 0,2 0 0,4-3 0,4-4 16,11-7-16,3-12 0,3-9 15,-1-9-15,1-10 16,3-10 0,4-13-16,1-14 15,1-14-15,10-11 16,5-13-16,3-6 16,6 3-16,-21 42 15,25-66 16,-22 45-15,0 8 0,1 8-16,6 14 0,3 11 0,5 15 0</inkml:trace>
  <inkml:trace contextRef="#ctx0" brushRef="#br0" timeOffset="72953.55">15449 3829 0,'6'2'0,"8"2"0,-8-5 0,-3-9 0,-2-14 0,2-7 0,2-7 0,1-2 0,0 2 15,-5 8 1,-3 10-16,-4 10 16,-9 15-16,-7 12 0,-5 11 15,-1 9 1,0 8-16,14-19 16,-10 36 30,18-16-46,10-10 16,2-4-16,5-5 0,4-10 0,3-9 0,3-13 0,3-9 16,4-7-16,3-8 15,-2-6-15,0-2 16,-1-1-16,-1 1 16,-2 3-16,-2 5 15,-1 5-15,-2 6 16,-3 7-1,1 6-15,1 8 16,-2 10-16,-4 9 16,1 7-16,-2 7 15,0 5-15,5 1 16,-1-2-16,2-8 16,-1-11-16,-8-9 15,-11-12-15</inkml:trace>
  <inkml:trace contextRef="#ctx0" brushRef="#br0" timeOffset="73352.5">16383 2950 0,'0'0'0,"-33"67"0,7-12 0,-2 9 0,28-64 0,-30 72 16,4 8-16,5 8 0,2 7 15,3 6-15,0 7 16,-5-5 0,6-7-16,5-9 15,3-15-15,5-12 16,2-24-16,0-17 16,3-17-16,-2-12 15</inkml:trace>
  <inkml:trace contextRef="#ctx0" brushRef="#br0" timeOffset="74136.95">16786 3223 0,'10'1'0,"-9"3"0,-3 3 0,2 1 0,4 9 0,-2 11 0,-19 0 0,1 12 0,-1 2 0,-3 8 16,-1 4-16,0 6 0,2 4 0,5-2 0,2-7 16,4-7-1,2-7-15,3-18 16,9-12-16,5-12 16,5-13-16,0-14 15,0-6-15,2-5 16,2 1-16,4 6 15,-2 9-15,-2 8 16,1 19-16,-3 15 16,0 7-1,-9 9-15,2 2 16,2 2-16,0-3 16,3-7-16,-2-4 15,2-6-15,1-7 16,-6-11-16,-8-8 15</inkml:trace>
  <inkml:trace contextRef="#ctx0" brushRef="#br0" timeOffset="74571.95">17380 3129 0,'0'0'0,"-26"45"0,13-11 0,7 13 0,6-47 0,-3 52 0,2 5 0,3 5 0,0 5 0,2 1 0,1 4 16,-4-6-16,-9-9 15,0-20-15,-1-18 16,1-12-16,1-13 16,-1-11-16,1-10 15,1-7 1,3-3-16,-3-1 16,2 4-16,-1 6 15,2 8-15,5 15 16,-4 9-16,16-11 47,-5-1-47,8-6 15,19-2-15,-7 0 0,3-3 16,2-2-16,0-4 0,0 1 0,-12 3 16,-22 12-16</inkml:trace>
  <inkml:trace contextRef="#ctx0" brushRef="#br0" timeOffset="75390.06">17633 3776 0,'4'-1'0,"6"-4"0,-2-4 0,1-6 0,0-9 0,3 0 0,5 2 0,1 5 16,-3 4-1,-2 6-15,-3 8 0,-1 6 16,-1 7-16,-2 4 16,-4 4-1,-3-1-15,-1 0 16,-2-5-16,1-4 15,1-6-15,1-7 16,1-7-16,5-7 16,5-6-1,-2-5-15,6-2 16,4 0-16,1 6 16,-4 6-16,-1 10 15,-2 10-15,-1 6 16,-3 6-16,-2 5 15,1 0-15,-4 1 16,-1 0-16,0-5 16,4-3-1,1-4-15,2-3 0,3-3 16,3-1 0,0 0-16,0-1 15,0-1-15,1-2 16,1-5-16,2-2 15,-5-5-15,0-6 16,-1-8-16,-3-7 16,1-8-16,0-5 15,0-6 1,0-6-16,5-1 16,0 1-16,3 6 15,-5 9-15,0 10 16,0 10-16,-4 7 15,-3 6-15,-3 5 16,-18-7 31,11 20-47,-10-1 16,-6 15-16,-4 11 15,2 5-15,0 12 0,1 9 0,3 10 0,6 10 0,5 0 16,9-4-16,3-16 15,1-10-15,1-14 16,2-15-16,-7-16 16</inkml:trace>
  <inkml:trace contextRef="#ctx0" brushRef="#br0" timeOffset="75756.73">18672 2966 0,'-5'14'0,"-1"2"0,-23 51 0,9-17 0,20-50 0,-22 55 0,1 4 0,21-59 0,-21 67 0,1 12 15,2 10-15,0 10 16,-2 8-16,9-16 16,4-2-1,2-7-15,2-13 16,5-11-16,-7-27 15,6-15-15,1-16 16,3-8-16</inkml:trace>
  <inkml:trace contextRef="#ctx0" brushRef="#br0" timeOffset="76050.92">18672 3605 0,'7'-10'0,"9"-15"0,-3-1 0,-2-5 0,-1-8 0,3-4 0,6-6 0,2 2 16,8-3-16,3 4 15,4 3 1,6 6-16,2 4 15,-6 2-15,-10 2 16,-7 8-16,-9 5 16,-8 14-16</inkml:trace>
  <inkml:trace contextRef="#ctx0" brushRef="#br0" timeOffset="76310.22">18770 3433 0,'3'4'0,"3"5"0,-3-5 0,26-22 0,-3-3 0,2-5 0,-28 26 0,31-27 0,2 0 0,1 4 0,-2 3 0,-4 8 16,-9 11-16,0 2 16,-6 6-16,-6-1 15</inkml:trace>
  <inkml:trace contextRef="#ctx0" brushRef="#br0" timeOffset="77291.53">19105 3440 0,'2'8'0,"2"8"0,-11-7 0,-3-11 0,-4 5 0,14-3 0,-28-4 0,28 45 0,-6-11 15,1 0-15,1-1 0,4 1 0,3-1 0,3-4 0,2-10 16,0-7-16,4-6 16,4-7-16,5-8 15,2-8-15,0-4 16,-2-1-16,0-3 16,-6 1-1,-10 14-15,2 1 47,-22-16-47,3 8 16,4 22-16,2 27 15,-10-8-15,0 1 16,2 1-16,2 0 0,1-3 0,4-6 0,6-11 0,6-5 16,7-8-16,10-12 15,6-7-15,-11 11 16,35-38 31,-8 1-47,-6-14 15,1 3-15,-1 0 0,-3 0 0,-5 4 0,-4 9 0,-20 37 16,27 10 15,-13 8-15,-7 0-1,-18-6-15,-1 32 16,-12 13-16,2-1 16,-1 12-16,-2 4 0,1 2 0,2-3 0,4-11 0,6 11 15,5 0-15,-1-7 16,9-8-16,7-8 16,7-14-16,3-12 15,0-16-15,-3-16 16,3-6-1,-4-5-15,3 4 16,-4 7-16,-6 1 16,-7 8-16,-15 12 15,-5 4-15,-10 5 16,-1 6-16,-2 5 16,3 3-16,4-1 15,7-5-15,8 2 16,12 0-16,10 5 15,7-1 1,2 0-16,5 1 16,-1-2-16,-4-2 15,-7 0-15,-6-4 16,-6-3-16,-3-2 16,-4-4-1,-5-1-15,-2-3 16,-6-10-16,-6-10 0,-6-11 15,-2-11 1,-2-12-16,10 23 16</inkml:trace>
  <inkml:trace contextRef="#ctx0" brushRef="#br0" timeOffset="77407.33">19451 3201 0,'27'-28'0,"-24"23"0,-2-4 0,2 3 0,1 2 0,4 0 0,4-1 0,8-2 0,-5 1 16,18-1 15</inkml:trace>
  <inkml:trace contextRef="#ctx0" brushRef="#br0" timeOffset="93490.84">11902 11619 0,'-6'-1'0,"-10"-4"0,0 3 0,-3 0 0,-5 2 0,24 0 0,-28 0 0,-3 0 16,1-1-16,1-2 15,-2 2-15,-3-1 16,-4-1-16,4 0 16,1 1-16,0 0 15,-1 0 1,1 0-16,3-3 0,-2 0 15,4 1 1,-1 1-16,0 0 16,3-1-16,2 1 15,0 1-15,3 0 16,-4-1-16,0 0 16,1 2-1,1-1-15,0 1 0,0 1 16,0-2-1,7 2-15,10-1 0,-1 1 16,4 1 0,3 1-16,1 0 15,-2 0-15,-5 1 16,-4-1-16,6 2 16,11 0-16,11-2 15,0 0-15,-3-1 16,-2 0-1,-1 1-15,6 1 16,-2-1-16,-5 0 0,-5 1 16,19 2-1,6-1-15,-7 0 16,7 0-16,7 2 16,-2 0-16,-5 2 15,-5 1-15,4 1 16,3 1-1,1-2-15,-1 0 16,-2-2-16,5 0 16,-2-1-16,-2 0 15,0 1-15,-1 1 16,5 2-16,5 3 16,4 1-16,1 4 15,1 1-15,-5 2 16,-6-3-16,-22-8 15</inkml:trace>
  <inkml:trace contextRef="#ctx0" brushRef="#br0" timeOffset="108604.17">11100 7716 0,'-7'3'0,"-11"3"0,-2 0 15,-1-3-15,-9-4 0,30 1 0,-31-2 0,0 1 0,3 3 16,2 2-16,-3-1 16,1-1-16,1 2 15,-1-2 1,-4 0-16,-1-2 15,-5-2-15,5 2 16,3 1-16,-3-1 16,0 1-16,-7-4 15,2 0-15,3 1 16,-9-2-16,2 1 16,3 2-16,5 3 15,-3-3 1,3 0-16,2-2 15,-2 2-15,3-3 16,-2 2-16,-2-1 16,3 1-16,5 1 15,4 1-15,1-1 16,5 1-16,3 2 16,0 0-16,-2-1 15,1 0-15,4 0 16,-3-1-1,4 0-15,4 1 16,2-2-16,5 2 16,1-1-16,0 0 15,1 1-15,0-1 16,4 2-16,2 1 16,2-1-16,5 0 15,2 0-15,0-3 16,8 1-1,0-1-15,4-2 16,5 0-16,0 1 16,7 0-16,-2 1 15,4 2-15,2 1 16,4 1-16,2 1 16,5 0-16,0-4 15,-7-4-15,-7-6 16,-34-3-16</inkml:trace>
  <inkml:trace contextRef="#ctx0" brushRef="#br0" timeOffset="108982.15">11716 7777 0,'6'3'0,"9"-1"0,0-3 0,2 1 0,10-2 0,-27 2 0,36-2 0,8-1 16,11-4-16,13-3 15,9-3-15,16-4 16,-3-2-16,4 0 16,-22-2-16,-40 10 15</inkml:trace>
  <inkml:trace contextRef="#ctx0" brushRef="#br0" timeOffset="122301.11">9791 10049 0,'0'0'0,"0"0"0,-7 2 0,-2-2 0,0-1 0,2 1 0,3-1 0,-1 1 16,-5 3-16,19-1 0,5-1 15,3 1-15,6-1 16,2-3-16,5 0 15,1 0-15,5 0 16,-3-1-16,3-1 16,-5 3-16,-1 0 15,2 1 1,-3 0-16,-3 0 16,-2 0-16,-1-1 15,2 1-15,3 1 16,-9-1-16,-7-1 15,-8 0-15,-5 0 16,-3 1-16,-4 1 16,-5 0-16,-3 0 15,-1-1 1,-1 1-16,-2-2 16,-4 0-16,-1 1 15,1-2-15,-1 1 16,2-1-16,7 1 15,-9 0-15,6-1 16,2 1-16,-3 0 16,-3-1-16,0 1 15,-2-1-15,0 1 16,3 1 0,0-1-16,6 0 15,8 0-15,7 1 16,5 1-16,0-1 15,2 1-15,-3 0 16,4-1-16,4 1 16,4 2-16,-3 0 15,3 1-15,6 2 16,-1 0 0,3 2-16,-2 1 15,6-1-15,1-1 16,3 1-16,-2-4 15,1-2-15,7-2 16,-1-3-16,-2-1 16,1-2-1,-4-2-15,-4-4 0,-15 4 16</inkml:trace>
  <inkml:trace contextRef="#ctx0" brushRef="#br0" timeOffset="124039.28">21675 9649 0,'3'-6'0,"1"-5"0,2 4 0,-1 1 0,2 4 0,2-1 0,2-6 0,0-6 0,-2-5 0,-2-5 16,-4-1-16,-3-3 16,-3 0-16,-2 1 15,-4 1-15,-5 1 16,-3 5-16,-4 7 16,-4 4-1,-6 13-15,-5 11 16,-4 12-16,-5 12 15,0 6-15,2 1 16,11-4-16,9-4 16,13-9-16,8-7 15,9-9-15,7-7 16,6-7-16,4-7 16,3-3-1,1-5-15,2-3 16,-1-5-16,0 1 15,-2-1-15,-3 2 16,-3 1-16,-3 7 16,-3 7-16,-6 5 15,-6 12-15,-6 9 16,-2 13-16,-5 12 16,-5 13-1,-2 13-15,-1 11 16,0 2-16,3-5 15,8-10-15,7-13 16,6-13-16,7-11 16,1-13-16,0-12 15,-1-9-15,-8-3 16</inkml:trace>
  <inkml:trace contextRef="#ctx0" brushRef="#br0" timeOffset="125029.96">22391 9250 0,'5'-5'0,"8"-6"0,-6 6 0,-4 6 0,-11 11 0,8-12 0,-13 16 0,-7 1 0,-3 6 0,-4 5 0,-3 7 16,-1 5-16,-3 5 15,3 6-15,0 5 16,6-1-16,7-2 15,9-5 1,10-9-16,7-12 16,8-10-16,6-12 15,8-13-15,7-9 16,5-10-16,2-7 16,2-5-16,0-2 15,-3 4-15,-5 1 16,-6 8-16,-7 6 15,-5 6 1,-4 6-16,-4 6 16,-2 5-16,-2 5 15,-3 1-15,-1 0 16,-2-1-16,-2 0 16,-3-1-1,-1-2-15,-3 1 0,-3 1 16,0 0-16,-5 0 15,-3 6 1,-3 8-16,-3 12 16,-5 9-16,0 14 15,0 6-15,2 8 16,11-17-16,16-25 16,11-15-16,7-12 15,6-11 1,3-8-16,4-9 0,1-3 15,1 2-15,-1-3 16,-3 1 0,-2 4-16,-3 3 15,-2 6-15,-4 0 16,-3 3-16,-4 3 16,-2 6-16,-2 5 15,-4 3 1,1 7-16,-2 0 15,-1 1-15,0-2 0,-1-2 16,0 0 0,1-4-16,3 1 15,0-2-15,0-1 16,0 0-16,1-2 16,0 0-16,3-1 15,-1-3 1,-3-2-16,1 3 0,-2-3 15,-2 0 1,-1 5-16</inkml:trace>
  <inkml:trace contextRef="#ctx0" brushRef="#br0" timeOffset="126004.28">22981 9522 0,'-4'3'0,"-5"3"0,4 2 0,2 2 0,4 4 0,0-2 0,-1 2 0,1 3 0,2-1 15,1-2-15,1-5 16,3-4-16,1-3 15,3-4 1,1-2-16,0-3 16,-1-8-16,-1-4 15,-2-5-15,1-4 16,-3-4-16,1 0 16,3 3-16,0 3 15,0 2-15,2 4 16,2 4-16,0 6 15,-1 0 1,-1 5-16,1 4 16,1 5-16,-1 3 15,0 4-15,0 5 16,-3 3-16,-2 1 16,-3 2-16,-1 0 15,-1-2-15,0-1 16,3-3-16,2-2 15,3-2 1,2-4-16,4-3 16,0-4-16,3-3 15,0-2-15,0-1 16,1-2-16,-1-7 16,-3-4-16,1-1 15,-4-1-15,-1-2 16,-4-1-16,-5 1 15,-4 1-15,-5 4 16,-2 6 0,-5 8-16,-4 8 15,-3 10-15,-2 10 16,-1 8-16,4 7 16,3 1-16,4-9 15,9-9-15,9-16 16,10-12-16,10-12 15,4-6-15,3-5 16,2 3 0,3 1-16,-3 3 15,-2 1-15,0-2 16,0 7-16,-2 1 16,-1-1-16,-4 3 15,-2 5-15,-3 2 16,-2 1-16,-4 2 15,-4 0-15,-4 1 16,-6 0-16,-3 2 16,-4 0-1,-3 5-15,-1 5 16,-1 7-16,-2 8 16,1 3-16,3-2 15,6-7-15,10-12 16,5-16-16,5-14 15,4-9-15,9-23 16,-22 29-16</inkml:trace>
  <inkml:trace contextRef="#ctx0" brushRef="#br0" timeOffset="126523.58">24493 8688 0,'-2'13'0,"-5"17"0,-6-1 0,-7-2 0,20-27 0,-25 25 0,1 4 16,0 6-16,4 11 15,5 7-15,7 7 16,1-5-16,2-7 15,4-9 1,1-3-16,1-5 16,4-3-16,0-6 15,1-7-15,0-4 16,2 1-16,2-5 16,2-5-16,2-6 15,-1-6-15,-1-4 16,-2-2-16,-1-7 15,-4-4-15,-1-5 16,-3-6-16,-2-1 16,-3-2-1,2 2-15,0-1 16,-3 8-16,2 2 16,-2 1-16,3 2 15,4-1-15,3-3 16,3-6-16,5-4 15,-6 11-15</inkml:trace>
  <inkml:trace contextRef="#ctx0" brushRef="#br0" timeOffset="143952.51">22488 7880 0,'1'-1'0,"-2"-3"0,-2-1 0,-4-2 0,-6-5 0,-7-7 0,-5-9 15,-3-6-15,-3-9 16,-4-8-16,-2-8 15,2-9-15,4 3 16,5-2-16,10 12 16,11 18-16,1 16 15,1 12-15,2 7 16,1 6-16,0 9 16,1 11-1,1 8-15,6 9 16,4 9-16,6 8 15,5 10-15,6 4 16,2-5-16,1-7 16,-2-12-16,-4-14 15,-7-15 1,-13-11-16</inkml:trace>
  <inkml:trace contextRef="#ctx0" brushRef="#br0" timeOffset="144709.47">21794 7618 0,'0'3'0,"0"1"0,2-2 0,0-4 0,-1-5 0,-1-6 0,1-6 0,3-7 0,4-7 0,3-6 15,4-8-15,1-3 16,5 0-16,5 0 16,1 8-1,1 8-15,0 7 16,0 9-16,-3 7 15,-1 8-15,-1 11 16,-1 9-16,-3 11 16,2 12-16,0 12 15,0 9-15,5 7 16,2 4-16,5 3 16,4-6-1,5 2-15,-1-1 16,1-1-16,-6-10 15,-10-8-15,-3-11 16,-8-11-16,-6-13 16,-8-8-16,-7-4 15,-5-4-15,-4-5 16,4 6-16</inkml:trace>
  <inkml:trace contextRef="#ctx0" brushRef="#br0" timeOffset="144931.34">22168 7801 0,'5'-1'0,"7"-1"0,-3 1 0,0-3 0,3-6 0,4-9 0,6-8 0,4-11 16,6-7-1,3-4-15,4-4 16,-3 11-16,-4 8 16,-9 13-16,-14 16 15</inkml:trace>
  <inkml:trace contextRef="#ctx0" brushRef="#br0" timeOffset="145489.16">22830 7042 0,'2'-10'0,"5"-14"0,-1 2 0,-4-2 0,-2 24 0,-4-26 0,-3-6 0,-3-3 16,-1-2-16,-2 0 16,-1 1-16,-1 5 15,-1 15-15,-4 11 16,-5 13-16,0 14 16,0 6-1,1 11-15,16-14 16,-16 39 15,17-17-15,2-1-16,5-3 0,5-3 0,5-8 0,6-11 0,1-7 15,3-10-15,0-7 16,1-7-16,-2-1 16,-1 1-1,-4 3-15,1 3 16,1 6-16,2 5 15,2 11-15,4 9 16,1 9-16,5 9 16,2 8-16,4 7 15,0 0-15,2-3 16,2-1-16,-3-9 16,-4-13-1,-2-13-15,-19-20 16</inkml:trace>
  <inkml:trace contextRef="#ctx0" brushRef="#br0" timeOffset="146080.1">23457 7138 0,'0'0'0,"0"0"16</inkml:trace>
  <inkml:trace contextRef="#ctx0" brushRef="#br0" timeOffset="146679.34">23422 6252 0,'-1'6'0,"-1"7"0,-2-3 0,-1 0 0,1 4 0,4-14 0,0 22 0,6 5 0,10 8 15,10 5-15,8 2 16,7 2-1,9-6-15,-6-10 0,-4-10 16,-5-11 0,-5-10-16,-5-4 15,-4-6-15,-6-3 16,-4-6-16,-6-3 16,-5-7-16,-5-5 15,-9-6 1,-7-8-16,-8 0 15,-5 3-15,-2 5 16,0 6-16,3 10 16,1 6-16,1 10 15,2 14-15,4 14 16,1 14-16,4 8 16,7 5-16,7 4 15,8-2-15,9-4 16,7-3-1,7-9-15,3-14 16,-1-14-16,-1-14 16,0-17-16,-18 9 0</inkml:trace>
  <inkml:trace contextRef="#ctx0" brushRef="#br0" timeOffset="147111.37">23770 5855 0,'0'11'0,"0"16"0,-2 4 0,2 3 0,0-34 0,6 39 15,8 3-15,10 3 0,7-1 16,9-6-16,-1-8 15,-1-13-15,-4-11 16,-5-14 0,-7-6-16,-6-8 15,-6-6-15,-7-6 16,-9-2-16,-7-5 16,-6 0-16,-5-2 15,-6 5-15,-3 7 16,0 7-16,0 9 15,3 9-15,2 8 16,1 6 0,7 7-16,5 9 15,9 5-15,8 4 16,8-1-16,7-8 16,2-7-16,7-12 15,-14-12-15</inkml:trace>
  <inkml:trace contextRef="#ctx0" brushRef="#br0" timeOffset="147502.69">24020 5473 0,'2'12'0,"1"18"0,0 5 0,5 4 0,-8-39 0,15 48 0,7 0 0,4-4 15,8-8-15,3-12 16,0-10-16,-4-15 16,-6-11-16,-8-8 15,-10-8-15,-9-6 16,-7-5-16,-13-3 15,-5-1-15,-7 7 16,-1 6-16,1 16 16,2 12-1,2 5-15,-2 7 16,5 7-16,1 1 16,5 5-16,6 4 15,4-3-15,8-4 16,4-13-16</inkml:trace>
  <inkml:trace contextRef="#ctx0" brushRef="#br0" timeOffset="147792.6">24437 5353 0,'-1'-8'0,"-4"-10"0,-4 3 0,-10-2 0,-11-3 0,30 20 0,-36-25 0,2-4 0,6 2 16,9 4 0,9 6-16,5 9 15,11 5-15,4 9 16,6 8-16,7 11 15,6 6-15,0 4 16,-2 3-16,1 0 16,-4-2-1,-3-6-15,-8-8 0,-7-13 16</inkml:trace>
  <inkml:trace contextRef="#ctx0" brushRef="#br0" timeOffset="148026.74">24526 5016 0,'4'-9'0,"7"-6"0,0 2 15,2 0-15,4 3 0,2-5 0,-1-7 0,-1 0 0,-1 0 16,-3 4-16,-4 3 16,-8 11-1</inkml:trace>
  <inkml:trace contextRef="#ctx0" brushRef="#br0" timeOffset="149375.79">24664 4502 0,'0'0'0,"0"0"16,0 0-16,0 0 16,0 0-16,0 0 15,0 0-15,0 0 16,0 0-16,0 0 0,2 4 0,1-1 15,-4-14-15,-1 2 0,0 2 0,-2-1 0,25 116 0,-3-75 0,3 4 16,5-6-16,-1-5 16,-1-6-16,-6-18 15,1-14-15,-6-11 16,-4-6 0,-7-6-16,-7-2 15,-6-3-15,-7 1 16,-2-1-16,-7 8 15,6 8-15,-2 8 16,4 11-16,2 14 16,0 7-16,5 9 15,4 5-15,4-3 16,7-6 0,4-7-16,4-9 15,2-7-15,1-9 16,0-7-16,-3-9 15,-2-8-15,-2-5 16,-3-7-16,-4 20 16,3-38-1,-2 20-15,0-1 0,0 6 16,0 10 0,2 10-16,1 14 15,-1 6-15,0 9 16,1 7-16,2 8 15,2 9-15,7 4 16,7 0-16,3 3 16,6-8-16,3-5 15,-1-20-15,-7-10 16,-9-8-16,-8-6 16,-5-7-1,-6-5-15,-4-8 16,-2-5-16,-6 1 15,0-3-15,0 4 16,0 19-16,-2 13 16,-2 11-1,-2 12-15,-1 17 16,3 4-16,4 4 0,6-6 16,8-5-1,5-12-15,6-9 16,1-8-16,-2-16 15,-3-12-15,-3-14 16,-10-11-16,-3-9 16,-3-7-1,3-7-15,6 8 16,6 34-16,-19-62 31,10 50-31,3 13 0,0 13 0,2 15 16,1 6-16,2 6 15,1 2-15,2 7 16,3 7-16,5 5 16,4 3-1,4-3-15,2-7 16,-1-9-16,-3-13 16,-2-10-16,-4-11 15,-10-26-15,-3 7 16,-4-2-16,-5 2 15,-3 6-15,0 13 16,-4 12-16,0 4 16,-5 9-16,-3 9 15,0 11-15,0 4 16,6 3 0,5-3-16,10-4 15,6-11-15,9-11 16,-1-6-16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4:41:08.2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3598 3337 0,'-5'11'0,"3"-3"0,0-5 0,0 2 0,0 5 0,-1 8 0,-1 8 0,-2 9 16,0 8-16,-2 6 15,0 6-15,-2 8 16,2 3-16,-1 5 15,0 1-15,-1 5 16,1 4-16,2 3 16,1 5-1,0 6-15,-1-2 16,-2 3-16,-4 7 16,5 1-16,1 2 15,-1 7-15,3 3 16,0 7-16,2-3 15,1 0-15,-2 0 16,3 2-16,1 1 16,-2 2-1,5-5-15,0-1 16,1 1-16,1-1 16,-2 0-16,0-3 15,2 3-15,-1 4 16,1 1-16,3 0 15,1-4-15,0 2 16,-1 1-16,-2 2 16,-2-3-16,4-7 15,1-5 1,-2 1-16,1 1 16,0-1-16,2-3 15,2-1-15,-2 1 16,-5-4-16,-1-2 15,-3 0-15,0 1 16,0-4 0,-1-1-16,0 1 0,-2 1 15,1-3 1,-1-6-16,-3-5 16,-3-5-16,2 3 15,0 0-15,0-1 16,-2-3-16,0-5 15,1-5-15,-1-8 16,3 0-16,-3 3 16,0-3-1,-1-1-15,1-3 0,1 1 16,-1-4 0,0-2-16,0 0 15,-1-4-15,1-5 16,2-5-16,1-6 15,2-3-15,1-5 16,4-7-16,1-4 16,1-3-1,1-3-15,-1-2 16,4-2-16,2-4 16,4-1-16,4-2 15,4-1-15,2 1 16,2-2-16,2 0 15,5-1-15,2 0 16,4 1 0,2-1-16,0 0 15,6-1-15,1 4 16,-1 1-16,2 0 16,2 0-16,7 0 15,2 1-15,2 1 16,1 5-16,0 1 15,3 1-15,-4-4 16,3 0 0,1 0-16,1 1 15,0 4-15,0 3 16,4-2-16,-1 1 16,-1-1-16,-1-1 15,-3-5-15,-3-5 16,-4-1-16,5 3 15,6 7-15,1 2 16,0 0-16,0-3 16,2-1-16,-3-2 15,-1 0 1,3 0-16,2-1 16,-2-3-16,-1-3 15,3 3-15,2 1 16,1 2-16,0 2 15,3 1-15,0 1 16,0-1-16,0-1 16,0-1-16,0 2 15,-2 2 1,3-3-16,1 1 16,-1 0-16,0 2 15,-2 0-15,1-1 16,-1 0-16,-2 0 15,2 1-15,-2 2 16,0-1-16,-1-1 16,1 1-16,0-1 15,-3-2-15,-5 2 16,-4 0 0,0-1-16,-2-2 15,-2 1-15,0-3 16,0 0-16,0 0 15,-2 1-15,3 1 16,-2 0-16,0 0 16,-1-1-16,-1 1 15,0-1-15,-3 1 16,-1 1-16,0-1 16,0 0-1,-1-1-15,0-2 16,0 2-16,-6-2 15,0 2-15,0-2 16,-5-2-16,-3-2 16,-4-4-1,-3-3-15,-1-3 0,-1-2 16,-1-2 0,-4-4-16,-3-5 15,1-4-15,-3-3 16,-2-7-16,1-1 15,-1-3-15,0-4 16,-1-2-16,-6-3 16,-1-3-16,3-2 15,5 0 1,-6 27-16,8-30 47,-13 9-47,8-12 15,-13-8-15,7-3 16,6 0-16,-1 1 16,2 1-16,1-7 15,-13-1 1,9-3-16,1-3 16,-11 2-16,7-6 0,3-1 15,-3-8 1,-7-26-16,3 4 15,3 2-15,3 8 0,2 5 0,1 5 0,2 3 0,-1 7 16,-8 43-16,2-63 47,1 37-31,-14-16-16,-5-6 15,18-4-15,-8 0 16,7-5-16,-1-4 15,-5 7-15,-9-2 16,8-2-16,-9 2 16,10-3-16,-8 1 15,6-5 1,-3-1-16,4-13 16,-1 1-16,2 7 15,-3 9-15,0 1 0,-4 4 0,-1 2 0,-4 1 0,3 50 16,6-67 15,-1 39-15,12-12-16,-17-3 15,-8-9-15,2-9 16,-3-2 0,5 5-16,1 3 0,3 5 0,2 4 0,3 10 0,-1 2 15,2 1-15,-4 3 16,8-2-16,-5 1 15,6 0-15,-3 1 16,8 4-16,4 6 16,0 0-16,0 4 15,2-7-15,-2 4 16,-7-8 0,4 8-16,1 7 15,-3 2-15,-4 6 16,-6 2-16,-2 0 15,-3 2-15,1 6 16,0 4-16,2 3 16,-1 3-16,-6 3 15,-5 5-15,-1 2 16,1 2-16,-2 3 16,-5 3-1,-3 4-15,-2 1 16,-7 0-16,-6 1 15,-7 0-15,-7 2 16,0 1-16,-7 1 16,-3-2-16,-4 3 15,-6 2-15,-6-1 16,-4 3-16,-3 2 16,0-2-16,-1 0 15,0 1 1,-6 1-16,-1 1 15,-8 1-15,3 2 16,1 0-16,0 1 16,1 1-16,0 2 15,-5-4-15,4 1 16,-1-2-16,-7 3 16,3 2-16,2 1 15,8-4 1,2-5-16,-3 3 15,-4 0-15,-6-1 16,1 5-16,2-3 16,-3 5-16,10-7 15,-7 4-15,-2 3 16,5-3-16,1 3 16,4-7-16,-2 4 15,1-3 1,1 3-16,0 1 15,3-1-15,-1-2 16,-1 0-16,-1 0 16,2 0-16,-1 2 15,3 1-15,1 0 16,1 2 0,3-2-16,2-1 15,2-1-15,2 1 0,1 0 16,3-1-1,7 0-15,2-1 16,7 3-16,1-2 16,0 1-16,0 1 15,3 1-15,6 1 16,6-2 0,4 0-16,4 0 15,7-3-15,2 2 16,3 0-16,3 0 15,7 2-15,4 3 16,4 2-16,0 1 16,0 3-16,1 1 15,1 6-15,1 4 16,0 3-16,0 3 16,1-1-1,2-1-15,-3-5 16,6-6-16,4-12 15,4-14-15,2-3 16</inkml:trace>
  <inkml:trace contextRef="#ctx0" brushRef="#br0" timeOffset="1229.49">4784 2207 0,'-13'2'0,"-14"6"0,2 5 0,0 0 0,-3 4 0,-6 0 0,-4 5 16,-2 10-16,0 8 16,-2 9-16,10 11 15,7 3-15,7 3 16,7 3-1,5-1-15,13-13 16,10-12-16,12-18 16,8-14-16,4-9 15,2-4-15,3-11 16,2-11-16,6-14 16,3-9-16,3-4 15,1-1-15,1 6 16,-7 14-16,-8 13 15,-6 13 1,-6 8-16,-6 6 16,-6 1-16,-5 4 15,-6 0-15,-6 1 16,-4-4 0,-4-4-16,-1-2 0,1-2 15,-1-3-15,0-3 16,-3-3-1,-4-3-15,-4-2 16,-6 3-16,-2 2 16,-5 4-16,-6 10 15,-1 7-15,0 9 16,4 7-16,6 7 16,10 3-1,9-4-15,6-8 0,8-10 16,3-9-16,4-7 15,2-8 1,3-10-16,1-5 16,1-5-16,1 1 15,-1 1-15,-3 4 16,-2 5-16,-3 6 16,-1 5-16,-2 6 15,0 2 1,-2 3-16,0 2 0,0 1 15,1 1 1,3 1-16,3-2 16,4-1-16,5 0 15,6-2-15,5-2 16,5-3-16,4-3 16,4-5-1,0-4-15,-2-7 16,-4-5-16,-1-6 15,-3-6-15,-2-4 0,-5 1 16,-7 1 0,-12 2-16,-13 5 15,-11 6-15,-7 4 16,-6 4-16,-4 0 16,-9 7-16,0 5 15,-6 15-15,4 9 16,-5 17-1,4 19-15,10 0 16,13-2-16,13-9 16,14-12-16,10-11 15,7-14-15,5-13 16,4-12-16,4-14 16,-20 6-16</inkml:trace>
  <inkml:trace contextRef="#ctx0" brushRef="#br0" timeOffset="2077.73">6201 1942 0,'-1'12'0,"-2"17"0,0-5 0,2-6 0,1-18 0,-4 16 0,-4 2 0,-3 4 0,-2 7 16,-5 15-16,-10 13 16,0 7-16,-3 16 15,2-3-15,11-15 16,22-22-16,-6 4 16,9-7-16,7-9 15,7-9-15,5-3 16,5-3-1,3-9-15,3-8 16,4-10-16,-1-3 16,3-8-16,5-11 15,-6-9-15,-3-1 16,-9-1-16,-13 7 16,-13 12-16,-15 11 15,-9 9-15,-2 5 16,-5 5-16,-10 14 15,-3 9-15,5 4 16,5 4 0,7 3-16,11 3 15,13-4-15,13-5 16,0 0-16,1-4 16,4-10-16,7-12 15,3-12-15,2-12 16,4-5-16,3-6 15,-1-5 1,-2-7-16,-6 1 16,0-2-16,-7 7 15,-9 13-15,-7 15 16,-7 8-16,-2 4 16,1 2-16,3 2 15,6 3-15,6 2 16,7 3-16,6 1 15,3 1-15,3 1 16,-1 0 0,5-1-16,-2-1 15,-4 2-15,-3-4 16,-4 3-16,-2 1 16,-8-2-16,-9 1 15,-7-2-15,-12-1 16,-5-2-16,-5-4 15,0-3-15,4-2 16,0 1-16,2-2 16,8-4-1,10-4-15,4 1 16</inkml:trace>
  <inkml:trace contextRef="#ctx0" brushRef="#br0" timeOffset="2810.53">7492 1901 0,'0'14'0,"-2"20"0,0 2 0,-2-3 0,-7 1 0,-8 5 0,-6 11 15,-3 10 1,-1 8-16,6 2 16,9-3-16,8-18 15,5-11-15,4-9 16,7-5-16,4-7 15,4-9 1,3-7-16,3-7 16,4-7-16,-1-10 15,3-9-15,1-7 16,5-4-16,1 3 16,-1 9-16,-3 14 15,-7 11-15,-7 15 16,-6 9-16,-2 6 15,0 2 1,3 2-16,-1 0 16,4-1-16,-2-5 15,1-1-15,2-4 16,1 1-16,3-3 16,2 0-16,3-4 15,5-5-15,3-5 16,-1-4-16,-2-7 15,3-9-15,-1-5 16,0-6 0,-1-1-16,-4 1 15,-10 5-15,-7 6 16,-6 5-16,-11 6 16,-8 5-16,-9 3 15,-6 7-15,-4 6 16,2 3-16,4 3 15,6 0-15,3-4 16,2-3-16,7-7 16,2-9-1</inkml:trace>
  <inkml:trace contextRef="#ctx0" brushRef="#br0" timeOffset="3020.78">7385 2092 0,'-3'11'0,"-2"12"0,1-6 0,5-9 0,8-8 0,13-2 0,14-2 0,10 0 0,4 3 15,-4-1-15,-1-4 16,-11-3-16,-32-4 16</inkml:trace>
  <inkml:trace contextRef="#ctx0" brushRef="#br0" timeOffset="4840.39">5305 3067 0,'0'0'0,"0"0"16,0 0-16,0 0 0,3 10 15,1-2-15,-1-2 0,-3-4 0,0-1 0,-1 0 0,10 31 0,-7-19 16,0 4-16,0 1 16,-2 2-16,2 2 0,-1 2 15,-2 3 1,-4 6-16,5-4 15,-2-3-15,1 2 16,2 0-16,0 3 16,0-1-16,1 3 15,-3 6 1,0 4-16,0 5 16,2-6-16,-2 4 15,0 2-15,-2-1 16,0-1-16,0 3 15,-1 1-15,0 1 16,0 1-16,-1 2 16,2 2-16,1 3 15,-1 0 1,0 0-16,2 3 16,1 1-16,-2 1 15,0-2-15,-1 1 16,-1-3-16,2-3 15,2 1-15,2 3 16,2 2-16,-3 2 16,-1 2-16,0 0 15,-1-2-15,-1 2 16,2 2-16,3-1 16,0 2-1,-1 2-15,0 2 16,-4 1-16,1 0 15,1-1-15,3-2 16,1-4-16,0 2 16,-1 3-16,-1 1 15,-2 0-15,1 5 16,0-1 0,1-4-16,3 4 15,-1 1-15,0 1 16,1-1-16,0 1 15,1-4-15,0 1 16,-3 0-16,2-2 16,4 1-16,-2 3 15,-4 2-15,-2-4 16,-1 2-16,1-4 16,-1 1-1,1 4-15,1-1 16,-3-2-16,-1 1 15,-1 0-15,0-5 16,-2 4-16,3-2 16,0-1-16,-3 2 15,1-5-15,-1-4 16,1 1-16,1 0 16,-3 1-1,1 0-15,1 0 16,-1-1-16,0 1 15,0-2-15,0 2 16,0 2-16,0 0 16,2-3-16,2 1 15,-1-1 1,-1-1-16,3 2 0,-1-3 16,0 0-16,1-6 15,3-1 1,0-3-16,-2-2 15,0 1-15,0-1 16,-2 1-16,-1-1 16,0 0-16,0-2 15,-2 1-15,0-3 16,2-2 0,1-3-16,0-1 0,-2-1 15,0 1 1,1 3-16,0 0 15,-2-1-15,2-1 16,-1-3-16,0-7 16,-1-8-16,-1-8 15,2-12-15,0-9 16,2-7 0</inkml:trace>
  <inkml:trace contextRef="#ctx0" brushRef="#br0" timeOffset="5939.12">4005 4081 0,'0'0'0,"10"1"0,-10-7 0,-3-3 0,-2 0 0,3 0 0,0-1 0,0-24 0,4 10 15,0-4-15,-2-1 16,3 1-16,1 2 15,-1 5 1,0 4-16,-1 9 16,-2 10-16,-2 6 15,1 9-15,-1 8 16,-3 5-16,0 4 16,1 2-16,1 1 15,0-4-15,0-4 16,2-8-16,1-7 15,3-11 1,0-8-16,3-9 16,3-10-16,-6 10 15</inkml:trace>
  <inkml:trace contextRef="#ctx0" brushRef="#br0" timeOffset="6136.35">4069 3532 0,'5'7'0,"6"7"0,-4-1 0,1 0 0,-1-2 0,-7-11 0,6 10 0,-1-3 0,-2-3 0,-1 1 15,0-1-15,-1 2 16,2 1-16</inkml:trace>
  <inkml:trace contextRef="#ctx0" brushRef="#br0" timeOffset="6671.02">4271 3877 0,'6'11'0,"10"14"0,-1-4 0,-4-4 0,-11-17 0,9 13 0,-2 1 0,-7-14 0,8 13 0,-1-1 16,3-2-16,0-2 16,1-2-16,-1-4 15,0 0-15,2-4 16,0-1-1,0-5-15,1-3 16,0-6-16,-1-4 16,-2-2-16,-1 0 15,-4-1-15,-4 1 16,-6 4-16,-4 4 16,-2 5-16,-4 5 15,-2 5-15,-4 5 16,0 3-16,0 4 15,-1 7 1,3 5-16,4 4 16,6 5-16,6 0 15,9 0-15,9-1 16,5-9-16,0-9 16,1-4-16,2-12 15,-1-7-15,-4-10 16,0-10-16,0-10 15,-12-12-15,-10-13 16,0 25 0</inkml:trace>
  <inkml:trace contextRef="#ctx0" brushRef="#br0" timeOffset="6903.43">4708 3428 0,'-1'5'0,"1"6"0,0 0 0,-1-3 0,0-1 0,-1 7 0,0 9 15,-2 10-15,-3 14 0,-2 14 16,2 14-16,-3 13 16,3-5-16,4-10 15,4-14-15,-2-12 16,2-10-16,-4-9 15,1-19-15</inkml:trace>
  <inkml:trace contextRef="#ctx0" brushRef="#br0" timeOffset="8167.47">5661 3641 0,'0'0'0,"0"0"16,0 0-16,2 6 0,0-5 0,0-3 0,0-3 0,0 1 0,4-2 0,36-33 0,-22 25 16,1 1-16,2 1 15,-2 4 1,-2 4-16,0 6 16,-3 4-16,-1 7 15,-2 3-15,-10 13 16,2 0-16,-2-2 15,-3 1-15,-1-1 16,-5-1-16,-4-3 16,0-5-1,0-3-15,3-5 16,3-4-16,3-6 16,4-7-16,6-8 15,5-6-15,3-7 16,3-6-16,3-2 15,1 2-15,0 4 16,0 6-16,-2 9 16,-4-7-1,0 20-15,-3 13 16,-3 11-16,-2 9 16,-4 4-16,-4 0 15,-3-5-15,0-8 16,-1-5-16,2-12 15,6 7-15,5-8 16,-2-4-16</inkml:trace>
  <inkml:trace contextRef="#ctx0" brushRef="#br0" timeOffset="8195.78">6197 3707 0</inkml:trace>
  <inkml:trace contextRef="#ctx0" brushRef="#br0" timeOffset="9350.52">6434 3484 0,'-2'2'0,"-2"3"0,-2 2 0,-2 1 0,-3 2 0,-1 2 0,4 3 0,-1 5 0,1 6 16,3 6-16,1 3 15,3 2-15,4-1 16,4-4-16,2-4 15,4-9-15,5-9 16,4-7 0,6-13-16,-3-5 15,-1-5-15,-3-3 0,-3-5 16,-1-2-16,-5-6 16,-8-1-1,-4 1-15,0-1 16,-7 11-16,-7 6 15,-6 7-15,-7 16 16,3 2-16,1 3 16,3 6-16,2 2 15,4 2 1,3-1-16,8 2 16,4 0-16,6-4 15,5-5-15,7-4 16,2-6-16,3-4 15,4-4-15,0-1 16,2-1-16,-2 1 16,-2 5-1,-4 4-15,-1 4 16,-6 3-16,-4 5 16,-2 2-16,-4 3 0,-4 1 15,-5 1 1,-2-3-16,-1-1 15,-1-2-15,-1-4 16,5-4-16,3-6 16,4-6-16,6-4 15,2-7 1,6-4-16,8-4 16,2 0-16,0 2 15,-1 4-15,-1 5 16,-2 6-16,-3 8 15,-4 6-15,-6 4 16,-1 6-16,-5 2 16,-3 2-16,-5 1 15,-2-1 1,-3-2-16,3-1 16,3-3-16,4-3 15,4-6-15,3-6 16,3-6-16,4-4 15,3-4-15,4-1 16,-1-1-16,-1 1 16,-3 5-16,0 7 15,-4 3-15,-4 5 16,-2 2 0,-2 4-16,0 2 15,-2 0-15,4 1 16,1-5-16,5-1 15,4-5-15,8-9 16,4-4-16,2-1 16,-2-3-16,-2-1 15,-5-2-15,-4-1 16,-3 2-16,-2 0 16,-1 2-1,-10 4-15,-10 7 16,-5 6-16,-3 6 15,-5 11-15,1 9 16,7 1-16,11 2 16,10-1-16,5-2 15,1-2-15,-10-5 16,6-8-16,-3-12 16</inkml:trace>
  <inkml:trace contextRef="#ctx0" brushRef="#br0" timeOffset="10547.56">7945 2901 0,'-3'13'0,"-4"15"0,-1-7 0,4-6 0,4-5 0,2-2 0,1 4 0,1 5 0,2 6 15,-2 6-15,-1 6 16,-3 5-16,2 4 16,0 1-1,-2 0-15,2-5 16,3 5-16,-2 4 15,-6 5-15,-6 6 16,-1 4-16,3 2 16,2 5-16,5 3 15,4 5-15,-5 1 16,-2 1 0,0-6-16,-4 11 15,-1-2-15,-5 13 16,7 3-16,-3 0 15,3 1-15,0 5 16,-3-2-16,10-9 16,-2 7-16,4 0 15,2 2-15,-8 3 16,-1 3-16,5 1 16,2 0-1,1 2-15,2-5 16,-1 3-16,-5 0 15,2 2-15,8-3 16,0 0-16,2 0 16,-3 4-16,-3 0 15,2 2-15,1 1 16,3-2-16,-4 0 16,-2 0-16,4 2 15,-7 3 1,3 1-16,0 0 15,3-3-15,0-5 16,-3 0-16,-7 3 16,0 1-16,5 0 15,0-1-15,-4-3 16,-8-1-16,-6 1 16,1-1-1,6 4-15,-3-4 16,-7-3-16,3 3 15,-1-5-15,10 6 16,3 2-16,-5-13 16,8 7-16,-4-7 15,-3-1-15,1-3 16,0-2-16,-3 1 16,1 3-16,1 2 15,-5-1 1,2-6-16,-4-9 15,-1-4-15,-2-14 16,0-18-16,8-33 16</inkml:trace>
  <inkml:trace contextRef="#ctx0" brushRef="#br0" timeOffset="11612.53">8597 3082 0,'0'2'0,"-1"0"0,-5 0 0,-1 1 0,-5-3 0,-6 1 0,-2 4 0,1 2 0,0 5 16,-1 7-16,-2 6 16,0 5-16,2 4 15,2 4-15,2 6 16,5-2-16,7 4 15,10-5 1,0-3-16,2-1 16,3-6-16,7-8 15,8-8-15,4-7 16,5-8-16,4-6 16,0-6-16,0-4 15,-5-6-15,-9 1 16,-2-2-1,-6 3-15,-7 6 16,-6 6-16,-5 7 16,-5 10-16,-4 8 15,1 6-15,-3 7 16,4-3-16,-4 0 16,1-2-16,8-19 15</inkml:trace>
  <inkml:trace contextRef="#ctx0" brushRef="#br0" timeOffset="11799.92">8966 3094 0</inkml:trace>
  <inkml:trace contextRef="#ctx0" brushRef="#br0" timeOffset="12264.37">9243 3474 0,'6'-6'0,"7"-10"0,0-2 0,-1-1 0,-5 0 0,-10 0 0,-5 2 0,-8 3 15,-4 3-15,-4 6 16,-6 5-16,-3 9 16,-2 8-16,-2 8 15,5 9-15,2 6 16,10 2-16,10 0 15,9-4 1,7-7-16,7-8 0,6-10 16,1-13-1,-2-11-15,-6-13 16,45-21-16,-13-9 16,-1-12-16,-7-11 15,2-6-15,-3-5 16,-27 41-16</inkml:trace>
  <inkml:trace contextRef="#ctx0" brushRef="#br0" timeOffset="13036.24">9574 2986 0,'-5'16'0,"-2"0"0,-2-3 0,-2 1 0,11-14 0,-15 13 0,-1 1 15,-1 4-15,2 5 0,0 6 16,-1 6-16,-2 8 15,3 7 1,0 2-16,5-1 16,7-8-16,9-6 15,7-5-15,4-7 16,0-5-16,3-7 16,2-5-16,4-6 15,4-7-15,1-8 16,0-10-16,1-8 15,2-6 1,-6-3-16,-10 1 16,-7 10-16,-9 7 15,-13 8-15,-8 8 16,-9 9-16,-6 8 16,0 5-16,1 5 15,6 4-15,1 2 16,7-1-16,9 1 15,9-4-15,4-4 16,2-4-16,6-5 16,1-3-1,3-2-15,1-3 16,4-2-16,1-3 16,0 0-16,-3 1 15,2 1-15,1 0 16,1 3-16,1 0 15,-3 2-15,-2 1 16,8 1 0,-4-3-16,-1-1 15,2 0-15,4-4 16,-1-2-16,1-1 16,0-4-16,-2-5 15,-4-3-15,-3-5 16,-5-2-16,-4-3 15,-10 4-15,-10 1 16,0 7-16,-10 5 16,-4 9-1,-5 10-15,-2 7 16,2 7-16,5 4 16,7 2-16,6-2 15,11-3-15,7-5 16,-1-9-16,1-11 15,1-11-15,-3-5 16</inkml:trace>
  <inkml:trace contextRef="#ctx0" brushRef="#br0" timeOffset="13430.51">10222 3049 0,'-3'12'0,"-5"16"0,0-5 0,-2-4 0,10-19 0,-13 16 0,-2 3 0,-1 6 16,-2 10-16,3 8 16,5 5-16,4 9 15,6-6-15,5-10 16,4-9-16,1-9 15,6-12-15,4-8 16,2-10 0,4-10-16,4-8 0,0-5 15,-2-4 1,-8 1-16,-11 7 16,-10 6-16,-3 10 15,-8 10-15,-9 15 16,-6 11-16,-4 10 15,4 3-15,2 5 16,4 1 0,2-6-16,11-9 15,-5-8-15,-5-11 0,10-14 16</inkml:trace>
  <inkml:trace contextRef="#ctx0" brushRef="#br0" timeOffset="15015.33">3693 4503 0,'5'-2'0,"5"-1"0,1 3 0,2 1 0,1 0 0,7 1 0,3 1 0,10 0 0,7-1 15,5-1 1,5-4-16,4-2 0,7-2 16,0-4-1,4 6-15,6 2 16,1 0-16,3-3 15,5-3-15,2-2 16,2-1-16,7 7 16,-4-1-1,-3 1-15,8-4 16,2-4-16,6 3 16,3 2-16,2-1 0,6 1 15,-3-3 1,3 4-16,0-1 15,-3-1-15,3 3 16,0 2-16,0-1 16,2 0-16,2-3 15,1-2-15,-2 1 16,1 2 0,-8 3-16,6 0 15,0 1-15,-2 0 0,-2 0 16,-3-1-1,-2-4-15,1 3 16,0 2-16,3-2 16,0-3-16,-4 7 15,-5 3 1,-6 4-16,3-5 16,-1 0-16,3-5 15,-6 4-15,-2 2 16,5-1-16,2-4 15,-6 0-15,1 3 16,-8 3-16,-5 1 16,-1 0-16,8-2 15,-6-3-15,-5 7 16,-2-1 0,0 0-16,1-1 15,-1 2-15,-2 1 16,-3-1-16,-7 1 15,-10-6-15,-14-7 16,-22-3-16</inkml:trace>
  <inkml:trace contextRef="#ctx0" brushRef="#br0" timeOffset="16295.97">3592 5702 0,'10'3'0,"16"2"0,-4-1 0,0-2 0,-22-2 0,22-1 0,5-4 0,3-1 0,3-1 16,1 1-16,4 3 16,9 3-1,5-3-15,2 3 0,6-2 16,0-1-1,1-2-15,2 0 16,5 2-16,5 1 16,3-2-16,3-3 15,1 3-15,6-2 16,0-3-16,4 4 16,3 4-16,2-2 15,-2-1 1,5 4-16,2-3 0,-2 0 15,3-2 1,0 3-16,3-1 16,4 0-16,3 4 15,-3 0-15,-4 3 16,2-3-16,7-4 16,2 0-1,-1 2-15,-5 3 16,-1 2-16,2 1 15,4-1-15,4-1 16,0 0-16,0-1 16,-4 2-16,1 0 15,-2 2-15,-5-1 16,2-1-16,-3-1 16,3 1-1,1-3-15,-4 0 16,6 6-16,0 1 15,-2 1-15,-7-3 16,-7-1-16,6-1 16,0 1-16,6-1 15,-4 0-15,-11 7 16,2-5-16,-1 0 16,4-2-16,-4 2 15,1 2 1,-2 4-16,-5-3 15,-6-1-15,-9-6 16,-17-3-16,-32 1 16</inkml:trace>
  <inkml:trace contextRef="#ctx0" brushRef="#br0" timeOffset="17549.84">3780 6902 0,'10'4'0,"12"6"0,5-2 0,1-1 0,-28-7 0,34 5 0,3-2 0,5 0 16,4-1-16,3 0 16,3 1-16,5 0 15,2-1-15,3 2 16,4-2-1,5 1-15,2-3 16,3 0-16,1 1 16,2-2-16,1 1 15,4 0-15,3 4 16,1-5-16,1 3 16,6-6-16,-4 3 15,7-3-15,5 1 16,1-2-1,-1 6-15,-2-5 16,-1-1-16,6 1 16,0 2-16,3 0 0,-3 1 15,-1-3 1,4-4-16,0 4 16,-4 2-16,2 4 15,0-4-15,6-1 16,-4-1-16,-4 2 15,0 3 1,3-1-16,-1 0 16,2-4-16,0 0 15,0 0-15,-1 0 16,-4 2-16,-2 4 16,-2 1-16,0-3 15,3-3-15,-1 1 16,0-1-16,2 7 15,-3 3-15,3 0 16,-3 0 0,1-5-16,-5-4 15,2 2-15,-2 4 16,3 3-16,-1 5 16,-2-4-16,1-2 15,0-1-15,-4 3 16,-13-2-16,-11-3 15,-11-1-15,-8-3 16,-9-4 0,-10-6-16,-14-9 15,-16 7-15</inkml:trace>
  <inkml:trace contextRef="#ctx0" brushRef="#br0" timeOffset="18784.36">3967 8252 0,'0'0'0,"-3"7"0,6-5 0,1-2 0,2 0 0,2 1 0,3 1 0,33-1 16,-10 0-16,6-2 15,6 0-15,8-1 16,4-1-16,9-3 15,-1 2-15,8 0 16,5 1-16,5 0 16,6-1-1,1 5-15,8-6 0,4 6 16,4-2 0,3 2-16,3-4 15,-1 4-15,-1 3 16,4 1-16,2-3 15,-2 2-15,4-4 16,0 2 0,-4 1-16,0-1 15,-1 1-15,1 0 16,4-3-16,-7 0 16,-59-1-16,69-5 46,-10 2-46,0 6 16,18 0-16,1 2 16,-5-3-16,-3 0 0,-4-2 0,-6 0 0,-10-3 15,-3 2-15,-2 0 16,-48 2-16,44-4 47,-11 9-47,11-2 15,1-5-15,7 0 16,2 4-16,-6-3 16,-8 2-1,8-3-15,-8 8 16,2-8-16,0 5 16,-8-4-16,2 6 15,-1-3-15,-4-3 16,-1 4-16,-9-4 15,0-4-15,-8 5 16,-2-1-16,-8-4 0,-8-1 0,-9-3 16,-10-3-16,-10-3 0,-9-3 0,-13 6 15</inkml:trace>
  <inkml:trace contextRef="#ctx0" brushRef="#br0" timeOffset="20103.18">3908 9724 0,'-7'8'0,"-10"10"0,9-1 0,6-2 0,7-4 0,2-1 0,0-5 0,1-3 0,3 1 16,2-2-16,-7 1 15,19 5 32,-7-4-47,6-1 16,8-3-16,14-1 15,10 2-15,6-5 16,2 1-16,7 0 0,5-2 0,3 1 0,4-1 0,-3 2 16,1 2-1,2-1-15,11 3 16,3-3-16,2 1 16,-50 1-16,109 1 46,-55 2-46,5 2 16,0 0-16,-1-1 0,0-1 0,0 0 0,-2 0 0,-2 0 16,-1-1-16,-5 3 15,-45-4-15,47 2 47,-21 1-31,21-5-16,3 8 15,14-2-15,14 5 16,10-3-16,-4 3 16,-5-1-16,-3 3 0,-2 1 0,-4 2 0,-4 3 0,-6-1 15,0 1-15,-11-4 16,-55-9 0,55 10 15,-28-7-16,4 1-15,7 5 16,1-9-16,-6 4 16,-5 0-16,-3-4 15,16 2-15,-11 2 16,-10-8-16,-1 5 16,-2 1-1,-2-5-15,0 3 16,-5-1-16,-16-4 15,4 3-15,-6 1 16,1 0-16,5 3 16,-14-3-16,5 2 15,5 1-15,-1-1 16,-9 1 0,1 0-16,-2-1 0,-4 1 0,-2-2 0,-5-1 0,-9-3 15,-8-6-15,-5 1 16</inkml:trace>
  <inkml:trace contextRef="#ctx0" brushRef="#br0" timeOffset="21788.7">13226 2860 0,'0'0'16,"0"0"-16,0 0 0,0 0 0,2 0 0,1 4 0,2 2 0,2 5 0,3 55 0,-9-35 15,-3 5-15,-4 5 16,1 3-1,-1 0-15,1 3 16,-3 0-16,-1 1 16,-1 1-16,7 2 15,6 3-15,7-26 16,-16 31 15,-9-14-15,6 8-1,4 8-15,-4 2 16,6 3-16,-1 3 16,1 4-16,0 0 15,2 4-15,1 2 16,0 3-16,0-38 16,-3 14-16,-8 9 15,6 1-15,5-2 16,3 4-16,3-2 15,1 3 1,-17 1-16,13 2 16,0-1-16,-10 5 15,4-1-15,4 2 16,-7-4-16,7 2 16,-6-2-16,4 0 15,4-2 1,-6-1-16,8 7 0,-11-3 15,1-5-15,6 6 16,-4-6 0,-8 4-16,10 4 15,3-4-15</inkml:trace>
  <inkml:trace contextRef="#ctx0" brushRef="#br0" timeOffset="22962.07">13097 6877 0,'-10'57'0,"6"0"0,7 0 0,5 1 0,-14-26 32,18 16-17,-7-1-15,-13-6 16,-10 31-16,-6-6 16,23 3-16,20-17 15,-9 5 1,-14 16-16,12-13 15,-12-5-15,-21 9 16,23-10-16,23-1 16,-12-2-16,-3-3 15,-8 2-15,8-2 16,4 6-16,-4-5 16,-4-1-16,4-1 15,-4 0-15,-4 4 16,-6-4-1,8-2-15,3 2 16,-1-1-16,9 6 16,-6-3-16,-15-10 15,-3 4-15,12-2 16,4 1-16,-8 0 16,-3-2-16,10-1 15,-3-1 1,-2 4-16,0 1 15,9-2-15,-7-2 16,-12 1-16,12 8 16,-4-1-16,1-2 15,-2-3-15,1 4 16,5 0-16,-2 2 16,-2 2-16,0 2 15,-5-5-15,2-1 16,6-2-16,-3 0 15,-2-2 1,-5 0-16,0 0 16,8 1-16,-2-1 15,-3 0-15,4 3 16,-6-1-16,-1 3 16,11-5-16,-3-1 15,0 7-15,-8-2 16,13-4-16,-4-1 15,-10-5-15,5-6 16,2 4 0,2-2-16,-1 1 15,1-8-15,-6-1 16,12 4-16,-1-11 16,2-1-16,8 0 15,-4-4-15,-1 3 16,3-4-16,5-2 15,0 1 1,-1-3-16,-2-1 16,-1-1-16,15 1 15,4-7-15,-14 1 16,8 4-16,7 0 16,4-4-16,-1-4 15,-1 4-15,6-7 16,-1 12-16,3-12 15,5 2-15,-11-1 16,8 1-16,16 4 16,-4-8-1,-7 4-15,6-3 16,3-1-16,3 4 16,-1-1-16,-2 0 15,3-2-15,9 5 16,-4-4-1,-1-2-15,2-2 0,10 8 16,-4-2 0,1-3-16,-5 8 15,2-4-15,0-4 16,3 6-16,6-2 16,-1 6-16,0-5 15</inkml:trace>
  <inkml:trace contextRef="#ctx0" brushRef="#br0" timeOffset="26709.12">15097 10773 0,'0'0'0,"3"5"0,-1 1 0,0-2 0,1 1 0,3-2 15,12-1-15,37 1 0,-20-2 0,7-1 16,-1 2-16,2 0 16,3-1-1,-1 2-15,1-1 16,5 0-16,1 2 16,6-1-16,3 1 15,0-1-15,1 0 16,2-1-16,1 0 15,-5-1-15,8 2 16,-1 0-16,1 1 16,3 2-1,-1-3-15,2 1 16,-1-3-16,0 0 16,2 0-16,-2 1 15,4 0-15,-3 1 16,-2 1-16,2 0 15,-3 0-15,-4 0 16,0 0-16,-3-3 16,-1 1-16,-3-4 15,-2 1 1,0-2-16,-2 0 16,0-3-16,-2-3 15,-3-6-15,-1-5 16,-3-1-16,-4-3 15,-1-3-15,-2 1 16,-2-1-16,1 1 16,-9-10-16,0-7 15,-1-11-15,1-9 16,1-3 0,-3-2-16,-5 8 15,-2 0-15,-5-5 16,-2-7-16,-1-3 15,2-4-15,-6-1 16,5 3-16,1 4 16,1-6-16,-3-4 15,-2-3-15,3-4 16,-4 3 0,1 1-16,1 0 15,-5 1-15,2-6 16,0-2-16,3-1 15,0-1-15,0-2 16,-3 7-16,1 1 16,1 1-16,0 3 15,-3 1-15,-3 2 16,-2 1-16,1-6 16,0-2-1,6-7-15,-3-5 16,1 4-16,-3 3 15,-5 5-15,2 1 16,0 2-16,3 0 16,2 1-1,0-2-15,-3-2 0,0-3 16,-2-2-16,1 0 16,5 2-1,-3 3-15,-4 5 16,0 0-16,0 2 15,-2 4-15,2-5 16,-1 1-16,3-4 16,-1 1-16,6-2 15,-3 1-15,1 0 16,-2 1-16,2 3 16,-1 3-16,-3 2 15,3-1 1,-1 1-16,0-2 15,-1 4-15,5 2 16,-2 0-16,1 1 16,-3 1-16,0 0 15,-1 2-15,1 2 16,-1 0 0,0 2-16,-1 5 0,-1-6 15,1-1 1,-2 4-16,-1 3 15,0 31-15,-5-19 47,5 4-31,3-4-16,-2 3 16,2-6-16,4 0 15,-9 3-15,8-2 16,17 15-16,-25-14 15,6 0-15,1 4 0,-1 1 0,0 1 0,-1 1 0,1 3 16,2 6-16,-1 5 16,0 2-16,-1 4 15,1 3-15,0 5 16,0 4 0,-5-2-16,1 2 15,-1 1-15,-2 0 16,0 1-16,2-5 15,-7 5-15,-5 1 16,-6 2-16,-4 1 16,-6 0-16,-3 1 15,-7 0-15,-6-4 16,-6 2-16,7-5 16,-9 8-1,4 1-15,-1-1 16,1 1-16,-4-1 15,-6-3-15,-6-2 16,-2 1-16,-2-1 16,-4-2-16,1 1 15,0 1-15,-1-2 16,2 1-16,0 1 16,-2 1-1,-2-1-15,-1-1 16,1-1-16,-3 0 15,3 1-15,-3 1 16,0-1-16,0-2 16,-1 1-16,-1 1 15,-2 1-15,-1 0 16,-1-2-16,0 2 16,2 0-16,2 3 15,1 2 1,1 1-16,-5-2 15,2 2-15,2-4 16,-2 2-16,5 0 16,-7 4-16,0-1 15,7-1-15,-2 3 16,0-1-16,6-1 16,-3 2-16,0 0 15,4 3 1,-2-2-16,2 1 15,0-1-15,4 0 16,1-1-16,4 0 16,2 2-16,2 2 15,1 0-15,0-1 16,-1 0-16,1 0 16,3-1-16,6 0 15,3-2-15,1 1 16,5 1-1,6-1-15,2 1 16,5-2-16,4-1 16,0 0-16,3 0 15,5 0-15,4-2 16,0 1-16,-2 1 16,2 1-16,5 1 15,1 5-15,2 4 16,-2 4-1,1 6-15,-1 4 16,1 7-16,-3 4 16,3 3-16,-2 1 15,-3 0-15,4-3 16,-3-9-16,4-9 16,5-9-16,-3-13 15</inkml:trace>
  <inkml:trace contextRef="#ctx0" brushRef="#br0" timeOffset="27377.39">14452 1751 0,'-11'8'0,"-13"11"0,1-1 0,1 1 0,2 0 0,-1 0 0,0 0 16,-1 4-16,-1 2 16,3 4-16,-1 6 15,1 4 1,8 5-16,-1 4 15,6 3-15,2 4 16,1 0-16,3-3 0,4-5 16,9-9-1,11-11-15,6-10 16,6-9-16,6-8 16,3-10-16,0-8 15,-2-9-15,0-5 16,3-8-1,-2-5-15,-8-2 16,-8 5-16,-8 6 16,-10 10-16,-5 13 15,-5 8-15,-2 8 16,0 7-16,-2 8 16,1 9-16,-4 2 15,0 1 1,3-3-16,-3-5 15,2-7-15,6-16 16</inkml:trace>
  <inkml:trace contextRef="#ctx0" brushRef="#br0" timeOffset="27558.49">14799 1751 0</inkml:trace>
  <inkml:trace contextRef="#ctx0" brushRef="#br0" timeOffset="28050.79">15225 2283 0,'9'-4'0,"12"-5"0,-2-4 0,-2-3 0,-1-4 0,-3-3 0,-4-1 15,-7-2-15,-5 1 16,-6-2-16,-7 4 15,-2 2-15,-4 6 16,-3 7 0,-5 10-16,-2 12 15,0 13-15,-1 11 16,2 14-16,8 8 16,13 1-16,9-1 15,11-8-15,9-13 16,8-16-16,-2-16 15,3-14-15,-1-13 16,-5-8-16,-10 7 16</inkml:trace>
  <inkml:trace contextRef="#ctx0" brushRef="#br0" timeOffset="28980.33">15692 1510 0,'-15'29'0,"5"-6"0,3-3 0,7-20 0,-4 17 0,6-5 0,-7 8 16,-11 6 15,1 7-15,0 5-16,0 10 0,-2 7 0,2 10 0,1 9 0,8-3 15,5-4-15,4-7 16,1-10 0,5-7-16,8-8 15,8-7-15,8-7 0,4-8 16,5-9 0,2-8-16,-1-11 15,-1-7-15,-8-5 16,-6-5-16,-7-6 15,-3-1-15,-8 2 16,-5 4 0,-7 6-16,-6 6 15,-3 7-15,-6 6 16,-5 6-16,-5 8 16,-5 6-16,1 6 15,-1 6-15,4 5 16,3 0-16,3 1 15,11-5-15,13-2 16,3-6-16,11-4 16,3-5-1,4-3-15,4-6 16,-1-5-16,2-1 16,-2-1-16,-2 1 15,0 2-15,-6 3 16,0 5-16,-2 3 15,-2 2-15,3-1 16,0 2-16,1-1 16,3-1-1,3-1-15,2-3 16,1 0-16,5-3 16,2-2-16,-2-4 15,3-2-15,-1-1 16,-1-1-16,-2-3 15,-2-3-15,-3-3 16,-6-3-16,-2-5 16,-2-6-1,-12-2-15,-8-1 16,-7 4-16,-4 6 16,-8 5-16,-3 7 15,-6 10-15,-2 14 16,-1 8-16,0 10 15,1 12-15,3 4 16,9 0-16,16-5 16,10-3-16,9-6 15,6-12 1,1-10-16,7-10 16,11-14-16,-21-1 15</inkml:trace>
  <inkml:trace contextRef="#ctx0" brushRef="#br0" timeOffset="29445.09">16737 1528 0,'2'9'0,"4"9"0,0-2 0,-2-2 0,1-1 0,-5-13 0,2 14 0,-7 5 0,-3 5 0,-5 8 0,-4 6 16,-4 7-16,-5 9 15,-5 6-15,3-1 16,5-2 0,12-4-16,11-7 15,14-7-15,8-7 16,5-5-16,4-6 15,0-8-15,-1-8 16,3-8-16,0-9 16,2-7-16,0-8 15,-2-6-15,-2-5 16,-2-4 0,-11-2-16,-10 5 15,-8 12-15,-5 11 16,-7 14-16,-6 15 15,-6 17-15,-1 11 16,0 6-16,0 0 16,0-4-1,-1-3-15,7-13 0,-3-3 16,13-17 0</inkml:trace>
  <inkml:trace contextRef="#ctx0" brushRef="#br0" timeOffset="30554.9">15046 2617 0,'1'6'0,"0"-2"0,0-1 0,0 4 0,-1 4 0,-2 6 0,-2 6 0,-4 9 16,-1 5-16,1 4 15,-3 3-15,-1 6 16,-2 5 0,2 1-16,-2 6 15,-4 7-15,-2 1 16,5-1-16,-1 3 15,1 2-15,4 3 16,-1 8-16,-3 3 16,1 2-16,8 5 15,-6 3-15,-1 3 16,-3 6 0,-3 2-16,7 2 15,1 1-15,3 1 16,0 2-16,4 7 15,3 2-15,-6 1 16,2-2-16,-1 2 16,-4 0-16,3 7 15,0 5-15,7 9 16,-6-5 0,-8-8-16,-6-74 15,9 130 16,32-51-15,-7-4-16,3 2 0,-29-41 16,-1 21-1,6 6-15,2 11 16,11 2-16,-5-3 16,-8 5-1,13-4-15,2 3 16,7-9-16,-2-4 15,-39 19-15,23-3 16,9 4-16,-5 16 16,4-3-1,-1-2-15,0-24 0,1-6 16,1-7-16,-1-5 0,2-11 31,0 5-31,0 5 0,-22-32 16,21 36-1,-7 0-15,9 23 16,-1-4-16,0-16 0,-2-12 0,0-14 0,-3-18 16,-3-27-16,1-27 0</inkml:trace>
  <inkml:trace contextRef="#ctx0" brushRef="#br0" timeOffset="31499.64">13855 3458 0,'0'6'0,"-3"6"0,2-6 0,-2-4 0,0-8 0,1-6 0,4-12 0,5-7 0,-1-6 16,2-3-16,-1 0 15,1 4-15,0 5 16,-4 7-16,-4 17 16,0 0-16,0 7 15,-4 9-15,-1 8 16,-2 9-16,1 9 16,-3 8-16,1 5 15,2-3 1,-1-6-16,0-13 15,-1-17-15,1-15 16</inkml:trace>
  <inkml:trace contextRef="#ctx0" brushRef="#br0" timeOffset="31703.99">13865 3031 0,'0'0'0</inkml:trace>
  <inkml:trace contextRef="#ctx0" brushRef="#br0" timeOffset="32145.88">14193 3448 0,'4'0'0,"8"-1"0,-1 0 16,1-2-16,-2-3 0,0-4 0,-2-4 0,-3-3 0,0-4 0,-3-2 16,-5-1-16,-4 2 15,-3 5 1,-8 9-16,-3 6 15,8 11-15,-18 7 16,5 11-16,4 8 16,5 4-16,8 0 15,5-2-15,6-5 16,11-7-16,2-7 16,3-10-16,3-17 15,-5-9 1,-2-8-16,0-12 15,-10 14-15</inkml:trace>
  <inkml:trace contextRef="#ctx0" brushRef="#br0" timeOffset="32314.91">14449 2986 0,'2'9'0,"2"12"0,-1 0 0,-8 5 0,5-26 0,-12 36 0,-2 10 16,3 9-16,5 0 16,4-1-16,3-13 15,-3-13-15,-5-11 16,1-15-16</inkml:trace>
  <inkml:trace contextRef="#ctx0" brushRef="#br0" timeOffset="33317.24">13279 4057 0,'0'0'0,"0"0"16,0 0-16,-5 6 0,4-3 0,2-2 0,2 0 0,3 2 0,-3 2 0,80 3 0,-49-8 16,1 0-16,0 1 15,3-3-15,3 2 16,-2-1-16,-2 1 15,5-1-15,2 2 16,4-2 0,2 1-16,4 1 15,4-1-15,6 1 16,1 1-16,-1-1 16,3-1-16,6-2 15,-2 1 1,4 0-16,-1-1 15,4 2-15,0 1 0,3 1 16,4 0-16,2 1 16,2 0-1,0 3-15,-3-2 16,2-1-16,-2-1 16,-2-1-16,6 0 15,0 4 1,3-2-16,-3 1 15,2-1-15,1 1 16,1 1-16,-2 2 0,0-3 16,-2 0-1,3-2-15,-3 2 16,6 4-16,0 0 16,0 0-16,2 0 15,-5-4-15,-4 3 16,0-3-16,-1 3 15,-2-5 1,6 2-16,-5-2 16,-2-4-16,2 4 15,-1 4-15,6 4 16,7 3-16,-10 0 16,-10-13-16,-6 0 15,-12-5-15,0 4 16,-6-3-16,-9 2 15,-15-3 1,-13-3-16,-12-1 16,-12-5-16,-12-6 15,5 7-15</inkml:trace>
  <inkml:trace contextRef="#ctx0" brushRef="#br0" timeOffset="34260.93">15314 3434 0,'0'0'0,"1"1"0,2-3 0,4-2 15,-1-1-15,2 0 0,2-3 0,20-14 0,-11 10 0,3 0 16,0 4-16,-1 2 15,3 4-15,-1 3 16,-2 5-16,-2 3 16,-3 3-1,1 5-15,-6 5 16,-2 2-16,-2 2 16,-7 1-16,-3 0 15,-3 0-15,-2-4 16,0-6-16,2-5 15,2-6 1,1-5-16,2-5 0,2-9 16,6-5-16,2-6 15,3-5 1,2-2-16,2 1 16,2 3-16,0 3 15,2 7-15,-1 6 16,1 6-16,0 6 15,0 4-15,0 1 16,-4 5 0,-2 2-16,-7 4 0,-2 3 15,-1 3 1,-3 3-16,1 2 16,-1-4-16,0-1 15,0-8-15,0-6 16,-3-8-16</inkml:trace>
  <inkml:trace contextRef="#ctx0" brushRef="#br0" timeOffset="35475.49">16089 3359 0,'-2'6'0,"-3"9"0,-4-1 0,1-2 0,-3 0 0,11-12 0,-10 15 0,5 4 16,3 5-16,3 4 0,6 1 16,7 2-1,3-3-15,3-4 16,3-7-16,3-13 15,-1-10-15,-1-9 16,2-8-16,-5-5 16,-4-2-1,-1-2-15,-4 2 16,-6 1-16,-6 3 16,-2-1-16,-11 4 15,-8 4-15,-4 7 16,0 8-16,-3 7 15,-2 9-15,-1 8 16,7 5-16,6 3 16,8-1-1,3-3-15,5-3 16,5-6-16,9-5 16,6-4-16,6-5 15,1-5-15,2-6 16,3-3-16,2-5 15,2 1-15,-2 0 16,-2 4-16,-2 5 16,-1 5-1,-2 7-15,-1 5 16,-4-1-16,-6 5 16,-2-1-16,-6 3 15,-6 2-15,-6 1 16,-4-2-16,0-2 15,1-4-15,4-3 16,0-5-16,3-4 16,6-8-16,7-8 15,7-6 1,9-4-16,3-2 16,6 2-16,2 3 15,-2 8-15,1 5 16,-16 13-16,-1-1 15,-3 4-15,-4 6 16,-2 1-16,-3 5 16,-2 4-16,-4 1 15,-4 3-15,-3 0 16,1-4 0,-4-3-16,2-5 15,3-7-15,5-5 16,2-10-16,5-7 15,5-7-15,3-3 16,4 2-16,1 2 16,-2 7-16,0 7 15,0 8 1,-2 6-16,-4 3 0,-2 5 16,0 3-1,-2-1-15,4 3 16,2-4-16,3-5 15,3-5-15,5-1 16,4-5 0,3-5-16,3-5 15,-1-5-15,-1-6 0,-5 0 16,-4-2 0,-9-4-16,-9 5 15,-1 10-15,-6 5 16,-5 6-16,-7 7 15,-2 6-15,-2 5 16,4 4-16,2 4 16,2 0-16,1 1 15,2-3 1,1-4-16,4-6 0,-1-10 16</inkml:trace>
  <inkml:trace contextRef="#ctx0" brushRef="#br0" timeOffset="36585.36">14021 4730 0,'-6'1'0,"2"1"0,1-2 0,12-8 0,11-7 0,-12-10 0,-5-5 0,5-8 0,-2-2 16,-9 4-16,5 2 15,3 8-15,4 10 16,-9-3-1,1 11-15,1 10 16,-1 8-16,0 11 16,-2 13-16,0 11 0,-12-20 15,7 16 1,-1 1-16,3-9 16,4 1-16,-4-7 15</inkml:trace>
  <inkml:trace contextRef="#ctx0" brushRef="#br0" timeOffset="37198.57">13825 5414 0,'9'-4'0,"12"-3"0,-4-2 0,-3 0 0,-1 0 0,-2 0 0,-6 5 0,7-2 47,2 6-47,8 10 16,-16 1-16,1 14 16,2 12-1,-5 7-15,0 0 0,-4 5 0,-4 4 0,-6 2 0,-7-3 16,-4-12-16,-2-9 15,-1-9-15,-2-12 16,4-8-16,7-6 16,6-6-16,4-5 15,8-2-15,-2 3 16,-2 8-16,-8 10 16,39-7-1,1 13-15,1-4 16,15 18 15,-7-13-31,-3-3 0,-5-4 0,-15-4 0,-5-2 16,-6 0-16,-3 1 15,-4 4-15</inkml:trace>
  <inkml:trace contextRef="#ctx0" brushRef="#br0" timeOffset="37807.15">13979 6513 0,'6'2'0,"-1"1"0,1 2 0,-1 5 0,0 3 0,-2 6 0,2 6 0,-3 5 16,-1 3-16,-4 0 16,-2-3-16,3-7 15,-2-5-15,-4-6 16,-1-5-16,1-10 16,6 0-16,5 0 15,4-1-15,3-1 47,15-2-31,-11 8-16,6-1 0,1 5 15,0 4-15,-1 7 0,-6 3 0,-5 6 0,-8 3 16,-4 5-16,-10 2 16,-1 1-16,-4 0 15,7-20 1,-8 18 15,4-7-15,1-8-16,-9-3 15,-3-1-15,-6 0 16,-6-3-16,-6 0 0</inkml:trace>
  <inkml:trace contextRef="#ctx0" brushRef="#br0" timeOffset="38475.8">13996 7645 0,'0'6'0,"1"6"0,-5-1 0,-3-6 0,8 21 0,15-16 0,-17 15 0,1 2 0,-4 5 0,-4 7 0,-6 8 16,3 1-16,-7 2 0,9-11 15,7-9-15,4-11 16,1-9-16,1-7 16,-2-3-16,0-2 15,3 0-15,0 1 16,5 3-16,1 5 16,8-14-16,-2 4 15,0 0-15,1-1 16,-2-3-1,4-3-15,3-6 16,5-5-16,-3-3 16,-5 2-16,-7 2 15,-9 3-15,-5-2 16,-1 5-16,-4 3 16,0 4-16,-3 4 15,12 3-15,-1 6 16,-2 7-16,2 7 15,0 6 1,-10 12-16,-5 9 16,1 3-16,-6 6 15,2-2-15,2-8 16,10-10-16,-2-23 16,-5 20 15</inkml:trace>
  <inkml:trace contextRef="#ctx0" brushRef="#br0" timeOffset="39070.94">14147 9649 0,'11'-3'0,"14"-2"0,2-2 0,1-3 0,-28 10 0,26-13 0,-5-1 0,-6-2 15,-5 1-15,-4-1 16,-5 1-16,-4 1 16,-8-1-1,-4-2-15,-4 0 16,-2-4-16,-2 0 16,-1 1-16,2-1 15,2 1-15,2 0 16,3-2-16,2 0 15,1-2 1,2-3-16,0-1 0,8-4 16,7-1-1,-3 2-15,3 0 16,-2-3-16,-17 21 16</inkml:trace>
  <inkml:trace contextRef="#ctx0" brushRef="#br0" timeOffset="41374.29">15712 4329 0,'-5'6'0,"-6"5"0,1-5 0,-2-6 0,-1-3 0,13 3 0,-13-1 0,0 1 0,1 2 0,-1 4 15,-1 3 1,-3 5-16,-3 7 16,-1 6-16,0 5 15,-3 4-15,3 1 16,1 1-16,9 3 15,7-5-15,4-1 16,2-4 0,3-5-16,6-3 0,6 0 15,5-2-15,2-5 16,9 1 0,-2-5-16,0-3 15,-2-9-15,5-3 16,0-3-16,-10-6 15,-3-1-15,-7-2 16,-10 1-16,3 0 16,1 3-1,-5 0-15,0 0 0,6 2 16,5 2 0,1-1-16,-4-3 15,1 1-15,1-2 16,1 2-16,1 0 15,-6 1-15,1 3 16,0 1-16,1 4 16,0 4-1,8 4-15,0 2 16,-2 0-16,-6-2 16,-7-4-16,-3-4 15,3 1-15,-4-3 16,-1 1-16,-8-5 15,-1-2-15,1 1 16,-5 3-16,0 2 16,-4 6-1,-5 5-15,-2 4 16,-3 5-16,10 9 16,5 2-16,1-3 15,0-5-15,12-2 16,10-2-16,3-7 15,6-1-15,8-5 16,5-1-16,-3-11 16,1-4-1,-7 2-15,-8-12 16,5 0-16,3-6 16,2 5-16,6 2 15,-4 4-15,-5 5 16,-3 8-16,-2 4 15,-5 11-15,1-3 16,0-4-16,-6 9 16,-2 4-16,-3 3 15,-5 3 1,-4 0-16,-1 0 16,-1-3-16,-2-4 15,4-5-15,2-4 16,5-6-16,6-9 15,5-4-15,5-7 16,7-3-16,0-1 16,3 3-16,-1 4 15,-1 6 1,0 6-16,-5 3 16,-4 5-16,-1 4 15,-2 3-15,-3 1 16,-2-2-16,0-1 15,-1-2-15,1-3 16,3-3-16,1-5 16,4-2-16,2-2 15,2-1-15,-1-1 16,0 1 0,-2 1-16,-2 6 15,-3 6-15,-4 3 16,-7 5-16,-7 8 15,2 16-15,-7 7 16,-5 5-16,4 16 16,-1 3-16,5 4 15,-6-15-15,4-5 16,4-5 0,4-12-16,1-17 15,6-5-15,4-12 16,1-17-16,2-12 15,0-11-15,0-17 16,1-1-16,0-3 16,2-3-1,2 4-15,0 4 0,0 10 16,0 11-16,3 9 16,0 7-1,-1 4-15,1 4 16,-1 3-16,0 2 15,-1 2-15,0 1 16,-3 0-16,0 2 16,-3 0-16,0 5 15,4 7 1,0 6-16,1 2 0,-1 1 16,-4-1-16,-4-2 15,-6-1 1,-4-2-16,3 2 15,-3-2-15,1-7 16</inkml:trace>
  <inkml:trace contextRef="#ctx0" brushRef="#br0" timeOffset="41940.69">17260 4643 0,'-9'6'0,"-12"8"0,-1 0 0,-10-7 0,32-7 0,-31 6 0,7 1 0,16-3 16</inkml:trace>
  <inkml:trace contextRef="#ctx0" brushRef="#br0" timeOffset="42667.42">18160 4394 0,'0'0'15,"0"0"-15,0 0 16,0 0-16,0 0 16,0 0-16,0 0 15,0 0-15,0 0 16,0 0-16,0 0 15,0 0 1,0 0-16,0 0 47</inkml:trace>
  <inkml:trace contextRef="#ctx0" brushRef="#br0" timeOffset="43273.33">17301 4631 0,'-6'4'16,"-7"3"-16,6 1 0,0 1 0,2-1 0,5-8 0,-6 6 0,-3 2 0,1 4 0,-2 3 0,-2 5 0,0 4 15,0 1-15,5 3 16,8 0-1,6-1-15,4-5 16,7-4-16,5-9 16,4-5-16,4-8 15,2-11-15,1-9 16,-1-7-16,-4-8 16,1 0-16,-12-4 15,-5 7-15,-12 4 16,-3 7-16,-3 7 15,-2 6 1,-5 4-16,-7 4 16,-5 6-16,-6 9 15,-6 4-15,-1 6 16,0 5-16,5 3 16,4 0-16,15-4 15,1-8-15,3-6 16,9-9-16,-1-8 15</inkml:trace>
  <inkml:trace contextRef="#ctx0" brushRef="#br0" timeOffset="43777.39">18291 4333 0,'1'6'0,"-1"8"0,-7-4 0,-4-4 0,-6-2 16,-4 2-16,-2 2 0,-2 4 0,-4 6 16,-3 7-16,-3 7 15,-1 6-15,1 6 16,0 4-16,5 1 15,6 0 1,10 0-16,8-3 16,6-7-16,8-4 15,6-5-15,3-7 16,0-7-16,2-9 16,3-5-16,0-5 15,3-4-15,-5-7 16,-5-7-16,-7-9 15,-15 6-15</inkml:trace>
  <inkml:trace contextRef="#ctx0" brushRef="#br0" timeOffset="44046.78">18158 4579 0,'8'-2'0,"-1"0"0,1 1 0,1-1 0,1 2 0,0 3 0,0 4 0,-1 5 16,0 7-16,-5 7 16,-3 7-16,-4 8 15,-2 7-15,-3 2 16,-3 3-16,-1-8 15,0-7 1,0-6-16,3-21 16</inkml:trace>
  <inkml:trace contextRef="#ctx0" brushRef="#br0" timeOffset="44902.91">15499 5341 0,'-6'4'0,"-6"8"0,3-2 0,-3 1 0,-7 10 0,-2 15 0,5 16 0,5 19 16,6 18-16,10 4 15,3-11-15,-13-28 16,-1-19-16,-7-37 15,8 2-15</inkml:trace>
  <inkml:trace contextRef="#ctx0" brushRef="#br0" timeOffset="45191.36">15272 5303 0,'2'-2'0,"3"-5"0,2 1 0,5 0 0,14-1 0,19-2 0,9-1 15,8-1-15,4 1 16,2-2-16,-1 2 15,-13 2-15,-5 3 16,-10 0-16,-10 2 16,-10 1-1,-13 1-15</inkml:trace>
  <inkml:trace contextRef="#ctx0" brushRef="#br0" timeOffset="46862.42">15806 5794 0,'7'-1'0,"7"-5"0,7-4 0,3-6 0,3-9 0,-27 25 0,24-32 0,-3-3 16,-2-2-16,-6-3 16,-4 0-1,-12 4-15,3 4 16,-5 8-16,-4 12 16,-4 11-16,-1 13 15,0 10-15,4 14 16,-1 4-16,5 3 15,3-4-15,6-3 16,6-10-16,7-7 16,6-9-16,4-4 15,4-9 1,4-6-16,-2-6 16,-3-4-16,-3-3 15,4 2-15,-2 3 16,3 6-16,-2 6 15,1 6-15,-4 4 16,-3 6-16,0 9 16,-3 3-16,-3 3 15,-2-1 1,4-3-16,3-3 16,-2-9-16,-1-7 15,1-8-15,-1-11 16,-1-5-16,-3-4 15,-1-4-15,-3-3 16,-4 0-16,-1 1 16,-6 2-16,-2 5 15,-4 6-15,-1 8 16,-2 6 0,-2 10-16,1 7 15,4 9-15,2 5 16,3 1-16,2 2 15,4-3-15,1-6 16,3-4-16,6-7 16,4-6-16,2-4 15,3-6-15,3-5 16,2-3 0,3-3-16,-2 0 15,-3 2-15,-1 4 16,-4 4-16,-1 6 15,-2 5-15,-3 8 16,-6 3 0,-3 4-16,-5 1 0,-3 1 15,0-3-15,-2-2 16,2-4-16,0-5 16,2-4-1,5-6-15,3-8 16,4-6-16,1-4 15,4-3-15,1-3 16,1 2-16,4 5 16,1 4-1,-2 9-15,-2 7 0,-2 7 16,-2 9-16,-3 5 16,-6 3-1,-2 2-15,-3 3 16,0-3-16,1-4 15,3-6-15,3-8 16,0-11-16,4-7 16,3-4-16,4-7 15,3-6-15,4-4 16,1 0-16,2-1 16,2 2-1,0 2-15,-6 6 16,-6 7-16,-9 5 15,-6 6-15,-6 6 16,-6 4-16,-6 6 16,-2 7-16,-4 5 15,1 8 1,2 2-16,1 5 16,1 0-16,8-2 0,3-5 15,9-9 1,5-10-16,3-8 15,5-9-15,2-7 16,2-8-16,1-4 16,0-4-16,-3-5 15,-2-1 1,-2-2-16,-1 1 0,-6 2 16,-8 5-1,-3 9-15,-4 5 0,-9 9 16,-6 4-1,-4 7-15,-1 6 16,0 4-16,3 3 16,4 2-16,4 2 15,6-1-15,6-5 16,11-2 0,8-7-16,6-8 15,8-6-15,5-4 16,5-6-16,3 1 15,-1 1-15,1 3 16,-4 7-16,6 4 16,-6 3-16,-4 6 15,-6 7-15,-7 3 16,-7 4 0,-6 3-16,-9 0 15,-11-2-15,-8-2 16,-1-3-16,-6-5 15,11-9-15</inkml:trace>
  <inkml:trace contextRef="#ctx0" brushRef="#br0" timeOffset="48256.28">15579 6281 0,'-6'4'0,"-9"3"0,-2-2 0,-3 1 0,-5 4 0,25-10 0,-31 17 0,-3 7 15,3 8-15,1 7 16,4 8-16,4 9 16,7 1-16,3 0 15,4-2-15,7-6 16,7-12-16,8-8 16,6-7-1,4-9-15,5-4 16,5-7-16,2-4 0,1-5 15,0-7 1,-6-5-16,2-6 16,-1-1-16,-3 0 15,-3-2-15,-4 4 16,-1 0-16,-3 4 16,-4 3-16,-5 6 15,-6 5 1,-3 3-16,-4 4 15,-4 3-15,-1 5 16,-3 9-16,1 8 16,-1 6-16,5 4 15,2-1-15,6-1 16,6-6-16,6-6 16,5-6-16,5-18 15,0-5-15,2-7 16,3-11-1,1-5-15,-3-3 16,1-2-16,-4-2 16,-1 6-16,-2 4 15,-5 7-15,0 5 16,-1 6-16,-7 5 16,-3 7-16,-6 6 15,1 7 1,0 6-16,-1 3 15,3 3-15,2 1 16,5-1-16,1-3 16,8-4-16,3-6 15,1-10-15,3-5 16,0-10-16,0-8 16,1-6-16,-2-6 15,-4-1 1,0 2-16,-4 2 15,-2 4-15,1 7 16,-5 8-16,-2 9 16,-2 8-16,-3 8 15,0 8-15,-2 4 16,2 1-16,-1-1 16,-1-3-16,-3-11 15,-3-10-15,2-9 16</inkml:trace>
  <inkml:trace contextRef="#ctx0" brushRef="#br0" timeOffset="48413.34">16482 6208 0,'0'2'0,"2"2"0,-3 1 0,0 1 0,-1 3 0,3 8 0,1 2 0,0-1 16,-1-5-16,-1-8 15</inkml:trace>
  <inkml:trace contextRef="#ctx0" brushRef="#br0" timeOffset="48808.88">16732 6742 0,'2'2'0,"4"0"0,2-3 0,-6-1 0,3-13 0,-4-2 0,-1 1 0,-4 1 0,-4 1 0,-3 4 0,-5 4 0,-4 5 0,-4 5 16,9 1-16,0 9 47,3-2-47,1 2 15,-7 8 1,19-3-16,7 3 15,4-2-15,2-3 0,4-5 0,6-5 0,3-8 0,-6-5 0,1-12 16,-5-12 0,-21 16-16</inkml:trace>
  <inkml:trace contextRef="#ctx0" brushRef="#br0" timeOffset="49530.24">17149 6219 0,'9'-4'0,"4"-1"0,-10 5 0,2 7 0,-3-4 0,-6 11 0,-2 10 0,-4 4 0,-4 8 0,-3 5 0,-3 9 0,-1 3 16,-3 6-16,1-7 15,4-7-15,5-13 16,6-9-16,6-10 16,4-8-16,3-5 15,3-7-15,5-4 16,2-5-16,5-4 16,4-1-16,6 3 15,3-1-15,3 3 16,3 5-1,-2 5-15,-1 4 16,-7 7-16,-7 1 16,-8 5-16,-7 4 15,-8 5-15,-6 3 16,-2 3-16,-2 2 16,1 1-16,4-3 15,5-5-15,3-4 16,3-6-1,4-5-15,6-3 16,5-5-16,1-5 16,3-5-16,3-4 15,0-4-15,1-3 16,-3-2-16,-1-3 16,-2 0-16,-6-1 15,-4 5-15,-5-1 16,-6 4-16,-4 5 15,-6 5 1,-4 10-16,-2 9 16,-2 7-16,0 6 15,2 5-15,2 2 16,5-1-16,8-3 16,4-5-16,5-4 15,3-4-15,1-4 16,-2-5-16,-1-6 15,-10 1-15</inkml:trace>
  <inkml:trace contextRef="#ctx0" brushRef="#br0" timeOffset="51800.46">15915 7366 0,'-10'-1'0,"-15"-3"0,-3 3 0,0 0 0,28 1 0,-29-2 0,-2 0 0,1 2 15,-2 2 1,-1 4-16,0 3 16,-3 5-16,1 4 15,-3 8-15,4 7 16,1 2-16,21-13 15,-21 49 1,19-18-16,6 2 16,2 0-16,6-4 0,8-9 15,6-11 1,7-10-16,6-10 16,5-7-16,4-5 15,1-6-15,-2-1 16,-1-1-16,-1 1 15,3 0-15,-4-3 16,-2-1 0,0-3-16,1 2 15,-3 0-15,2 3 0,0 5 16,-1 3 0,-1 2-16,0 5 15,-1-4-15,0-1 16,0-4-16,-2-4 15,-1-6-15,-2-3 16,-2-5-16,1-4 16,-4-1-1,0-4-15,-6 0 16,-3 3-16,-1 2 16,-5 3-16,-5 4 15,-8 5-15,-1 5 16,-6 6-16,-3 7 15,-4 6-15,-2 8 16,-4 10-16,2 9 16,3 8-1,3 8-15,8 3 16,10-3-16,6-9 16,6-12-16,7-11 15,6-11-15,2-13 16,2-10-16,-1-6 15,-1-9-15,1-2 16,-5-3-16,-1-1 16,-1-3-1,-1 3-15,-1-1 16,-4 2-16,-3 5 16,-3 3-16,-4 8 15,-8 5-15,-6 8 16,-6 6-16,-4 10 15,0 7-15,2 7 16,1 6-16,5 6 16,8-18-16,-1 33 47,9-23-32,9-13-15,6-9 16,3-4-16,5-7 0,4-10 0,4-10 0,2-7 0,2 2 15,-1 2-15,0 2 16,-2 7-16,-2 8 16,-6 7-16,0 3 15,-3 5 1,-4 7-16,-2 7 16,-3 3-16,-2 2 15,-2 1-15,1-4 16,0-5-16,-1-5 15,-1-5-15,1-7 16,1-6-16,3-4 16,2-5-16,0-4 15,1-3 1,0-4-16,-1-1 16,-3 2-16,-1-1 15,-3 6-15,-1 6 16,-5 10-16,-1 8 15,-2 11-15,-1 7 16,1 7-16,1 3 16,2-1-16,2-1 15,5-10-15,2-5 16,1-7 0,1-6-16,3-10 15,5-10-15,1-6 16,-1-6-16,1-3 15,0-4-15,-6 3 16,-2 3-16,-4 10 16,-9 10-1,0 11-15,-1 8 0,0 11 16,0 7 0,1 5-16,0 1 15,1 1-15,3-5 16,2-8-16,3-7 15,2-8-15,1-7 16,4-7-16,1-6 16,-1-7-16,2 0 15,0-2 1,2 4-16,0 4 0,1 3 16,-3 5-1,-1 6-15,-4 8 16,-2 4-16,-3 4 15,-2 5-15,-2 0 16,-1 2-16,-1-2 16,0-3-1,2-6-15,3-5 16,-3-5-16,2-6 16,1-6-16,4-3 15,1-3-15,4 1 16,2 0-16,2 3 15,-1 3-15,-2 4 16,-2 4-16,-2 3 16,-5 5-16,-1 4 15,-3 4 1,-3 1-16,-4 3 16,1 0-16,0-3 15,2-5-15,3-6 16,-1-6-16,0-4 15,5-6-15,1-2 16,2-4-16,3-2 16,0 4-16,-1 2 15,5 8-15,-5 5 16,2 6 0,-2 6-16,-1 5 15,-4 4-15,0 0 16,-4 1-16,-2-2 15,-1-7-15,3-7 16,1-9-16,0-5 16</inkml:trace>
  <inkml:trace contextRef="#ctx0" brushRef="#br0" timeOffset="52322.04">17777 7178 0,'2'-6'0,"2"-3"0,0 3 0,-6 15 0,-7 14 0,-4 14 0,0 4 0,0 7 0,-1 4 0,1 4 0,2-4 0,1-5 15,3-11-15,3-12 16,2-10-16,5-11 15,2-6-15,3-6 16,6-5-16,3-3 16,4 2-16,4 3 15,2 6-15,0 3 16,-1 4-16,1 4 16,0 3-1,-3 3-15,-4 4 16,-2 0-16,-4 2 15,-1-1-15,-2-2 16,0-3-16,2-5 16,-1-4-16,0-5 15,1-5-15,-1-5 16,-1-4-16,-1-3 16,-4 0-16,-3 1 15,-3 3 1,-6 6-16,-4 6 15,-5 6-15,-2 8 16,-3 5-16,-5 3 16,0 3-16,-3 6 15,12-18-15</inkml:trace>
  <inkml:trace contextRef="#ctx0" brushRef="#br0" timeOffset="54362.12">13304 8858 0,'0'0'0,"-4"4"0,3-2 0,2 0 0,6 3 0,2-1 0,11 0 0,54-3 0,-26-3 0,5-1 16,8-4-1,-8 2-15,-8 1 16,3 0-16,7-1 16,10-1-16,15-3 15,5 2-15,3 0 16,-2-3-1,-8 5-15,0-4 16,8-1-16,12 3 16,0 5-16,7 0 15,9 0-15,-5-3 16,-1-1-16,27-5 16,3 1-16,-7 2 15,-2 4-15,-18 7 16,10-1-1,1-1-15,5-4 16,5 4-16,0 0 16,7-1-16,3-1 15,-4-2-15,0 0 16,-7 0-16,5 1 16,2 4-16,3 2 15,-2 0-15,-4 3 16,-2 4-1,-6 1-15,-4-1 16,-2-4-16,0-8 16,-5 1-16,-5-6 15,-8-3-15,-12-10 16,-12-11-16,-6-1 16,-12-10-16,-37 18 15</inkml:trace>
  <inkml:trace contextRef="#ctx0" brushRef="#br0" timeOffset="55343.86">18656 7057 0,'-9'0'0,"-12"-2"0,1 2 0,0-3 0,-1 0 0,0-1 0,-2 0 0,-2 0 16,-4 1-16,-4 3 15,-5-1-15,-4 0 16,-4 2-16,-4 1 15,-3-1-15,2-1 16,-4-1-16,-2 1 16,-3-2-1,-2-2-15,-5 0 16,-2 0-16,-3-1 16,0 0-16,-2 2 15,-2 1-15,1 1 16,-2 0-16,-3 1 15,1-1 1,-1 1-16,-4 1 0,-1 2 16,1-3-1,-4 3-15,-1-2 16,6-1-16,-8 3 16,0-2-16,4 0 15,1 4-15,3-2 16,0 1-1,-2 2-15,-1 0 0,-1-1 16,7 3 0,-6 1-16,3 0 0,-3 0 15,-8 0 1,1 2-16,-3-1 16,1 1-16,5 2 15,9-3-15,-2 0 16,5 1-16,1 0 15,-1 0-15,-4 0 16,5-2 0,1-1-16,0-2 15,1 1-15,-1-1 0,0-1 16,1-1 0,3-1-16,6-1 15,-1 0-15,-2 1 16,2 1-16,1-1 15,3-1-15,1-1 16,8-1 0,5 0-16,1 3 15,3-3-15,2-2 16,0-1-16,25-2 16</inkml:trace>
  <inkml:trace contextRef="#ctx0" brushRef="#br0" timeOffset="56155.44">13150 6259 0,'7'-1'0,"14"-4"0,3-4 16,3-3-16,7-1 0,-34 13 0,40-10 0,8 2 0,3 3 15,0 0-15,5 4 16,2-2-16,1-1 16,-2-4-16,0-4 15,2 1 1,1 2-16,2 2 16,3 3-16,3 3 15,-1-4-15,3 0 16,11 5-16,3 2 15,4 3-15,6 5 16,-4 0-16,-15-10 16,15 7-1,-11-6-15,-6-6 16,13 6-16,5 0 16,3 1-16,-5-2 15,2 2-15,-1 4 16,1-4-16,-5 2 15,-1-2-15,1-1 16,0-1-16,8-1 16,-3-2-16,2-1 15,0 1 1,-2-2-16,-6 4 16,5-2-16,0 3 15,-3 0-15,3-1 16,-1-1-16,-2 2 15,0-2-15,0 3 16,-2-1-16,4-1 16,-8 3-16,-4-1 15,3 0-15,-1-1 16,-4 1 0,1 3-16,-3-5 15,-7 1-15,1-2 16,0-2-16,-1-1 15,1-5-15,-4-6 16,-6-7 0,-13-6-16,-10-5 15,-27 14-15</inkml:trace>
  <inkml:trace contextRef="#ctx0" brushRef="#br0" timeOffset="57148.53">18544 5193 0,'-11'-3'0,"-14"-6"0,4 2 0,0 0 0,21 7 0,-22-5 0,-4-1 0,-3-1 15,-5 0-15,-4 1 16,-4 3-16,-8 2 15,-2 3-15,0 4 16,1 0-16,0-4 16,-6 0-16,-4-1 15,-4-1 1,-3 0-16,-1-1 16,4 1-16,3-2 15,-4 2-15,-3 1 16,-3 0-16,-1-1 15,1-1-15,-2 0 16,-1 1-16,1 0 16,2 1-16,-2 3 15,2-1-15,2 0 16,-7-3 0,-4-5-16,2 1 15,-3-4-15,2 2 16,3 6-16,-6-5 15,3 2-15,4 3 16,2-2-16,0 0 16,6 5-16,-7-4 15,3 1-15,-1-1 16,1-1 0,6 2-16,1 0 15,-8-4-15,0 1 16,4 2-16,0 2 15,0-1-15,0 0 16,5 1-16,-5-5 16,-1 0-16,2-3 15,0 2-15,1 0 16,1 2 0,4 1-16,-2 0 15,0-2-15,-3-1 16,1 1-16,1-1 15,2 1-15,1 1 16,-2 0-16,-2-1 16,0 2-16,-2 1 15,2 1-15,3 2 16,1 3-16,4 3 16,-1 5-1,-2 4-15,1 2 16,4 1-16,10 3 15,29-13-15</inkml:trace>
  <inkml:trace contextRef="#ctx0" brushRef="#br0" timeOffset="58079.42">15411 9391 0,'-9'10'0,"-14"14"0,6 6 0,-1 0 0,2 5 0,1 3 0,1 4 15,3 5-15,2 3 16,7 4-1,4 3-15,4-4 16,2-6-16,-3-12 16,-4-13-16,-3-14 15,-2-15-15,-2-4 16</inkml:trace>
  <inkml:trace contextRef="#ctx0" brushRef="#br0" timeOffset="58756.8">15236 9419 0,'2'3'0,"1"-2"0,1 0 0,6-1 0,11-1 0,7-2 0,9-3 0,6-5 16,4-4-16,1-4 15,6-7-15,-3-4 16,-3 0-16,-15 11 16,-16 7 30,1 10-46,9-7 0</inkml:trace>
  <inkml:trace contextRef="#ctx0" brushRef="#br0" timeOffset="59477.68">15721 9800 0,'4'-5'0,"5"-5"0,-1-1 0,3-4 0,2-3 0,-13 18 0,15-21 0,0-2 0,3 3 16,2 4-16,1 3 15,3 7 1,-1 7-16,-2 8 16,0 6-16,0 8 15,-4 4-15,-3 1 16,-4 1-16,1-3 16,-1-6-16,2-7 15,-1-7-15,1-8 16,0-6-1,2-5-15,-2-5 16,-1-5-16,0-2 16,-4-4-16,-5 0 15,-2-2-15,-2 4 16,1 4-16,-2 4 16,0 11-16,-2 9 15,1 12-15,4 8 16,1 10-16,6 9 15,3 3 1,0-1-16,3-1 16,1-8-16,-1-10 15,1-11-15,4-6 16,3-12-16,2 0 16,-1-4-16,-1-1 15,-3-1-15,-5 0 16,-2 1-16,-1 1 15,2 4 1,0 2-16,1 2 16,-3 1-16,0-2 15,0 2-15,-4 1 16,-1-2-16,-5 0 16,-5-1-16</inkml:trace>
  <inkml:trace contextRef="#ctx0" brushRef="#br0" timeOffset="59943.52">16188 9448 0,'0'0'16,"0"0"-16,0 0 16,-1-4-16,0 0 0,1 2 0,0 1 0,0 1 0,3-3 0,38-28 0,-35 25 15,1-1-15,5 0 16,-5 1-16,6 4 16,0 5-16,-1 6 15,4 4-15,2 3 16,-4 2-16,-7 4 15,-10-3 1,-10-5-16,25 0 47,-15-9-47,-3-8 16,-1-8-16</inkml:trace>
  <inkml:trace contextRef="#ctx0" brushRef="#br0" timeOffset="60443.46">16541 9798 0,'-2'4'0,"-2"6"0,3-4 0,3-4 0,3-7 0,-2-6 0,8-8 0,-3-4 0,-1-2 0,-2 2 15,1 3-15,2 1 16,2 1-16,-1 3 15,3 7 1,1 5-16,1 5 16,-4 6-16,-3 6 15,-3 5-15,1 3 16,2 1-16,2 0 16,-1 0-16,2-3 15,-1-12-15,-24 25 47,13-12-47,9-11 16,-10 1-1,1-3-15,0-5 16,-1-3-16,2-6 16,3-6-16</inkml:trace>
  <inkml:trace contextRef="#ctx0" brushRef="#br0" timeOffset="61828.8">17285 9847 0,'14'0'0,"20"-2"0,-3 0 0,-6-2 0,-25 4 0,22-9 0,1-6 0,-2-11 15,2-10-15,-1-9 16,1-12-16,1-6 15,-6-2-15,-1-3 16,0-1-16,0 2 16,-5 5-1,-1 7-15,-1 8 16,-3 12-16,-2 9 16,-4 10-16,-3 11 15,-5 9-15,-4 10 16,-2 11-16,-4 10 15,-4 11-15,0 7 16,3 5-16,3 4 16,4 1-16,4-2 15,5-3-15,1-2 16,1-5 0,3-8-16,3-6 15,4-3-15,6-4 16,3-4-16,2-6 15,1-3-15,-2-4 16,1-3-16,-3-2 16,3-4-1,3-4-15,0-6 0,-4-2 16,1-5 0,-3-2-16,-1-2 15,-6-3-15,-3 0 16,-6-1-16,-4 1 15,-6 1-15,-3 4 16,-1 2 0,-3 4-16,0 4 15,1 7-15,2 8 16,4 8-16,4 5 16,4 5-16,3 0 15,5-1-15,3-4 16,5-6-16,4-8 15,2-5-15,1-7 16,4-5-16,0-5 16,1-4-1,0-1-15,-1 0 16,-3-2-16,-3-1 16,-3 0-16,0 1 15,1 0-15,0 2 16,-2 2-16,1 5 15,-1 5-15,1 5 16,-3 5-16,-3 3 16,-2 4-1,-3 0-15,-4 1 16,0 2-16,-3 0 16,-3-1-16,0-2 15,-2-1-15,1-3 16,-1 0-16,-4-2 15,-2-1-15,-2-2 16,1-2-16,-4-2 16,1-1-16,2 4 15,2 2 1,4 1-16,1 0 16,3 0-16,2 1 15,4-1-15,7-2 16,4-2-16,5-2 15,1 2-15,3 2 16,3 2-16,-3 1 16,-3 3-16,-3 4 15,-2 4 1,-6 7-16,-5 1 16,-6 4-16,-5 0 15,-1 2-15,-5 4 16,-2 0-16,-8 1 15,-4-1-15,-4-1 16,-2-6-16,3-5 16,2-5-16,7-7 15,5-6 1,2-6-16,6-4 16,3-6-16,2 5 15</inkml:trace>
  <inkml:trace contextRef="#ctx0" brushRef="#br0" timeOffset="62026.49">18318 9716 0,'6'2'0,"7"6"0,-10 3 0,-7 1 0,-7-2 0,-2 0 0,-3-3 0,-4-3 0,9-4 16</inkml:trace>
  <inkml:trace contextRef="#ctx0" brushRef="#br0" timeOffset="64246.32">4567 5257 0,'-3'-8'0,"-2"-11"0,-1 0 0,-1-4 0,0-9 0,7 32 0,-2-42 0,3-6 0,3-4 16,4-2-16,5-4 15,0 2-15,0 2 16,-1 7-1,-2 10-15,-6 16 16,-2 15-16,-5 12 16,-3 12-16,-1 10 15,-3 9-15,-1 5 16,-1 8-16,1 6 16,4 8-16,4 2 15,2-2-15,2-9 16,-2-16-16,0-27 15</inkml:trace>
  <inkml:trace contextRef="#ctx0" brushRef="#br0" timeOffset="64863.94">4489 6006 0,'5'-4'0,"5"-7"0,-3 4 0,0 2 0,5 2 0,-12 3 0,19-3 0,8 5 0,5 5 0,2 10 16,1 11-16,-5 8 15,-5 6-15,-15 10 16,-12-4-1,-9 3-15,-10-2 0,-7-3 16,-5-6 0,-3-10-16,2-11 15,-1-11-15,2-11 16,4-11-16,5-10 16,6-7-16,7-2 15,8 5 1,8 8-16,9 11 15,7 9-15,7 13 16,5 7-16,2 6 0,5 5 16,1-3-1,1-1-15,0-6 16,-1-5-16,-9-9 16,-14-9-16,-16-2 15</inkml:trace>
  <inkml:trace contextRef="#ctx0" brushRef="#br0" timeOffset="65444.59">4590 7300 0,'8'1'0,"9"3"0,0-1 0,1 4 0,3 6 0,0 4 0,-5 1 15,-6 5-15,-10 1 16,-10 0-16,-11-2 16,-6-3-16,-4-3 15,-2-5-15,3-3 16,10-2-16,7-1 15,7-4-15,6 1 16,9-4 0,6 1-16,7 2 15,3 1-15,2 4 16,0 6-16,-1 3 16,-3 4-16,-5 3 15,-4 3-15,-6 3 16,-8 1-16,-8 1 15,-5-5-15,-6 0 16,-5-2 0,0-4-16,0-6 15,13-6-15</inkml:trace>
  <inkml:trace contextRef="#ctx0" brushRef="#br0" timeOffset="66125.78">4619 8650 0,'8'13'0,"8"17"0,-9-2 0,-4-3 0,-7-2 0,-1-2 0,-1 2 16,-1 2-16,-2 3 15,0 2-15,4 1 16,-4-1-16,2-1 15,2-6-15,3-4 16,4-5 0,2-6-16,4-5 0,4-4 15,2-5 1,4-1-16,2 0 16,2 0-16,3 0 15,1-1-15,-1 2 16,-1 0-16,-1-2 15,-2-1 1,-2-4-16,-2-2 16,-2-3-16,-1-4 15,-3-2-15,-1-1 16,-2 1-16,-2 4 16,-3 4-16,-3 7 15,0 4-15,0 6 16,0 6-16,0 9 15,-1 8 1,-1 7-16,-2 7 16,-3 6-16,-1 3 15,-1-1-15,-1-3 16,-1-7-16,5-8 16,3-5-16,8-9 15,6-5-15,0-7 16</inkml:trace>
  <inkml:trace contextRef="#ctx0" brushRef="#br0" timeOffset="66716.24">4399 10421 0,'-6'14'0,"-6"18"0,14-3 0,9-1 0,14-3 0,6-1 0,4-4 16,2-6-16,-2-5 15,5-8-15,0-9 16,-1-9-16,-7-2 16,-6-3-16,-6-4 15,-10-2 1,-7-2-16,-10 1 16,-4-2-16,-4 0 15,-1 0-15,-3 1 16,2 1-16,2 1 15,3 2-15,5 0 16,5-1-16,7-3 16,7-1-16,5-3 15,7 0-15,5-3 16,-14 20 0</inkml:trace>
  <inkml:trace contextRef="#ctx0" brushRef="#br0" timeOffset="68383.47">6122 4532 0,'3'0'0,"7"1"0,-5-2 0,-3-1 0,-6 2 0,-8-1 0,-3 2 0,-5 1 0,-7 3 0,-4 4 15,-5 3-15,0 6 16,-3 3-16,3 1 16,3 1-16,8 1 15,17-4 1,6-3-16,9-3 15,8-4-15,5 0 16,7-2-16,-4 0 16,-4 0-16,-9 1 15,-9 3-15,-9 2 16,-13 3 0,-9 4-16,-9 6 0,-9 3 15,-4 5-15,1 8 16,8 6-1,9 4-15,14-1 16,16-1-16,15-6 16,13-10-16,7-11 15,7-10-15,2-11 16,4-10-16,2-7 16,-2-7-1,-2-3-15,-9-1 0,-10 2 16,-12 2-1,-10 4-15,-9 5 16,-6 4-16,-3 4 16,-6 7-16,-2 3 15,-1 3-15,-1 4 16,2 3 0,7 1-16,8 0 15,9-3-15,10-2 16,9-4-16,7-6 15,12-5-15,-17-4 16</inkml:trace>
  <inkml:trace contextRef="#ctx0" brushRef="#br0" timeOffset="69889.63">6228 5228 0,'22'6'0,"29"5"0,-3-3 0,-6-2 0,-42-6 0,34-1 0,-3-5 0,-1-6 15,-2-6-15,-3-5 16,-5-8-16,-6-1 16,-4-5-16,-10 2 15,-7 8-15,-12 8 16,-6 9-16,-9 11 16,-4 8-16,-7 11 15,-1 7 1,-1 6-16,6 2 15,9 5-15,13-4 16,14-3-16,13-7 16,8-10-16,8-13 15,6-10-15,5-13 16,0-16-16,2-10 16,4-10-16,11-5 15,10-4 1,6-3-16,2 3 15,-9 1-15,-12 11 16,-14 12-16,-1 24 16,-15 12-16,-12 8 15,-9 6-15,-4 1 16,-3 1-16,-2 3 16,-3 2-16,0 3 15,-2 5 1,-2 10-16,1 6 15,3 9-15,-1 5 16,4 5-16,4-7 16,6-4-16,10-9 15,7-5-15,8-9 16,5-11-16,5-12 16,-1-11-16,1-9 15,-6-8-15,-2-4 16,-7-3-1,-8 2-15,-6 6 16,-6 9-16,-6 7 16,-7 8-16,-5 11 15,-2 8-15,4 9 16,1 5 0,8 1-16,3 1 0,7-4 15,4-4-15,5-8 16,6-7-1,3-11-15,3-7 16,4-9-16,3-6 16,4-2-16,-2 0 15,-3 3-15,-9 6 16,-7 9-16,-6 9 16,-2 6-16,-1 5 15,-2 4-15,1-1 16,3-2-16,2-4 15,1-4 1,2-4-16,1-4 16,3-3-16,2-3 15,1-2-15,-1 3 16,0 1-16,-3 3 16,-1 4-16,-2 3 15,-4 2 1,-3 7-16,-3 2 0,-1-2 15,-1 0 1,0-2-16,0-6 16,3-3-16,5-6 15,6-2-15,4-5 16,1-5-16,2-1 16,1-2-16,-4 2 15,0 2 1,-5 2-16,-5 4 15,-3 3-15,-2 2 16,-4 2-16,-3 2 16,-10 2-16,-3 5 15,-7 2-15,-1 2 16,-1 2-16,4 2 16,5 1-16,8 0 15,5-3 1,10-3-16,7-6 15,5-5-15,8-2 16,5-7-16,1-7 0,-1 2 16,-1 0-1,-3 1-15,1 2 16,-4 4-16,-5 1 16,-6 5-16,-3 4 15,-3 4-15,-1 2 16,0 3-1,3-1-15,1-1 16,2 0-16,0-3 16,0-2-16,2-3 15,2-2-15,-3 1 16,-4 0-16,-1 1 16,-3 3-16,-1 0 15,0 2-15,-3 0 16,0 0-1,-4-2-15,-9-4 16,1-1-16,1-6 16</inkml:trace>
  <inkml:trace contextRef="#ctx0" brushRef="#br0" timeOffset="71324.42">5812 6221 0,'-6'18'15,"-9"23"-15,4-1 0,0-3 0,0-1 0,2 0 0,2 0 16,4-5-16,5-7 16,3-10-16,1-8 15,1-10-15,0-11 16,4-10-16,-1-9 16,2-9-16,0-6 15,2-1-15,3-1 16,3 0-16,-1 10 15,3 6-15,0 11 16,-3 12 0,-5 9-16,-5 5 15,0 5-15,-1 5 16,-1 4-16,-4 6 16,2 4-16,0 9 15,-1 3-15,-4 4 16,0 0-1,0-1-15,-1-6 0,3-12 16,2-9-16,5-9 16,1-6-1,3-10-15,4-12 16,1-8-16,3-10 16,0-6-16,3-1 15,3 1-15,2 8 16,1 11-16,-2 11 15,-4 12 1,-5 10-16,-4 4 0,-2 6 16,-5 5-1,2 5-15,-2 3 16,0 2-16,-1 1 16,1 1-16,3 1 15,1-2-15,0-3 16,5-4-16,6-7 15,2-1-15,6-9 16,1-7 0,2-8-16,0-7 0,-2-4 15,-5-5 1,-6-5-16,-8-3 16,-5 2-16,-11 4 15,-6 5-15,-7 7 16,-5 11-16,-7 6 15,-3 8 1,-1 8-16,4 2 16,5 3-16,6 1 15,9 3-15,10-4 16,8-5-16,10-3 16,5-7-16,5-7 15,2-7-15,1-5 16,0-4-16,0-3 15,-3-1 1,-4 4-16,-4 3 16,-5 4-16,-3 7 15,-4 6-15,-1 8 16,-3 6-16,-1 5 16,0 3-16,3 1 15,2-4-15,2-5 16,3-6-16,1-8 15,5-8-15,5-9 16,3-7 0,2-8-16,2-3 15,-2-5-15,0 1 16,-3 2-16,-10 4 16,-1 9-16,-9 7 15,-6 9-15,-4 9 16,-6 12-16,-4 6 15,-5 5-15,0-1 16,1-2-16,4-8 16,-3-8-1,1-13-15,10-5 16</inkml:trace>
  <inkml:trace contextRef="#ctx0" brushRef="#br0" timeOffset="71485.74">7376 6057 0,'0'0'0,"11"4"0,-13 5 0,0-2 0,1 0 0,-1 0 0,-4 0 0,-22-7 0,18-2 0</inkml:trace>
  <inkml:trace contextRef="#ctx0" brushRef="#br0" timeOffset="71819.02">7504 6499 0,'7'5'0,"10"6"0,1-9 0,-2-6 0,-5-7 0,-11 11 0,5-13 0,-5-1 0,-5 0 0,-8 3 16,-5 1 0,-5 5-16,-2 4 15,1 5-15,3 4 16,7 4-16,6 2 15,7 4-15,11 3 16,10 1-16,7 0 16,10 0-16,0-5 15,3-4-15,-9-4 16,-10-8-16,-17-5 16</inkml:trace>
  <inkml:trace contextRef="#ctx0" brushRef="#br0" timeOffset="72401.63">5948 7468 0,'-4'14'0,"-5"22"0,-3-1 0,-1 0 16,13-35-16,-15 39 0,1 4 0,2 2 0,4 3 16,5-1-1,8-1-15,11-3 16,12-8-16,9-9 16,5-13-16,4-10 15,3-13-15,2-8 16,1-7-16,2-5 15,-1-7-15,-4-4 16,-5-5-16,-4 0 16,-5 0-1,-3 1-15,-6 3 16,-5 4-16,-6 2 16,-1 5-16,-1 5 15,-3 4-15,-1 3 16,-3 1-16,-7 0 15,1 9-15</inkml:trace>
  <inkml:trace contextRef="#ctx0" brushRef="#br0" timeOffset="72610.39">6515 7332 0,'2'6'0,"4"5"0,3-4 0,9-3 0,14-5 0,11 1 0,7 0 15,3 0-15,-2-1 16,-8-1 0,-19-5-16,-18 2 15</inkml:trace>
  <inkml:trace contextRef="#ctx0" brushRef="#br0" timeOffset="73558.89">6999 7573 0,'-5'7'0,"-9"9"0,-6 1 0,-3-2 0,-6 0 0,-1 3 0,1 4 15,2 3-15,6 6 16,8 2-16,13 6 16,7-1-1,9-5-15,8-7 16,10-8-16,5-10 15,6-9-15,3-9 16,0-5-16,-2-4 16,-9-6-16,-10-2 15,-9-4-15,-12 1 16,-11 0-16,-6 3 16,-7 7-1,-3 10-15,-2 5 16,0 10-16,-2 3 15,3 8-15,5 6 16,6 4-16,9 1 16,8-1-16,9-4 15,11-9 1,6-5-16,6-9 0,6-8 16,-2-8-1,-4-5-15,-3 1 16,-6 0-16,-4-1 15,-8 3-15,-2 1 16,-3 4-16,-4 6 16,-4 1-1,-1 5-15,-3 4 0,1 4 16,5 3 0,4 4-16,4 3 0,2 3 15,2 1-15,0 1 16,-1 1-1,-5-1-15,-2-2 16,-5-4-16,-4-2 16,-4-4-16,-4-1 15,-3-3-15,-1-5 16,4-1 0,3-4-16,4-4 15,0-2-15,5-4 16,5 0-16,6-4 15,4 1-15,1-1 16,0 1-16,-3 2 16,-1 2-16,-4 3 15,-4 1-15,-4 6 16,-1 1 0,-4 3-16,-6 3 15,-1 4-15,-1 5 16,-2 2-16,3 2 15,0 0-15,2 1 16,-2-3-16,2-3 16,5-8-16</inkml:trace>
  <inkml:trace contextRef="#ctx0" brushRef="#br0" timeOffset="75469.02">5941 8611 0,'-19'19'0,"-26"25"0,-1 4 0,3 3 0,43-51 0,-32 53 0,7-1 16,13-4-16,10-3 16,10-8-16,9-7 15,10-9-15,6-11 16,7-10-16,7-10 16,6-11-16,5-9 15,4-4-15,1 0 16,-2 1-1,-7 7-15,-4 9 16,-9 7-16,-9 7 16,-8 7-16,-7 5 15,-7 3-15,-5 1 16,-2-2-16,-2-2 16,0-5-16,-1-2 15,0-2-15,0-2 16,-2 0-1,-5-2-15,-4 0 16,-5-1-16,-4 3 16,-4 4-16,-7 3 15,-2 6-15,0 5 16,4 6-16,3 4 16,10 4-1,9 5-15,13-8 0,10-6 16,10-8-16,6-10 15,3-9 1,3-6-16,1-3 16,-1-6-16,-4 1 15,-3 2-15,-4-3 16,-1 2-16,-1 0 16,-2 1-1,-5 3-15,-6 5 16,-2 6-16,-4 3 0,-1 6 15,-1 2-15,1 6 16,2 3 0,1 5-16,1 1 15,0 2-15,2 2 16,1 1-16,1 0 16,4-2-16,-1-1 15,5-5-15,2-6 16,3-5-1,3-4-15,4-8 0,3-7 16,1-6 0,0-7-16,0-6 15,-1-6-15,-2-4 16,-5-1-16,-1-1 16,-1 0-16,-3 3 15,-3 3 1,-6 2-16,-7 5 15,-4 5-15,-8 8 16,1 7-16,-3 6 16,-1 3-16,-2 6 15,-4 4-15,-2 6 16,-2 7-16,-3 10 16,-1 8-16,1 6 15,5 6-15,2 4 16,13-3-1,4-6-15,7-6 16,3-2-16,7-6 16,6-4-16,4-7 15,5-7-15,1-10 16,0-6-16,1-8 16,-1-7-16,-2-3 15,-3-5-15,-5 1 16,-6 0-1,-9 1-15,-6 3 16,-7 5-16,-5 2 16,-7 5-16,-6 3 15,-4 6-15,-3 3 16,-2 5-16,1 4 16,2 6-16,5 3 15,4 2-15,8 1 16,9-1-1,8-1-15,7-5 16,8-7-16,8-6 16,3-7-16,4-6 15,1-5-15,1-6 16,-5-7-16,-4-4 16,-9-2-16,-8-2 15,-9 3-15,-10 5 16,-11 8-16,-4 5 15,-4 4 1,-1 4-16,0 7 16,6 2-16,4-1 15,6 1-15,7 1 16,8 3-16,8 3 16,9 4-16,7 4 15,5 4-15,2 5 16,1 3-16,-1 2 15,-6 3-15,-7-5 16,-5-4 0,-12-7-16,-10-8 15,-11-8-15,-8-6 16,-7-7-16,6 0 16</inkml:trace>
  <inkml:trace contextRef="#ctx0" brushRef="#br0" timeOffset="76209.67">6015 10126 0,'-14'13'0,"-17"16"0,8-3 0,3-1 0,20-25 0,-16 30 0,-4 10 0,-3 9 0,-5 11 16,3 5-1,1 0-15,6-11 16,5-14-16,3-15 16,7-20-16,3-12 15,2-12-15,2-9 16,5-6-16,1-5 15,2-8-15,0-4 16,2-4 0,1-3-16,0-3 0,0 1 15,0 4 1,-1 7-16,1 9 16,0 9-16,2 8 15,1 6-15,3 6 16,3 0-16,4 4 15,2 2-15,5 4 16,2 1 0,4 1-16,-2 5 15,0 5-15,-5 5 16,-7 1-16,-7 2 16,-12 2-16,-8-3 15,-10 0-15,-9 0 16,-12-3-16,-6 0 15,-4 2 1,-7 2-16,3-2 16,0 1-16,11-4 15,13-4-15,5-1 16,20-8-16</inkml:trace>
  <inkml:trace contextRef="#ctx0" brushRef="#br0" timeOffset="77403.22">6089 10532 0,'10'11'0,"15"15"0,0-6 0,0-6 0,7-7 0,6 1 16,2-4-16,-2-4 15,-1-6-15,1-7 16,-8-8-16,-16-10 15,-10-10-15,0 12 16,-4 3-16,-5 6 16,-4 3-1,-10 7-15,-6 6 16,-2 5-16,-8 3 16,-2 3-16,-5 0 15,7 5-15,7 5 16,11 4-16,4 2 15,9 2-15,10-1 16,7-2-16,6-6 16,12-1-1,10-4-15,4-5 16,4-7-16,-2-3 16,-2-4-16,-8-7 15,-5-3-15,-11-4 16,3 2-16,-3-2 15,-8 2-15,-8 3 16,-3 5-16,-2 8 16,-3 8-1,-8 8-15,-2 10 16,-5 5-16,-1 5 16,10 4-16,5 1 15,7-5-15,5-4 16,18-11-16,0-7 15,0-11-15,4-8 16,2-6-16,-1-5 16,2-2-16,-2 3 15,-9-1 1,-11 4-16,-2 6 16,-6 9-16,-6 7 15,-3 7-15,-3 5 16,-3 8-16,3 3 15,2 0-15,7-2 16,8-5 0,10-8-16,8-8 0,10-11 15,9-7-15,3-11 16,3-7 0,-1 0-16,-3-5 15,-3-3-15,-7 0 16,-4-1-16,-8 3 15,-9 3-15,-6 5 16,-4 10-16,-4 6 16,-6 7-1,-3 5-15,-4 2 0,-1 6 16,-2 4 0,-2 8-16,-2 6 15,-1 5-15,0 7 16,2 5-16,1 4 15,1 7-15,5-7 16,3-5 0,10-4-16,10-8 15,10-7-15,8-7 16,4-7-16,2-8 0,-1-7 16,-2-6-1,-2-3-15,-6-4 16,0 1-16,-5-1 15,-3 1-15,-7 2 16,-9 3-16,-7 3 16,-10 3-1,-10 3-15,-10 7 16,-4 8-16,-1 7 16,0 7-16,3 2 15,8 2-15,9-5 16,3-6-16,7-6 15,6-11-15</inkml:trace>
  <inkml:trace contextRef="#ctx0" brushRef="#br1" timeOffset="114060.18">9337 2157 0,'1'0'0,"1"0"0,1-2 0,1 0 0,0-2 0,0 0 0,-2 1 0,-1 2 0,-3-10 31,2 8-15,3 1-16,1 3 0,2 3 0,5 4 0,-4 5 0,-5 19 47,3-3-32,2 2-15,0 3 0,1 4 0,0 2 0,0 0 0,5-6 16,0-7-16,2-3 16,-4 1-16,2-4 15,-1-4-15,-3-7 16,-3-4-16,-3-5 15,0-4-15,-1-5 16,1-3-16,-4-5 16,-4-2-1,-4-2-15,-6-3 16,0-1-16,-3-1 16,-2-4-16,0 2 15,2-1-15,2 1 16,6 0-16,2 3 15,-1 3-15,3 3 16,0-2-16,1 2 16,0 2-16,1 1 15,-3 3 1,2 1-16,3 1 16,2 2-16,2 1 15,1 2-15,0 2 16,0 2-16,-1 1 15,-1 0-15,0 1 16,0-1-16,-1 1 16,-1-1-1,0 2-15,0-2 16,-3 2-16,-1 0 16,1 1-16,1 0 15,1 2-15,2 1 16,0 0-16,0-1 15,1 0-15,-2-1 16,1 0-16,0-2 16,0-1-16,0-1 15,0 0 1,0-1-16,-1-1 16,1 2-16,0-2 15,0 1-15,0 1 16,0 0-16,0-1 15,2 0 1,-1-2-16,1-4 0,2 0 16,0-6-16,-4-3 15,3-5-15,1-3 16,-6 0 0,1-6-16,1 16 15,7-13 1,-7 7-16,2 3 0,-1 7 15,3 5-15,-3 5 16,22-29 15,-8 18-31,4-1 0,5-1 0,0-2 16,-1 2-16,-12 8 16,-10 4 15,11-5-16,-3 10-15,-13 6 16,-6 6 0,-8 8-16,-12 9 15,-5 7-15,-9 11 0,43-28 16</inkml:trace>
  <inkml:trace contextRef="#ctx0" brushRef="#br1" timeOffset="114982.28">9561 1835 0,'2'-1'0,"1"-1"0,1 3 0,1 3 0,0 5 0,-1-1 0,-7 4 15,-5 3-15,-3-1 0,-4 1 16,6 15 0,-3 1-16,8-7 15</inkml:trace>
  <inkml:trace contextRef="#ctx0" brushRef="#br1" timeOffset="115944.98">9527 1915 0,'-5'3'0,"8"1"0,-6 6 0,10 6 0,-18-7 0,0 4 0,11-13 0,-13 16 16,2 3-16,1 4 0,-1 4 0,1 5 0,5 5 0,2 4 15,1 5-15,6 3 16,2 0-16,0-1 16,3 0-16,7-2 15,4-4-15,5-2 16,8-7-16,6-6 16,4-7-1,1-8-15,6-9 16,5-10-16,3-9 15,0-9-15,1-9 16,-1-6-16,-3-5 16,-1-3-16,-4 0 15,-8 3-15,-13 4 16,-12 8-16,-20 20 16</inkml:trace>
  <inkml:trace contextRef="#ctx0" brushRef="#br1" timeOffset="116829.29">10130 2404 0,'5'-1'0,"10"-4"0,-2-4 0,-3-2 0,-7-4 0,0-10 0,-2-9 0,-2-10 16,-7-7-16,-7-10 15,-5-10-15,-5-5 16,-3-1-16,5 0 15,4 4 1,6 14-16,2 13 16,9 12-16,8 12 15,1 18-15,-13-23 47,5 6-31,5 14-16,-1-2 0,0 1 15,-2 1 1,5-4-16,-4 6 0,-5 6 16,3-2-16,-2 1 0,2 2 0,-2 2 0,3-4 15,1-1-15,1-1 16,0 0-16,0 1 16,1-2-16,-3 4 15,4 15 16,8-7-15,-5-6 0,-4-4-16,-2 7 15,-4 9-15,22-4 16,-10-8-16,-5-4 16,-1 7-16,5 3 15</inkml:trace>
  <inkml:trace contextRef="#ctx0" brushRef="#br1" timeOffset="116865.74">10157 1615 0</inkml:trace>
  <inkml:trace contextRef="#ctx0" brushRef="#br1" timeOffset="117262.67">10201 1797 0,'-4'-10'0,"11"-14"16,-7 24-1,1 11-15,0 10 0,-1 5 0,0 7 0,1 5 0,-1 2 16,4 0-16,3-5 16,1-8-16,1-3 15,2-5-15,-2-1 16,-2-3-1,-3-3-15,-7-4 16,3-4-16,2-4 16,1-5-16,-1-2 15,1-3-15,-4-6 16,-1-4-16,-1-5 16,-5 9-16,7-24 46,6 12-30,5 9-16,-11-7 16,16 8-16,5 8 15,6 5-15,0 6 0,1 7 0,2 8 0,1 9 16,-1 5-16,1 4 0,0 2 16,1-1-16,1-8 15,1-6-15,-7-8 16,-6-7-16,-8-10 15,-7-8 1,0-7-16,-6 5 16</inkml:trace>
  <inkml:trace contextRef="#ctx0" brushRef="#br1" timeOffset="118243.8">10631 1661 0,'-6'2'0,"-8"2"0,0 6 0,4 2 0,5 7 0,1 2 0,2 7 0,2 2 16,5 3-16,5-2 16,6-3-1,3-4-15,0-5 16,-2-7-16,-2-10 16,1-10-16,-2-7 15,-7-6-15,-3-5 16,0-3-16,-5-3 15,1 0-15,-2 3 16,-1 6-16,1 3 16,1 9-1,6 8-15,1 7 16,1 8-16,3 1 16,1 5-16,6-1 15,0-1-15,2-1 16,-2-2-16,-1-5 15,-2-5-15,-2-6 16,-2-4-16,1-6 16,-2-4-16,-2-8 15,1-7 1,-3-4-16,2-4 16,0 2-16,0 0 15,-4 4-15,4 11 16,1 14-16,1 5 15,-2 9-15,-2 0 16,1 3 0,3 3-16,0 0 0,6 2 15,3-4 1,-2 0-16,3-3 16,1-1-16,-3 0 15,-3-5-15,1-5 16,-4-4-16,-6-8 15,4-6-15,0-8 16,-6-9 0,3-7-16,2-2 15,1-1-15,2 12 16,-3 14-16,-4 10 16,-1 7-16,0 9 15,-6-1-15</inkml:trace>
  <inkml:trace contextRef="#ctx0" brushRef="#br1" timeOffset="118563.81">11399 1600 0,'5'-1'0,"5"-2"0,4-9 0,0-5 0,-2-9 0,-4-5 0,-7-6 16,-2-5-16,-2-2 15,3 1-15,-2 10 16,7 9-16,-1 12 16,-5 11-16,-4 9 15,2 10-15,3 5 16,2 3-16,3-3 15,6-2-15,4-4 16,3-4-16,2-5 16,0-4-1,-1-5-15,0-6 16,-14 1-16</inkml:trace>
  <inkml:trace contextRef="#ctx0" brushRef="#br1" timeOffset="119599.52">10499 2872 0,'-2'1'0,"-2"3"0,8 2 0,5 3 0,1 1 0,-1-1 0,-3-1 0,-1 0 0,-4-3 0,-3-3 16,9 16 31,0-12-47,-1-4 0,4-4 0,3-4 0,5-8 0,4-6 16,-5-6-16,-3-5 15,-1-6-15,-8-6 16,-6-1-16,-6 0 15,-12 5-15,3-2 16,-1 7-16,-3 7 16,1 9-1,3 9-15,6 11 16,5 11-16,5 10 16,7 9-16,4 7 15,6-2-15,4-1 16,7-3-16,4-4 15,-2-9-15,1-5 16,-3-8-16,-2-6 16,-4-11-1,-7-7-15,-4-10 16,-6-4-16,-5-8 16,-3-1-16,-4-1 15,-8 1-15,5 3 16,4 6-16,5 7 15,5 7-15,3 8 16,0 4-16,-3 3 16,-1 4-1,3 0-15,5 0 16,6 1-16,4 1 16,6-1-16,5 0 15,3 3-15,2-1 16,1 1-16,-4 1 15,-4 4-15,-11 1 16,-9 4-16,-6 0 16,4-1-16,-8 1 15,-5-4 1,-3-4-16,0-8 16,-5-9-16,-10-10 15,-10-14-15,6 8 16</inkml:trace>
  <inkml:trace contextRef="#ctx0" brushRef="#br1" timeOffset="119882.42">11165 1924 0,'5'7'0,"8"8"0,-4 1 0,-3 2 0,-2 8 0,-4-26 0,7 36 0,2 9 16,5 7-16,3 3 15,8 3-15,1-7 16,-2-8 0,1-7-16,-3-9 15,-1-9-15,-5-7 16,-10-4-16,-8-5 15,-5-1-15,-6-1 16</inkml:trace>
  <inkml:trace contextRef="#ctx0" brushRef="#br1" timeOffset="120102.71">11167 2190 0,'5'-3'0,"6"-5"0,0-1 0,1-4 0,3-4 0,1-3 0,4-2 0,3-1 0,-2 1 15,1 4-15,3 6 16,0 9-16,-12 7 16</inkml:trace>
  <inkml:trace contextRef="#ctx0" brushRef="#br1" timeOffset="121381.6">11569 2243 0,'7'2'0,"8"1"0,-2-3 0,-2-5 0,-3-6 0,-3-8 0,-5-8 15,-1-6-15,1-2 0,2 2 16,4 2-16,4 6 16,0 8-16,1 10 15,0 9-15,2 8 16,0 4 0,1 3-16,-1 1 0,-1-2 15,5-2 1,0-4-16,3-4 15,-2-7-15,-1-6 16,1-5-16,-1-8 16,-4-4-16,-8-4 15,-4-7-15,-9-3 16,-5 0 0,-4 4-16,-5 6 15,4 12-15,7 9 0,-2 10 16,6 12-1,-2 9-15,2 6 16,-2 4-16,5 0 16,2-4-16,7-1 15,4-4-15,5-6 16,3-6 0,5-7-16,-4-5 15,0-7-15,0-6 16,0-6-16,0-5 15,-3-4-15,-1-3 16,-2 0-16,0 1 16,0 5-16,-1 7 15,1 7-15,5 7 16,1 6-16,2 6 16,-6 5-1,-4 3-15,-4 0 16,-3-3-16,-1-1 15,1-4-15,-1-1 16,-2-7-16,1-4 16,1-7-16,1-5 15,3-7-15,0-6 16,2-2-16,2 0 16,-2 5-1,4 5-15,2 7 16,0 8-16,3 10 15,1 4-15,-6 6 16,-3 3-16,-3-3 16,-3-2-16,-2-5 15,2-1-15,4-5 16,3 0-16,5-4 16,1-1-16,1-21 46,2 3-46,4-5 0,3-6 0,-2-2 0,3 0 16,-7 1-16,-5 3 16,-4 8-16,0 8 15,-5 5-15,-5 5 16,-10 13-16,-2 2 16,-7 3-16,0 3 15,-5 1 1,1 0-16,5 0 15,1-1-15,5-2 16,3-4-16,10 0 16,8-4-16,7-1 15,3 0-15,2 3 16,2 3-16,-3 3 16,0 3-16,0 2 15,-8 3 1,-3 4-16,-10 3 15,-2 2-15,-6 1 16,-3-1-16,-6 0 16,-2-2-16,0-4 15,0-7-15,0 0 16,1-5-16,5-6 16,5-8-16,4-9 15,6-12-15,1 3 16</inkml:trace>
  <inkml:trace contextRef="#ctx0" brushRef="#br1" timeOffset="121886.64">12590 1734 0,'13'-10'0,"18"-15"0,-6-1 0,-2-1 0,-5-1 0,-1 2 0,-3-1 15,-3 1-15,-4 0 16,-3 0-16,-5 3 16,-5 3-16,-7 4 15,-3 2-15,1 7 16,2 2-16,-1 8 16,0 3-1,4 5-15,6 3 0,1 3 16,2 3-1,4 1-15,4 1 16,6-2-16,4-3 16,4-6-16,0-4 15,2-7-15,0-5 16,-1-7-16,-2-5 16,-2-4-16,-4-4 15,-5-1 1,-1 1-16,-2-1 0,-2 5 15,0 2 1,-1 6-16,-2 8 16,2 9-16,0 6 15,-1 7-15,0 6 16,1 3-16,-3 2 16,0-5-1,-3 0-15,3-12 16,-1-9-16,0-5 15</inkml:trace>
  <inkml:trace contextRef="#ctx0" brushRef="#br1" timeOffset="122079.28">12978 1020 0,'0'0'0,"-2"9"0,1-3 0,1 0 0,3 0 0,2-1 0,2 0 0,5 9 0,-7-9 16</inkml:trace>
  <inkml:trace contextRef="#ctx0" brushRef="#br1" timeOffset="122485.99">13123 1356 0,'1'-2'0,"6"-6"0,3-4 0,3-6 0,4-8 0,4-6 0,1-1 16,3 2-16,3 4 15,1 4-15,-1 7 16,-3 6-1,-2 4-15,-4 3 16,-3 0-16,1-2 16,-6-2-16,-3 0 15,0-1-15,-1-1 16,-3 4-16,-9-6 47,-1 7-47,11 4 15,-19 12 1,1 0-16,2-10 16,-22 7-16,7 10 15,8 2-15,8-2 16,9-4-16,7-1 0,15-7 16,2-4-16,7-6 0,5-8 0,7-9 0,-12-1 15,-7 1-15,-15-1 16,-9 14-16</inkml:trace>
  <inkml:trace contextRef="#ctx0" brushRef="#br1" timeOffset="124937.27">14737 2876 0,'-19'0'0,"-23"0"0,3-1 0,8-5 0,31 6 0,-22-11 0,4-3 0,0-2 16,-3 0-16,-3 2 16,-3 1-16,-5 1 15,14 9-15,-17-4 47,13 2-31,1-3-16,-17 5 15,-4 3-15,9-4 16,-10 5-16,10-4 16,16 24-16,-18-4 15,10-13-15,-6 9 16</inkml:trace>
  <inkml:trace contextRef="#ctx0" brushRef="#br1" timeOffset="126229.25">13748 3797 0,'0'0'0,"0"-4"0,-3 1 0,-1 0 0,1-1 0,-1 3 15,1 2-15,0 5 16,2 2-16,1 7 16,4 4-16,3 7 15,0 2-15,4 2 16,-4-1 0,-1-2-16,1-2 15,-1-6-15,-1-6 16,-1-5-16,-1-5 15,-1-3-15,-2-2 16,-1-3-16,0-8 16,-1-4-16,-2-5 15,0-4-15,-1-5 16,0-4-16,1 2 16,3 0-1,1 2-15,2 6 16,3 4-16,1 7 15,2 2-15,-1 5 16,5 2-16,2 2 16,4 4-16,3-1 15,3 3-15,-2 2 16,-3 1-16,-1 2 16,-3 2-16,-3 1 15,-7-2 1,-6 4-16,-10 1 15,-4 0-15,-7 4 16,1-3-16,3 0 16,1-4-16,7-4 15,-3-3-15,5-5 16,-2 5-16,8-7 47,0 3-32</inkml:trace>
  <inkml:trace contextRef="#ctx0" brushRef="#br1" timeOffset="126956.03">14258 3757 0,'-2'-3'0,"-1"-3"0,-2 1 0,2 2 0,0 2 0,0 0 0,1 2 16,-1 2-16,0 3 15,2-2-15,9 26 47,-3-5-31,-2 0-16,-1 5 0,-3 1 0,-2 3 0,-3-4 0,1-6 15,-5-7-15,6-15 16,-3 6 15,4-9-31,1-5 0,4-4 0,4-5 0,3 0 16,2 0-16,0 8 16,16-1 30,-3 3-46,2 0 0,1 4 0,2 3 0,0 3 0,0 2 16,-5-1-16,-6-1 16,-3-1-16,-4-3 15,-6-1-15,-5-1 16,-6-3-16,-4-1 16,-3-3-16,-5-4 15,-1-4 1,-2-1-16,4-2 15,-1-2-15,13 11 16,-14-20 15,20 12-15,9 1-16,-2-5 0,5 1 0,8 0 0,7 1 16,5 0-16,-4-5 0,-16 11 15</inkml:trace>
  <inkml:trace contextRef="#ctx0" brushRef="#br1" timeOffset="129808.49">4939 4154 0,'0'-5'0,"0"4"0,0-2 0,0 2 16,0 0-1,0 1-15,0 0 16,0 1-16,-1-1 16,1 5-16,4 3 15,-2 6-15,2 4 16,1 6-16,-6-7 15,12-1 17,3 0-17,-7 1 1,-3 7-16,-5-5 16,3-9-16,14-3 15,-8 2-15,-4-9 16,-3 0-16,2-9 15,-2 4-15,-10 6 16,5-15-16,1-6 16,-15-6-16,7 9 15,-3-7 1,1 2-16,4-1 16,7 0-16,-8 0 15,1 0-15,1 2 0,3 2 0,-2 2 0,0 2 0,1-2 16,3 1-16,3 2 15,3-4-15,6-1 16,3 3-16,4 0 16,1 2-16,-2 3 15,1 5 1,-3 3-16,-1 7 16,0 6-16,-2 7 15,-5-2-15,7 10 47,-8-10-47,-3 15 16,4-8-16,-3 9 15,1-9-15,-1-1 16</inkml:trace>
  <inkml:trace contextRef="#ctx0" brushRef="#br1" timeOffset="130559.28">5125 3800 0,'2'3'0,"1"0"0,-2 7 0,-1-5 0,-1-2 0,0-2 0,2 0 16,1 1-16,4 4 0,-2-2 15,10 27 32,-2-8-47,2 2 0,2 2 0,1 2 0,0-1 0,0-2 16,-3-5-16,-3-7 16,-4-7-16,-4-4 15,-2-4-15,-5-4 16,1 2-16,0-10 47,-9 0-47,5 6 15,4 2 1,-11-14-16,11 1 16,6 6-16,-2 7 15,4-1-15,-3 3 16,0-6-16,8 9 15,2 4-15,2 3 16,-2-2-16,-1 1 0,-1 1 0,-1 1 0,-4-1 0,-8-9 16,-1-6 31,17 15-47,-17-16 15,-4-6-15,-7-13 16,5 4-16,-3-5 0,-4-9 0,6 0 0,3-3 0,4-1 15,11 6-15,-8 5 16,5 2 15,1 7-15,-2 0-16</inkml:trace>
  <inkml:trace contextRef="#ctx0" brushRef="#br1" timeOffset="160505.79">9120 5293 0,'-2'-8'0,"2"-11"0,2-7 0,0-5 0,3-7 0,0-2 0,-1-1 16,2 0-16,-3 1 15,-2 5-15,0 0 16,1 0-16,2-1 15,1 4-15,-5 5 16,-2 5-16,0 2 16,0 3-1,-5 3-15,2 2 16,-3 6-16,1 5 16,2 1-16,2 2 15,0 6-15,3 5 16,-5 6-16,-2 7 15,-1 3-15,0 4 16,-1 3 0,1 3-16,0-1 15,-1 3-15,6 0 16,-1 0-16,-5 1 16,3-4-16,2-3 15,3-3-15,2-4 16,1-2-16,1-1 15,-2-4 1,-2 1-16,-5-3 16,-1-4-16,-2-4 15,2-4-15,-1-2 16,1-4-16,-8 12 16,5-15-16,0 0 15,3-4-15,-3-2 16,-2 0-16,-1 1 15,-3 1 1,-1 0-16,-2 0 16,0 2-16,2 1 15,0-1-15,0 2 16,3 2-16,5-1 16,-1-2-16,0 0 15,2 0-15,6-1 16,3 6-16,4 0 15,2 0-15,1-2 16,4-1 0,5 0-16,-11 0 15,15 5-15,7-3 16,5 2-16,3-4 16,14 4-16,5-4 15,0-3-15,-4 4 16,1 5-16,2 1 15,0 1 1,-28-4-16</inkml:trace>
  <inkml:trace contextRef="#ctx0" brushRef="#br1" timeOffset="165610.32">8912 6002 0,'-6'6'0,"-8"6"0,4-5 0,2-2 0,2 0 0,1 4 0,1 6 0,-3 5 0,-1 4 0,-1 4 0,-1 4 15,-1 1 1,3 0-16,-2-2 16,2-2-16,2-6 15,6-6-15,1-3 16,3-5-16,6-3 16,3-2-16,2-1 15,2 0-15,1 0 16,0 0-16,2 1 15,0 1 1,0-2-16,3-1 16,-1-2-16,-1 0 15,2 0-15,-1-2 16,-2-2-16,-4 0 16,-1-1-16,-2-3 15,0-3-15,2-2 16,1-3-16,3-3 15,0-6-15,1-2 16,2-2 0,-2-1-16,-4 1 15,0 0-15,-5 5 16,-1 6-16,-3 8 16,-3 4-16,-2 5 15,-2 1-15,-1 3 16,0 0-16,-2 4 15,1 4-15,-5 6 16,0 6 0,-5 5-16,-1 8 15,-1 8-15,-3 7 16,0 7-16,-1 4 16,6-1-16,1-1 15,-3-9-15,-2-12 16,7-24-16</inkml:trace>
  <inkml:trace contextRef="#ctx0" brushRef="#br1" timeOffset="169633.74">8966 7285 0,'0'0'0,"-2"1"0,2 0 0,1-2 0,3-1 0,6-3 0,5-1 0,5 0 0,6 3 15,3 1-15,2 2 0,-3 1 16,0 2-16,-2 5 15,-4 3 1,-8 1-16,-4 4 16,-6-1-16,-9 2 15,-8 3-15,-10 0 16,-9 1-16,-6-1 16,-4 0-1,-2-2-15,3-4 16,12-5-16,7-7 0,11-2 15,5 0 1,5-2-16,8-2 16,3-2-16,5-1 15,5 0-15,4-1 16,1 1-16,4 3 16,3 1-1,-3 4-15,-1 4 16,-5 3-16,-3 7 15,-6 3-15,-5 3 16,-8 4-16,-6 1 16,-7 1-16,-6 0 15,-8 3-15,-5 0 16,-3-2-16,-6-4 16,3-4-16,5-4 15,5-4 1,6-3-16,5-2 15,1-2-15,-1-4 16,9-1-16</inkml:trace>
  <inkml:trace contextRef="#ctx0" brushRef="#br1" timeOffset="171173.31">8937 9499 0,'0'0'16,"0"0"-16,0 0 16,0 0-16,1 1 0,0-2 0,0 0 0,0-1 0,0 1 0,2-2 0,8-65 0,-7 43 15,-1-9-15,-1-5 16,2-4-16,-2-7 15,0-4 1,-7-1-16,6 5 0,6 5 16,4 5-1,1 2-15,-2 2 16,-3 2-16,-5 1 16,-1 5-16,-1 7 15,0 8-15,-1 5 16,1 6-16,2 4 15,-3 2 1,-2 4-16,0 6 16,-2 6-16,-1 6 15,-1 6-15,-1 8 16,1-5-16,-10 2 16,-1 0-16,8 2 15,7 4-15,3 2 16,7 5-16,8 6 15,1-1 1,-17-12-16,1-2 16,-6-6-16,-5-6 15,-4-7-15,0 0 16,1-1-16,2-1 16,-1-2-16,0-3 15,-1-1-15,-3-4 16,-4 0-16,-2-1 15,-1-2 1,0-1-16,2-2 16,1-1-16,4-1 15,3-2-15,1-1 16,2-3-16,1 0 16,3-1-16,2 1 15,2 1-15,2 0 16,3 1-16,5-2 15,2 1-15,8-1 16,1 2 0,6-1-16,1 0 15,1-2-15,5 1 16,0 1-16,0 1 16,3-1-16,3 2 15,1 1-15,3 1 16,5 1-16,3-1 15,-2-2-15,-2 0 16,-4 0 0,2 1-16,-6 1 15,-8-2-15,-13 3 16</inkml:trace>
  <inkml:trace contextRef="#ctx0" brushRef="#br1" timeOffset="175419.27">9028 10975 0,'4'0'0,"-4"-4"0,-4-4 0,1-4 0,-2-3 0,2-5 0,2-5 0,3-4 16,1-4-1,1-1-15,1-1 16,0-1-16,0-1 16,0 2-16,-2 3 15,1 2-15,1 2 16,1 3-16,0 4 16,-2 4-1,-1 4-15,2 6 0,1 2 16,-1 3-16,-2 4 15,-3 5 1,0 4-16,-2 4 16,-4 4-16,0 4 15,-1 4-15,1 2 16,0 3-16,2 0 16,0 0-16,2 0 15,2-1 1,0-1-16,0-3 0,-3-4 15,1-1 1,1-2-16,-1-5 16,0-2-16,-2-3 15,2-4-15,-1 0 16,1-1-16,-1-2 16,1 2-16,-3 0 15,0-1 1,0 1-16,-1 0 15,-3 0-15,-1 1 16,-1 0-16,-3-1 16,0-1-16,0 1 15,-3 0-15,0-1 16,0-1-16,-2-1 16,1-1-16,8 3 15,3-2-15,-4 0 16,0 1-1,-1 0-15,5-3 16,0 1-16,0 0 16,0 0-16,1 1 15,7 0-15,2-1 16,11 1-16,4 2 16,7 0-16,9 1 15,5 0-15,5 0 16,1 0-1,4-1-15,2 0 16,0-1-16,1 0 16,-3 0-16,-1-1 15,0-4-15,-25-1 16</inkml:trace>
  <inkml:trace contextRef="#ctx0" brushRef="#br1" timeOffset="-73586.99">9421 5913 0,'-11'-3'0,"-19"-7"0,-6-4 0,-6-3 0,42 17 0,-48-20 0,1 3 0,-1 2 0,-7 2 16,0 7-16,-9 2 15,-3 4 1,-1 5-16,1 7 0,4 5 16,0 7-1,1 2-15,5 6 16,5 2-16,3 4 16,3 4-16,3 4 15,2 3-15,6 4 16,11 3-16,9 1 15,12-2 1,9-1-16,10-3 16,8-3-16,12-3 0,8-2 15,8-4 1,7-2-16,5-5 16,0-6-16,3-6 15,0-7-15,3-6 16,0-4-16,3-6 15,0-2 1,2-5-16,-2-3 16,-2-3-16,1-3 15,-3-2-15,-3 0 16,-3-3-16,-7 0 16,-9-1-16,-7-2 15,-3-4-15,-5-2 16,-6-3-16,-4-3 15,-6-3-15,-6-5 16,-5-2 0,-3 2-16,-9 1 15,-16 3-15,-10 4 16,-6 1-16,0-2 16,1 2-16,-5 4 15,-9 6-15,-12 6 16,-5 4-16,1 6 15,8 0-15,36 5 16</inkml:trace>
  <inkml:trace contextRef="#ctx0" brushRef="#br1" timeOffset="-71917.43">9611 6287 0,'0'0'0,"0"0"16,0 0-16,0 0 15,0 0-15,0 0 16,0 0-16,0 0 0,0-1 0,0-1 0,2 1 0,0 2 0,3 0 0,36 42 0,-34-29 16,1 2-1,-1-1-15,4 3 0,-4 2 16,3 0 0,2 4-16,3 2 15,2 0-15,1 3 16,3 0-16,2 2 15,2 2-15,-1-1 16,1 0-16,-2-1 16,5 4-1,2 1-15,3 0 16,8 4-16,4 2 0,1 1 16,-2-2-1,2 1-15,5 1 16,2 0-16,4 2 15,7 2-15,0 0 16,0 0-16,10 0 16,5 0-1,4-2-15,4 0 16,5-4-16,3 2 16,0-4-16,8-3 15,-8 0-15,1-2 16,1 3-16,-1-3 15,-47-13-15,101 19 16,-52-16-16,4-6 16,-7-2-16,-5-1 15,-4-5 1,-4 1-16,-1-3 16,-12-2-16,-9 2 15,-18-7-15,-11-2 16,-10 0-16,-9-1 15,-7 3-15,-1-2 16,-5 0-16,0 1 16,3 0-16,-1 0 15,1 0 1,-4-1-16,2 1 16,2-2-16,1 2 15,1 0-15,0 0 16,-1 0-16,0-1 15,-1 1-15,-1 0 16,0 0-16,2 0 16,-1-1-16,0 0 15,4 0 1,-13 4 15,5-5-15,1 4-16,0 1 0,-2 2 0,0 1 0,3 4 0,0 1 15,3 4-15,1 1 16,5 2-16,1-2 16,7 0-16,0-2 15,6-1-15,1-4 16,3-4 0,-2-5-16,1-3 15,0 0-15,-3-4 16,-4-3-16,-3-3 15,-2-2-15,-5 0 16,-5-1-16,-7 0 16,-7 1-16,-8 0 15,-9-1-15,-2 0 16,-6 2-16,-4 2 16,21 7-1</inkml:trace>
  <inkml:trace contextRef="#ctx0" brushRef="#br1" timeOffset="78662.74">9793 2962 0,'14'4'0,"21"3"0,-1-3 0,-5-3 0,-1-6 0,3 0 0,5-2 16,4 0-16,1 0 15,5 1-15,1 0 16,0 2 0,-5-1-16,8 0 0,3-1 15,5 0-15,2-2 16,5-1-1,6-2-15,0 1 16,2 0-16,-2 0 16,-4 3-16,-5 2 15,-2-1-15,-1 0 16,0 0-16,-2 0 16,-2 1-1,0 1-15,1 0 0,-3 0 16,-1 0-1,0 0-15,0 1 16,-3-1-16,-3 2 16,-4 1-16,-1-1 15,-3 2-15,0 0 16,0-2-16,2 0 16,-5-2-16,-2 0 15,0 1 1,0 1-16,-5 2 15,3-1-15,-4 0 16,-1 1-16,4 0 16,-3 1-16,-4 2 15,-7-1-15,2 3 16,1-1-16,0 0 16,-4 1-1,-6 1-15,-6 2 16,-3 1-16,0 3 15,0-1-15,4 3 16,1 2-16,-4 1 16,2 1-16,-1 2 15,-3 1-15,2 0 16,4 2-16,-4 1 16,-1 0-16,0 2 15,2 1 1,0 2-16,0 2 15,-4 2-15,4 1 16,-1 3-16,-3 1 16,7 0-16,-5 1 15,1 1-15,-2 5 16,0 0-16,-1 2 16,1 3-16,1 0 15,1 1 1,2 0-16,-2 1 15,-2 2-15,-1 1 16,-1 3-16,1 3 16,-1 2-16,-1 3 15,4 2-15,2 1 16,1 2-16,-1-1 16,-2 2-16,-7 1 15,-3 0-15,6 5 16,-2 1-1,3 0-15,-2 3 16,-6 1-16,4 0 16,2 3-16,2-2 15,-5-1-15,8 1 16,-4-1-16,-2-3 16,1 9-16,-2 0 15,4 3-15,-2 3 16,-4 0-1,5-6-15,9-5 16,-12 7-16,7-2 16,-11 7-16,-6 3 15,3-3-15,-6 3 16,-4-1-16,0 1 16,14-3-16,-2-1 15,0 4-15,2-9 16,7-5-1,3-1-15,9-11 16,-4 17-16,0-42 16,-24 52 15,16-5-15,-10-10-16,4 20 15,-9-5-15,4-2 0,1-2 16,6-3-16,4-5 0,9-6 0,-2-45 0,20 79 47,-14-38-32,-10 1-15,-6 0 16,-3 1-16,-10 0 16,0 1-16,7-35 15,-2 27 1,6-9-16,1 5 15,1 3-15,4 1 0,2 4 16,0-1-16,-14-35 16,4 5-1,-5 1-15,2 11 16,2-3-16,-9-8 16,9 6-16,-3-1 15,-4-6-15,1 1 16,-4-2-1,1-1-15,0 0 0,-5-2 16,8 2 0,-4-1-16,1 1 15,-1 0-15,0 0 16,1 1-16,-2 1 16,2-4-16,3-1 15,2-4-15,3-5 16,2-4-1,2-4-15,1 0 16,-4 3-16,-1-3 16,4 6-16,-1-6 15,-3 4-15,9-5 16,5-1-16,-18 0 16,-1-5-16,-5-2 15,-1-2-15,-5-3 0,-5-6 16,-4-2-16,-6-5 0,21 1 0,-30-6 47,12 6-47,-14 0 15,1-4-15,-4 3 16,2 6-16,-14-6 16,-37 3-16,12 1 15,0-1-15,21 4 16,-3-3-16,-2 0 0,-5-3 0,-11 0 0,-2-4 0,1 0 15,-3-4 1,26-1-16,19-5 16,21-4-16,13-9 15,16 13-15</inkml:trace>
  <inkml:trace contextRef="#ctx0" brushRef="#br1" timeOffset="79077.95">9756 10156 0,'1'-2'0,"4"-2"0,-4-1 0,0 2 0,-2 0 0,1 2 0,83-5 0,-23 3 0,16 1 0,20 0 0,26 1 0,-4 2 16,6 4-16,-65-2 15,124 7 16,-53-2-31,5 2 0,5 1 0,5 3 0,-3 3 16,-8 1-16,-9 0 16,-8 0-1,-17-7-15,-18-10 16,-9-7-16,-19-14 16,-31 3-16</inkml:trace>
  <inkml:trace contextRef="#ctx0" brushRef="#br1" timeOffset="79544.98">10230 8230 0,'23'4'0,"32"5"0,1-8 0,-2-10 0,13 5 16,9-3-16,8 2 16,16 6-16,16 1 15,0-5-15,12 2 16,9-2-16,-22-3 15,-39 6-15,145 5 32,-90-9-32,-12-5 0,-20-6 15,-26-9-15,-45 10 16</inkml:trace>
  <inkml:trace contextRef="#ctx0" brushRef="#br1" timeOffset="79823.16">11638 7796 0</inkml:trace>
  <inkml:trace contextRef="#ctx0" brushRef="#br1" timeOffset="79983.23">10315 6980 0,'7'0'16,"22"-7"-16,19-1 15,13 3-15,14-1 16,16 5-16,4-1 16,11 1-1,3 0-15,0 1 16,11 7-16,21-11 16,10 5-16,-7 6 15,4-14-15,21 7 16,-44 2-16</inkml:trace>
  <inkml:trace contextRef="#ctx0" brushRef="#br1" timeOffset="80395.34">10159 5761 0,'4'2'0,"15"-5"0,3-2 0,-7-1 0,20-6 0,-35 12 0,66-1 16,15-14-16,-2 10 15,17 3-15,14-5 16,18-3-16,10-1 15,-1 0-15,9-3 16,2 2-16,5 5 16</inkml:trace>
  <inkml:trace contextRef="#ctx0" brushRef="#br1" timeOffset="80911.15">10050 4319 0,'-11'-4'0,"-11"-6"0,8-3 0,9 0 0,5 13 0,12-18 0,9-2 0,10 2 0,6 1 15,8 0 1,8 4-16,9 2 15,7 5-15,14 1 16,6 2-16,4 1 16,2 2-16,6 0 15,7-1 1,8 1-16,16 0 16,0 3-16,11 0 0,-1 3 15,3-1 1,-15-2-16,-20-4 15,-12-1-15,-53 1 16</inkml:trace>
  <inkml:trace contextRef="#ctx0" brushRef="#br1" timeOffset="81576.57">10924 3177 0,'0'1'0,"2"1"0,-3-1 0,0-1 0,-9 0 0,-7-1 0,0 2 0,-4 2 0,-7 4 0,-7 7 16,-5 8-16,-2 7 16,0 6-16,-2 9 15,1-1-15,14 1 16,4 6-16,9 4 16,11 3-1,13 1-15,11-2 16,13-7-16,7-10 15,8-9-15,2-10 16,-1-10-16,2-10 16,-6-5-16,-5-7 15,-25 5-15</inkml:trace>
  <inkml:trace contextRef="#ctx0" brushRef="#br1" timeOffset="81793.39">10578 3573 0,'-5'5'0,"-8"3"0,1-3 0,2-2 0,10-5 0,0 2 0,15-5 0,15-4 0,10-4 15,5-3-15,-2 1 0,0 1 16,-29 8-16</inkml:trace>
  <inkml:trace contextRef="#ctx0" brushRef="#br1" timeOffset="82211.41">11006 3669 0,'11'2'0,"15"-1"0,-1-7 0,-4-6 0,-21 12 0,17-22 0,0-5 0,2-3 15,1 1-15,-3 3 0,0 4 16,-2 8-1,-5 4-15,-5 5 16,-3 5-16,1 5 16,2 3-16,4 4 15,4 4-15,5 2 16,2 2-16,1 2 16,-1 2-1,-3 0-15,-6-2 16,-3 1-16,-8-1 15,-6-3-15,-6-4 16,-1-3-16,-2-8 16,1-5-16,4-7 15,4-8-15,4 4 16</inkml:trace>
  <inkml:trace contextRef="#ctx0" brushRef="#br1" timeOffset="82935.52">11672 3159 0,'-6'13'0,"-11"16"0,0-3 0,2 0 0,4 6 0,0 9 15,1 7-15,1 6 16,3 5-16,4-5 16,4-8-16,9-7 15,8-8-15,5-7 16,5-9-16,3-8 16,-3-7-16,0-8 15,-3-7 1,-7-8-16,-10-6 15,-2-4-15,-8 3 16,-8 5-16,-4 4 16,-4 11-16,-5 8 15,-7 9-15,0 10 16,5 2-16,3 1 16,8 2-16,5 1 15,5-3 1,4-1-16,5-4 15,5-3-15,3-2 16,4-3-16,3 0 16,0-1-16,0-1 15,-1 3-15,4-1 16,-1-2-16,-1-2 16,-4-2-16,-1-3 15,-1-3-15,0-4 16,1-5-1,0-3-15,2-4 16,-1-3-16,-2 0 16,-4 2-16,-1 5 15,-7 5-15,-5 6 16,-10 7-16,-5 6 16,-3 7-16,-2 4 15,2 1-15,5 0 16,3-3-1,7-4-15,1-6 16,7-8-16,4-8 16,-6-1-16</inkml:trace>
  <inkml:trace contextRef="#ctx0" brushRef="#br1" timeOffset="83255.05">12189 3132 0,'-3'14'0,"-4"17"0,-3-2 16,-5 4-16,15-33 0,-19 44 0,1 12 0,5 3 0,8 4 16,5-5-16,6-12 15,6-12-15,4-7 16,1-7-16,2-5 15,2-5-15,-1-6 16,-4-2 0,-5-5-16,-5-4 15,-4-2-15,-6-5 16,-6-2-16,-5-2 16,-6-2-16,-6 2 15,-7 1-15,13 10 16</inkml:trace>
  <inkml:trace contextRef="#ctx0" brushRef="#br1" timeOffset="83415.74">11569 3310 0,'-8'-1'0,"-10"-1"0,9 1 0,3 0 0,12-1 0,11-1 0,9-1 0,4-2 0,-1-1 0,-1-3 16,-23 6-16</inkml:trace>
  <inkml:trace contextRef="#ctx0" brushRef="#br1" timeOffset="86404">505 3832 0,'1'21'0,"3"28"0,-1 1 0,-1 0 0,-4 2 16,-2 5-16,0 9 15,-1 8-15,0 9 16,-1 14-16,2 6 16,-1 3-16,1 16 15,-1 3-15,0 5 16,-1 10 0,1-1-16,1 7 15,0 9-15,-1 1 16,0 6-16,1 4 15,0 5-15,3 1 16,3 0-16,4 2 16,3 2-16,4-1 15,0 6-15,4 0 16,-1 0-16,3-3 16,0-10-1,2-15-15,-3-24 16,-2-24-16,-3-20 15,-9-49-15</inkml:trace>
  <inkml:trace contextRef="#ctx0" brushRef="#br1" timeOffset="88688.27">446 3904 0,'-1'-10'0,"-1"-11"0,12 7 0,4 1 0,-14 13 0,21-9 0,0 2 0,0 4 0,0-5 0,0 1 16,0-1 0,0-5-16,4-2 15,0-2-15,10 4 16,6-1-16,3 1 15,6 5-15,4 0 16,-2 2-16,-1-6 16,2 2-16,4 2 15,4 0-15,3 0 16,1 0 0,2 0-16,-2-3 15,-1 2-15,1 0 16,-3 2-16,1 6 15,-1 4-15,-1 1 16,-6 0-16,-6-1 16,-8-5-16,-5 0 15,-3 5-15,-3 4 16,-2 3-16,-5 2 16,-1 6-1,-4 0-15,-3 0 16,-1 2-16,-3-2 15,1 3-15,-2 0 16,1 4-16,-1 3 16,-2 2-16,-1-1 15,-1 3-15,1 5 16,-2 0-16,1 2 16,-1 3-1,1 3-15,1 4 16,0 1-16,-1-1 15,0-1-15,1 3 16,2 0-16,0 1 16,1 5-16,2 1 15,0 3-15,-1 1 16,-1 2-16,-3 1 16,-4 0-16,0 1 15,-1 1 1,1 5-16,2 3 15,-1 3-15,1-3 16,1 0-16,0-3 16,2 5-16,0 6 15,1 3-15,-2-1 16,-2-2-16,3 2 16,0-1-16,0 1 15,1 2 1,0 2-16,-4-1 15,2 3-15,-2-3 16,-1 2-16,-1 3 16,0 1-16,2 3 15,2 1-15,0 0 16,2 1 0,-2 1-16,-1-4 0,-1 1 15,1 0-15,-1 1 16,-3-1-1,-2 5-15,-3 1 16,1-2-16,1-2 16,-1 1-16,-6-1 15,-3 5-15,-2 0 16,2 2-16,0 3 16,-2-2-1,0 1-15,-1-6 0,2 2 16,0-6-1,-1 4-15,1-4 16,2-6-16,-1 1 16,-2-1-16,-1-4 15,0 1-15,4 0 16,3-1-16,2-3 16,0-5-1,1-9-15,0-6 16,1-3-16,2-4 0,1-5 15,1-5 1,3-4-16,1-7 16,0-4-16,0-2 15,-2-4-15,-1-5 16,-2-4-16,-2-2 16,0-3-1,-4-1-15,-4-3 16,-4-3-16,-5-3 15,-7-2-15,-5-4 16,-7 1-16,-6-1 16,-6 0-16,-5-2 15,-6 0-15,-5 1 16,-5-2-16,-2 2 16,-3 4-16,-2 4 15,-1-2 1,-2 2-16,1-6 15,-2 4-15,1 2 16,4 4-16,1 0 16,4 1-16,4-7 15,4 0-15,9 0 16,7 0-16,5-5 16,5-1-16,8 1 15,5-1 1,2-1-16,6-1 15,2-1-15,2 2 16,5-3-16,2-6 16,3-5-16,0-7 15,2-4-15,-2-4 16,2-3-16,1-4 16,1-3-16,0-6 15,2 1-15,1-8 16,0-7-1,0 0-15,0 0 16,0-2-16,-2 0 16,1-2-16,-4-1 15,-1-3-15,1-4 16,1 1-16,1-6 16,1-1-16,-1 1 15,-1 1-15,-4-3 16,1-1-1,-2-4-15,-2 5 16,4 4-16,-1 4 16,0 0-16,0-8 15,-1 2-15,-3 0 16,4 3-16,0-1 16,0-3-16,3-4 15,-1 1-15,1 6 16,0 4-16,-2 9 15,-4 8 1,0 4-16,-1 2 16,1-5-16,1-7 15,0-5-15,1-7 16,3 6-16,0 35 16</inkml:trace>
  <inkml:trace contextRef="#ctx0" brushRef="#br1" timeOffset="89704.23">1352 3679 0,'0'0'0,"12"6"0,-4-2 0,-4-2 0,-6 2 0,-1 2 0,1 6 0,0 33 0,2-13 16,0 8-16,-4 3 15,0 4 1,1 7-16,-6-2 16,3 8-16,1 8 15,2 7-15,-4 5 16,-1 4-16,0 1 16,-1 4-16,3 4 15,-2 9-15,2 6 16,-3 3-16,1 1 15,1 9 1,1 0-16,1 7 16,-1 4-16,2 0 15,4 5-15,2 1 16,-4 0-16,2 4 16,0 5-16,7 6 15,1-2-15,-1 3 16,-3 3-16,-1 3 15,1-1-15,1 2 16,0 6 0,1 4-16,1 4 15,-1 2-15,-2 3 16,-2 4-16,-1 5 16,0 4-16,-1 2 15,-1 2-15,0 2 16,-1 0-16,-2 0 15,1 1-15,0 3 16,2 8 0,-3 4-16,1 0 15,0-13-15,3-30 16,-4-38-16,4-46 16,-3-44-16</inkml:trace>
  <inkml:trace contextRef="#ctx0" brushRef="#br1" timeOffset="89837.52">1167 10544 0,'2'-69'0,"2"-103"0,-2-31 0,-2 203 0,-5-253 0,-3 23 0,-5 37 15,6 87-15</inkml:trace>
  <inkml:trace contextRef="#ctx0" brushRef="#br1" timeOffset="90422.1">808 4227 0,'0'0'0,"0"0"15,0 0-15,3-1 0,-2 3 0,0-1 0,1 0 0,-4-7 0,2-3 0,2-48 0,0 50 16,-4 5 0,0 5-16,-2 7 15,-1 8-15,1 5 16,0 4-16,2 3 15,2 1-15,-2 0 16,2-12 0,2-11-16,2-9 15,0-13-15,-4-2 16</inkml:trace>
  <inkml:trace contextRef="#ctx0" brushRef="#br1" timeOffset="90604.56">853 3899 0,'-7'0'0,"-6"2"0,8 6 0,7 4 0,4 3 0,-2-1 16,-1-1-16,-1-3 0,2-4 0,0-4 15,2-8-15,-3-2 16</inkml:trace>
  <inkml:trace contextRef="#ctx0" brushRef="#br1" timeOffset="90986.65">1036 4250 0,'7'-1'0,"11"-8"0,-1-5 0,0-3 0,-4-3 0,-1-4 0,-2 1 0,-3-1 15,-6-2 1,-4 4-16,-4 9 16,-5 8-16,-1 8 15,-2 11-15,1 4 16,1 7-16,1 4 15,4 5-15,4-2 16,4-1-16,3-8 16,3-4-16,5-8 15,1-9 1,-2-12-16,3-9 16,0-11-16,-7 8 15</inkml:trace>
  <inkml:trace contextRef="#ctx0" brushRef="#br1" timeOffset="91168.58">1238 3821 0,'-4'15'0,"-3"19"0,4-3 0,1-6 0,1 2 0,-3 5 15,0 8-15,0 4 16,-3 2-16,0 0 15,1-8-15,3-14 16,0-16-16</inkml:trace>
  <inkml:trace contextRef="#ctx0" brushRef="#br1" timeOffset="91760.18">641 4630 0,'3'-1'0,"3"4"0,5 0 0,5-1 0,3 0 0,1-2 0,0-1 0,2-2 16,4-1-16,7 0 16,3-1-16,7-2 15,4 1 1,3-3-16,9 4 0,-3 2 16,11 4-16,5 3 15,6-4 1,0-3-16,3-1 15,5-2-15,4 5 16,9-1-16,2-2 16,0-5-16,1 2 15,-3 6-15,-8 1 16,-10-5 0,-7 3-16,-19-2 15,-11-1-15,-13-1 16,-24 1-16</inkml:trace>
  <inkml:trace contextRef="#ctx0" brushRef="#br1" timeOffset="92373">1908 3865 0,'-10'-2'0,"-9"-4"0,4 4 0,2 1 0,5 4 0,-1 4 15,1-1-15,-2-1 0,-1-2 0,-5 1 0,-4 0 16,-4 2-16,-5 1 16,-2 6-16,-1 5 15,-3 6-15,4 4 16,2 6-16,6 2 16,7-1-1,8-2-15,5-4 16,7 2-16,8-3 15,7-6-15,6-3 16,7-2-16,2-6 16,-3-5-16,0-6 15,-3-6-15,-4-5 16,-3-3-16,-2-5 16,-8 6-16,-4 3 46</inkml:trace>
  <inkml:trace contextRef="#ctx0" brushRef="#br1" timeOffset="92559.12">1636 4054 0,'2'2'0,"-1"1"0,3 0 0,-1-1 0,4 1 0,7 2 0,3 0 15,1 0-15,1-3 0,-2 0 0,-3-5 16,-1-4-16,0-2 16,-10-2-16</inkml:trace>
  <inkml:trace contextRef="#ctx0" brushRef="#br1" timeOffset="93112.25">2070 3965 0,'0'0'16,"0"0"-16,-2-1 0,3 6 0,-2 1 0,-3 1 0,-1-3 0,-4-2 0,-34 5 0,27 2 16,2 2-1,3-1-15,2-2 16,5 4-16,6 3 15,4-1-15,4 0 16,6-3-16,-3-3 16,3 1-16,1-1 15,0-1-15,-3 1 16,-6-1-16,-1 2 16,-2 1-1,-4 3-15,-3 0 16,-5-1-16,-4-2 15,-3 0-15,-3 0 16,0-2-16,1-2 16,2-3-16,4-4 15,3-4-15,4-2 16,7-7-16,6-7 16,-3 9-16</inkml:trace>
  <inkml:trace contextRef="#ctx0" brushRef="#br1" timeOffset="93492.85">2248 3906 0,'-4'7'0,"-5"13"0,4 4 0,4-1 0,1-2 0,-2 2 15,-3 2-15,-4 2 16,-2-1-16,0-2 16,1-4-16,-1-6 15,8-6-15,4-5 16,7-8-16,1 0 16,-4-23 30,-1 9-46,6-3 0,1 1 0,2 2 0,0 6 0,3 6 16,-3 7-16,-1 3 16,1 0-16,-1 4 15,-6-6-15,0 4 16,-2 4-16,-1-1 16,-5-2-16,0 0 15</inkml:trace>
  <inkml:trace contextRef="#ctx0" brushRef="#br1" timeOffset="94558.9">1700 4971 0,'0'0'16,"0"0"-16,0 0 16,0 0-16,0 0 15,0 0-15,0 0 16,-4 2-16,5 1 0,-1-1 0,-1-1 0,0 0 0,0 1 0,-23 39 0,26-23 15,-2 6-15,-2 2 0,0 4 16,-1 2 0,3 2-16,-2-4 15,-1-4-15,2-11 16,2-9-16,3-4 16,2-6-16,0-9 15,2-6 1,0-8-16,1-8 15,-1-3-15,2-5 16,1 1-16,3-1 16,-1 4-16,3 10 15,0 6-15,0 8 16,-4 7-16,0 5 16,-2 3-16,-1 3 15,-1 4-15,0 4 16,0 4-1,1 3-15,-3 4 16,1 7-16,-3 0 16,-1-1-16,0 0 15,0-4-15,1-3 16,0-7-16,1-5 16,2-6-16,3-7 15,3-7-15,1-5 16,3-6-16,-1-5 15,2-3 1,-1-3-16,0 0 16,-1 6-16,-3 7 15,-2 6-15,-3 11 16,-2 6-16,-1 8 16,-1 5-16,-2 6 15,-2 2-15,-2 4 16,0 3-1,-2-4-15,-1 0 16,-1-6-16,1-4 16,4-8-16,9-11 15,5-11-15,2 1 16</inkml:trace>
  <inkml:trace contextRef="#ctx0" brushRef="#br1" timeOffset="94980.86">2342 4892 0,'1'6'0,"-4"-2"0,-4 1 0,-3 1 0,-1 0 0,0 0 0,-1 1 0,4 3 15,5 3-15,2-2 16,6 1 0,7 3-16,6-1 15,2 0-15,5 1 16,1 3-16,-4-2 16,-2-1-16,-6-1 15,-5 3-15,-4 0 16,-6-2-16,-4 3 15,-5 0 1,-3 2-16,-5-3 16,-4-1-16,-2 0 15,-4-1-15,5 0 16,-1-1-16,3 1 16,20-7-16</inkml:trace>
  <inkml:trace contextRef="#ctx0" brushRef="#br1" timeOffset="95657.79">866 5178 0,'2'-4'0,"4"-8"0,-2 3 0,2-5 0,-1-3 0,1-6 0,-1-4 0,3 2 15,-2 3-15,-1 2 16,1 1-16,-5 3 15,-1 9-15,0 10 16,0 7 0,-1 7-16,-1 8 15,0 5-15,-2 4 16,-1 3-16,-5 0 16,1 1-16,-3-6 15,-2-2-15,0-3 16,2-4-16,3 0 15,5-15-15</inkml:trace>
  <inkml:trace contextRef="#ctx0" brushRef="#br1" timeOffset="96114.53">497 5611 0,'7'3'0,"8"4"0,6-3 0,4-2 0,7-6 15,6-2-15,1 1 0,5-2 16,4 1-16,5 3 15,5 3-15,8 0 16,5-3-16,3-1 16,2 2-16,3 0 15,4 1 1,5 2-16,6-1 16,4-5-16,1 1 15,3 4-15,3-3 16,-2-4-16,11 7 15,-4-1-15,-4 2 16,-5 2-16,-9-4 16,-8 2-16,-15 4 15,-15-4 1,-17 0-16,-11 1 16,-12-1-16,-11 0 15</inkml:trace>
  <inkml:trace contextRef="#ctx0" brushRef="#br1" timeOffset="96961.18">1771 5866 0,'-7'4'0,"-9"7"0,4 2 0,1 3 0,2 4 0,9-20 0,-8 18 0,2-2 0,-1-1 15,1 1-15,-2 2 16,1 1-16,3 3 16,-2-2-1,0 2-15,3 1 0,-1-2 16,2-5 0,2-6-16,3-6 15,3-6-15,2-7 16,1-5-16,3-4 15,-1-7-15,3-1 16,0-6-16,2 0 16,-1-3-1,2 2-15,-1 5 16,1 6-16,-4 7 16,-1 10-16,-4 2 15,-1 5-15,-3 4 16,1 5-16,-1 2 15,-2 5-15,0 4 16,-4 3-16,1 2 16,0 0-1,-4-3-15,3-2 16,0-3-16,1-5 16,2-4-16,1-6 15,1-7-15,5-7 16,2-4-16,4-8 15,1-4-15,2-3 16,2-5-16,1 0 16,-2 4-16,-1 3 15,-5 11 1,-3 8-16,2 11 16,-5 6-16,-3 3 15,0 5-15,-2 7 16,-1 4-16,0 3 15,-3 1-15,0-3 16,-2-2-16,-1-4 16,6-6-16,5-6 15,6-11-15,1-6 16</inkml:trace>
  <inkml:trace contextRef="#ctx0" brushRef="#br1" timeOffset="97275.33">2282 5845 0,'3'5'16,"6"6"-16,1-2 0,1 0 0,-1 4 0,-10-13 0,8 18 0,-2 2 0,-4 4 0,-1 7 16,-2 6-16,-2 2 15,0 0-15,-1-3 16,2-6-16,-1-8 16,1-9-1,-2-8-15,2-11 16,4-7-16,6-10 15,1 9-15</inkml:trace>
  <inkml:trace contextRef="#ctx0" brushRef="#br1" timeOffset="97476.78">2309 5857 0,'8'2'0,"9"4"0,2-3 0,3-5 0,6-4 0,5 0 0,1-1 16,3-2-16,-5 3 15,-4 2-15,-8 3 16,-8 1-16,-13 2 16</inkml:trace>
  <inkml:trace contextRef="#ctx0" brushRef="#br1" timeOffset="98273.45">750 5874 0,'10'-3'0,"13"-3"15,-8 0-15,0 0 0,-15 6 0,16-6 0,4-1 0,1 0 0,4 1 0,1 5 16,0 6-16,0 6 16,-4 6-1,-5 9-15,-7 6 16,-9 5-16,-6 6 15,-7-3-15,-10-4 16,-1-3-16,-2-5 16,-3-4-16,0 1 15,-1-1-15,3-4 16,1-9-16,4-12 16,6-6-16,7-12 15,5-5 1,8-1-16,5-6 15,5 4-15,4 3 16,3 10-16,3 10 16,1 9-16,3 6 15,0 5-15,1 11 16,4-4-16,-2-2 16,-1-5-16,-5 0 15,-4 0 1,-1-3-16,-7 0 15,-10-8-15</inkml:trace>
  <inkml:trace contextRef="#ctx0" brushRef="#br1" timeOffset="98827.15">510 6499 0,'15'4'0,"17"6"0,-4-4 0,-3-4 0,-25-2 0,23-6 0,5-1 0,5-1 16,6 1-16,9 2 16,9 4-16,7 0 15,3-1-15,7-4 16,2-1-16,5 2 15,4-2 1,4 4-16,4-1 16,3-4-16,4-2 15,5 10-15,-2-9 16,3 0-16,3 7 16,0-1-16,1 4 15,0 4-15,-4-2 16,-4 1-1,-12-4-15,-5 1 16,-12 2-16,-16-4 16,-18 3-16,-13-3 15,-21 1-15</inkml:trace>
  <inkml:trace contextRef="#ctx0" brushRef="#br1" timeOffset="100098.67">1750 6735 0,'0'0'0,"0"0"15,0 0-15,0 0 0,1 3 0,6-6 0,0 4 16,-2 2-16,-2 2 0,-2 0 0,-9 42 0,6-24 0,-1 6 16,-1 3-16,1 3 15,-1 3-15,0 3 16,0 2-1,1-8-15,0-1 16,2-6-16,-1-5 16,1-10-16,1-6 15,3-5-15,2-6 16,2-9-16,0-13 16,2-9-16,-2-5 15,1-7-15,-1-4 16,-1 1-16,-1 5 15,1 7 1,-1 4-16,0 7 16,0 8-16,0 7 15,-1 5-15,-1 4 16,1-1-16,0-5 16,-1-1-16,1-1 15,1 1-15,1 1 16,1 2-16,1 1 15,3-1-15,-4 0 16,6 2 0,2 3-16,1 1 15,1 3-15,4 3 16,0 4-16,0-2 16,-1 1-16,-2 3 15,-4 4-15,-5 0 16,-4 1-16,-7 2 15,-6 1-15,-5-1 16,-7 2 0,-3-3-16,-1-1 15,0 1-15,3 0 16,1 1-16,4-2 16,5 2-16,6 3 15,3 3-15,5 3 16,5 3-16,4 0 15,4-3-15,2 0 16,3-6-16,0-6 16,-4-7-1,-1-6-15,1-5 16,0-4-16,-7 5 16</inkml:trace>
  <inkml:trace contextRef="#ctx0" brushRef="#br1" timeOffset="100481.76">2259 6960 0,'0'9'0,"-2"13"0,6 1 0,4 1 0,6 0 0,2-3 0,2-3 16,0-4 0,1-6-16,1-5 0,-2-8 15,1-6 1,-2-8-16,-1-4 16,-2-7-16,-3-5 15,-3-3-15,-1-5 16,-3-5-16,-1 2 15,1 2-15,-1 5 16,-3 11 0,-3 6-16,-2 8 15,-1 2-15,4 0 16,1 3-16,4 3 16,2-1-16</inkml:trace>
  <inkml:trace contextRef="#ctx0" brushRef="#br1" timeOffset="100671.21">2411 6645 0,'1'5'0,"1"9"0,7-4 0,4-4 0,7-3 0,2-3 0,5-3 0,4-2 15,-2-1-15,-3-1 16,-6 3-16,-6-1 15,-7-1-15,-10 1 16,-1-1-16</inkml:trace>
  <inkml:trace contextRef="#ctx0" brushRef="#br1" timeOffset="101265.74">817 6691 0,'15'-4'0,"16"-5"0,-5 0 0,0 1 0,1 6 0,3 5 0,1 2 0,-3 1 15,-5 2-15,-4 5 16,-6 4-16,-11-3 16,-6 2-1,-7 4-15,-4-1 16,-3-1-16,6-4 16,2-3-16,4-6 15,5-3-15,6-3 16,6-2-16,6-2 15,1 4-15,7 4 16,-1 3-16,-2 2 16,-5 6-16,-3 5 15,-7 5 1,-11 9-16,-5 2 16,-12 4-16,-8 3 15,-6 4-15,-3 1 16,-4-5-16,2 2 15,1-4-15,20-18 16</inkml:trace>
  <inkml:trace contextRef="#ctx0" brushRef="#br1" timeOffset="104550.82">690 3343 0,'0'0'0,"0"0"16,0 0-16,0 0 16,0 0-16,0 0 0,-4 0 0,4-3 15,0 1-15,2 1 0,0 0 0,-1 1 0,25 86 0,-19-54 0,-2 1 16,1 2-1,-1-4-15,0-2 16,0-3-16,-1-8 16,-1-8-16,0-3 15,-1-5-15,-2-7 16,-2-5-16,-1-8 16,-2-5-16,-2-5 15,-1-3-15,-3-4 16,-3-6-1,0 1-15,-3 0 16,0 2-16,-2 1 16,1 3-16,3 3 15,1 1-15,5 2 16,5-1-16,5 3 16,6 3-16,7 1 15,3-1-15,5 4 16,5 2-16,0 5 15,2 5 1,-1 10-16,-4 9 16,-5 5-16,-7 4 15,-9 7-15,-5 3 16,-9 1-16,-3 7 16,-3-1-16,2-5 15,4-1-15,3-9 16,3-8-16,3-7 15,11-8 1,6-4-16,-3 2 16</inkml:trace>
  <inkml:trace contextRef="#ctx0" brushRef="#br1" timeOffset="105153.23">1001 2903 0,'2'2'0,"7"10"0,2 5 16,2 4-16,-1 3 0,-12-24 0,6 24 0,-3-4 0,-4 2 16,-1 4-16,0 5 15,-2 3-15,0 3 16,0-1-1,3 3-15,1-1 0,-2-7 16,1-9-16,1-5 16,0-6-1,1-6-15,1-4 16,-1-3-16,-2-6 16,-1-8-16,1-2 15,1-6-15,3-2 16,1 2-1,3 5-15,3 5 16,3 5-16,2 5 0,4 3 16,6 8-1,5 6-15,0 2 16,2 2-16,-3-10 16,-4-5-16,-2-2 15,-6-2-15,-5 0 16,-8-6-1,-5-3-15,-6-4 16,-6-6-16,-2-1 16,-3-4-16,-1-4 15,-2-2-15,2 1 16,3 6-16,7 4 16,5 5-16,6-1 15,7 2-15,9 0 16,5-2-16,3-4 15,1 0 1,-2 3-16,-4 1 16,-14 16-16</inkml:trace>
  <inkml:trace contextRef="#ctx0" brushRef="#br1" timeOffset="110082.44">1029 10652 0,'0'0'15,"0"0"-15,0 0 16,0 0-16,-10 4 0,7-6 0,3-1 0,2 1 0,-1 2 0,-1 3 0,-16 77 0,14-57 15,2 4-15,0 3 16,1 0-16,4 0 16,0 3-16,2-1 15,5-1-15,-3 3 16,3-4-16,0 1 16,2 5-16,3 0 15,4 1 1,4 2-16,2 1 15,7 1-15,2 1 16,0 1-16,5 1 16,0-4-16,1-2 15,0 1-15,4 2 16,1-1-16,3-1 16,5 0-16,0-3 15,2 1 1,1 1-16,0 1 15,2-2-15,1-1 16,1-3-16,1-2 16,0-1-16,3 0 15,3-2-15,2 2 16,1-1-16,1-1 16,-3-2-16,-2 2 15,7-6 1,2 2-16,-1 0 15,2-13-15,-2-1 16,1 7-16,5 7 16,10 9-16,0 13 15,-6-30-15,2 3 16,1-2-16,0-4 16,2 7-16,2 0 15,3 1-15,5 0 16,2-5-1,-3 2-15,0 1 16,-2-1-16,1 0 16,0-1-16,-4 0 15,3 0-15,0 1 16,-1-1-16,2 0 16,2-4-16,3-3 15,6-2-15,0-1 16,-1 4-16,-3-1 15,-4 1 1,0 0-16,1 0 16,0 0-16,1 0 15,0 0-15,0-3 16,-2-2-16,0-1 16,2-2-1,2 1-15,3 0 0,1 2 16,-1 1-16,1-2 15,-3-2 1,-1-3-16,-3-5 16,-2-3-16,1 2 15,-1 0-15,5 3 16,-3-4-16,0 0 16,0 0-16,-4-3 15,-1 0 1,-2-3-16,0-2 0,-2 0 15,-2 0 1,-2-2-16,0-4 16,-4-3-16,1-1 15,-3-3-15,-1 0 16,-5-7-16,3-3 16,-3-3-16,-8-6 15,0-1-15,-4-9 16,-11-1-1,-8-3-15,4 0 0,1-4 16,-3 3 0,2 3-16,-7-2 15,-9 7-15,-4 8 16,-9 4-16,-5 6 16,-3 10-16,2 5 15,0 7-15,0 4 16,-3 6-1,-2 5-15,1 4 16,0-1-16,2 0 16,-1-2-16,2 2 15,-1 1-15,1 1 16,5-1-16,-1-1 16,-1 0-16,-5-2 15,-4 0-15,-6-2 16,-8 1-1,-7-1-15,-7-1 16,-5 2-16,0-2 16,-7 1-16,3 0 15,1 4-15,6-1 16,2-1-16,7 0 16,3-2-16,0-2 15,5-2-15,5-4 16,3-1-1,6-6-15,4-2 16,3-2-16,0 2 16,-7 1-16,-6 3 15,0 1-15,-1 5 16,0 4-16,-4-1 16,-1 4-16,4 3 15</inkml:trace>
  <inkml:trace contextRef="#ctx0" brushRef="#br1" timeOffset="112692.83">11145 4635 0,'-2'9'0,"-1"14"0,-1 3 0,3 5 0,1-31 0,0 18 0,-11 40 31,5-7-15,9-3-16</inkml:trace>
  <inkml:trace contextRef="#ctx0" brushRef="#br1" timeOffset="113028.34">11052 6138 0,'2'13'0,"2"22"0,-5 9 0,-1 9 0,2-53 0,-1 64 16,5 3-16,3-32 15,9 5 17</inkml:trace>
  <inkml:trace contextRef="#ctx0" brushRef="#br1" timeOffset="113426.93">11200 7437 0,'-7'10'0,"-10"14"0,5-3 0,9 6 0,8 6 0,5 8 16,0 1-16,1-6 15,-1-6-15,-14-27 16</inkml:trace>
  <inkml:trace contextRef="#ctx0" brushRef="#br1" timeOffset="113910.55">11265 8649 0,'-2'8'0,"0"9"0,-4-3 0,3 4 0,-1 8 0,4-26 0,-2 37 0,2 12 16,-1 7-16,1 4 15,1 4-15,-2-14 16,0-9-1,0-13-15,2-18 16</inkml:trace>
  <inkml:trace contextRef="#ctx0" brushRef="#br1" timeOffset="114310.5">11071 10542 0,'-3'11'0,"-3"17"0,6 1 0,4 9 0,-1 16 0,-4 10 0,-5 6 16,-3 3-16,-5-2 15,9-20-15,-1-13 16,6-23-16</inkml:trace>
  <inkml:trace contextRef="#ctx0" brushRef="#br1" timeOffset="125888.48">10863 7277 0,'11'-1'0,"15"1"0,-2-1 0,1 0 0,-1 1 16,0-1-16,3 1 0,1 2 0,3 0 16,5 3-16,1 4 15,0 4-15,1 1 16,-7 6-1,-3 3-15,-3 1 0,2 4 16,-4 2 0,-2-1-16,-5 2 15,-7-2-15,-5 1 16,-4-2-16,-6 0 16,-6 0-16,-2-1 15,-6 2 1,-5-3-16,-6-4 15,-7-5-15,3 1 16,-2-1-16,5-1 16,-3-3-16,3-2 15,5-1-15,6 1 16,0-3-16,3-3 16,-3-6-16,3-1 15,-1-4-15,2-1 16,0-4-1,1 0-15,5-2 16,2-2-16,2 1 16,6-1-16,7 0 15,3-1-15,1-1 16,8-3-16,9 3 16,4 1-16,4 6 15,0 3-15,2 6 16,-5 2-1,-5 7-15,-4 5 16,-2 2-16,-6 4 16,-2 1-16,1 3 15,4 7-15,4 4 16,9 8-16,8 4 16,0 0-16,5-2 15,-7-8-15,-9-8 16,-3-6-16,-11-9 15,-7-9 1,-12-8-16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4:48:01.3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11266 5187 0,'0'0'0,"0"0"0,2 1 0,3 1 0,2-1 0,0-1 0,1 0 0,-3 1 15,53 7-15,-26-4 0,3-1 16,3-1-16,4 0 16,-2-1-16,4 1 15,-5-3-15,4 3 16,1-2-1,3-2-15,1 1 16,4-2-16,-1-1 16,-1 1-16,4 0 15,2-1-15,-1 3 16,2-1-16,1 2 16,0-1-16,0-1 15,-2 1-15,1 0 16,1 1-1,1 1-15,0 1 16,-3 0-16,0 1 16,1-1-16,-1-1 15,0-1-15,0 1 16,0 1-16,0-1 16,-1 2-16,0 2 15,1 1-15,0-1 16,-3-2-16,-5-3 15,-10-5 1,-23 0-16</inkml:trace>
  <inkml:trace contextRef="#ctx0" brushRef="#br0" timeOffset="11765.04">8682 7399 0,'-7'2'0,"-11"2"0,-2-2 0,-4 0 0,-6-2 0,30 0 0,-36-3 0,0-2 16,-2 0-16,0-1 16,3 3-16,1 0 15,1 1-15,-1 2 16,-5 1-16,-4 2 15,-1-1 1,-1 2-16,-3-1 16,3 2-16,0 0 15,-3-3-15,-1 1 16,1 0-16,-1-2 16,-1-1-16,1-1 15,0 0-15,-3-1 16,1 1-16,-1-1 15,-1 0 1,0 0-16,1-2 16,3 2-16,1 1 15,-1-2-15,-1 0 16,-2 0-16,0 1 16,1 1-16,0 1 15,2 0-15,0-2 16,-1 1-16,1 1 15,0 1-15,1 3 16,2 1 0,-2-1-16,0 0 15,0-2-15,0 0 16,1 0-16,-1 1 16,1 1-16,-1 0 15,3 1-15,-1 1 16,1 0-16,1 1 15,0 0-15,-1 1 16,3 0 0,2 1-16,2 3 15,-2-1-15,0-2 16,0-1-16,-1-1 16,-1-3-16,1 0 15,1-2-15,2 1 16,1 0-16,0 0 15,-1-1-15,2 1 16,-1 0-16,1-2 16,0-1-1,1 1-15,0-1 16,1 1-16,-1-1 16,1 0-16,-2 0 15,0 1-15,3-2 16,1-2-16,0-3 15,-1 0-15,0-2 16,-1-2-16,0 0 16,-1-2-1,0 2-15,1-2 16,1 0-16,2-1 16,-1 2-16,1 0 15,0 2-15,-1 3 16,1 5-16,1 1 15,0 1-15,3-1 16,4-1-16,12-2 16</inkml:trace>
  <inkml:trace contextRef="#ctx0" brushRef="#br0" timeOffset="22192.31">8900 9031 0,'11'5'0,"0"1"0,-2-2 0,-3-2 0,-2-2 0,-4 0 0,5-1 0,2 1 0,1 1 15,0-1-15,3 0 16,-4-3-16,0-4 16,0 2-16,6 3 15,12 6-15,-3 2 16,3 0-16,-1 1 15,-2 0-15,-5-2 16,3 0-16,-1-3 16,-3-7-1,5 2-15,11 3 16,4 8-16,4 5 16,-7-5-16,1 1 15,-3-4-15,-7-4 16,1-2-16,-5-2 15,1-1-15,1-1 16,8 5-16,-1 1 16,2-1-16,0 2 15,-3-4 1,3 2-16,2-2 16,1 0-16,-3 0 15,3 2-15,1 0 16,4 0-16,-2-1 15,-2 1-15,3-2 16,-2 0 0,7 0-16,1-2 0,3 0 15,4-2 1,-2-5-16,-8-2 16,-24 4-16</inkml:trace>
  <inkml:trace contextRef="#ctx0" brushRef="#br0" timeOffset="34221.08">4493 10392 0,'0'0'0,"0"0"15,0 0-15,2 6 0,6-3 0,-3-2 0,-1-1 0,-1 1 0,2 1 0,33 6 16,-22-5-16,1 0 16,1 0-16,1-1 15,1-1-15,0-4 16,3 0-16,4 0 15,-3 2-15,2 0 16,-1 1-16,1 2 16,3 1-16,-3 2 15,1 1-15,-1-1 16,3 0 0,-2-2-16,3-3 15,3-1-15,1 0 16,2 1-16,4-1 15,-5 3-15,1-1 16,-1 2-16,3 0 16,1 0-16,0-4 15,2 2-15,2 0 16,-2 2 0,-1 0-16,-1 0 15,3 1-15,3-2 16,-1 0-16,3-2 15,-3 1-15,-4 1 16,-2 1-16,0 0 16,1 2-16,-3 0 15,3 0-15,1-1 16,2-1 0,2 1-16,-3-1 15,-1 3-15,-5 1 16,-23-1-16</inkml:trace>
  <inkml:trace contextRef="#ctx0" brushRef="#br0" timeOffset="35311.99">9043 10551 0,'1'0'0,"4"0"0,8 0 0,8 0 0,6-2 0,-3 4 0,0-1 0,1 1 16,6 2-16,-4-2 15,2 0-15,3 0 16,8 0-16,6-3 15,8 0-15,3-3 16,3 1-16,-3-1 16,-5-2-16,1 2 15,-1 2-15,-4 2 16,-1 0-16,3 1 16,1 2-1,3-2-15,2 0 16,1-1-16,0 1 15,-2 2-15,1 1 16,1 1-16,0-1 16,0 0-16,1-1 15,-1 2-15,-1-1 16,2 2-16,0-2 16,1-1-1,3 0-15,-1-1 16,-3 0-16,-1 0 15,0 0-15,1 1 16,-1-1-16,3 2 16,-1 0-16,-4 2 15,-5 1-15,0 1 16,0-1-16,0-2 16,0-1-16,2 0 15,1-2 1,1-2-16,0 1 15,0 0-15,3-1 16,2-1-16,0 1 16,-1 2-16,1 0 15,2 1-15,0 0 16,-1-1-16,-1 0 16,-3-1-16,-11-2 15,-24 1 1</inkml:trace>
  <inkml:trace contextRef="#ctx0" brushRef="#br0" timeOffset="56466.09">21923 11861 0,'0'0'16,"0"0"-16,3-3 0,-2 1 0,-1 1 0,-4-2 0,1-3 0,-1-3 0,0-41 0,2 23 15,2-4-15,-1-2 16,0-2-16,1-4 15,-1-4-15,-1-2 16,-1 0-16,-4-8 16,0 0-1,-1 1-15,-2-1 16,0-1-16,-3-7 16,2-4-16,0 1 15,-1-1-15,3 0 16,-4-4-16,-2-4 15,0-3-15,-2-6 16,1 3-16,4 4 16,2-1-16,-1-6 15,4 5 1,-2-1-16,1 0 16,-2 5-16,3 5 15,0-2-15,0 4 16,0 2-16,1 3 15,2 6-15,-1 2 16,1 1-16,1 4 16,-1 3-16,3 7 15,1 6 1,0 5-16,-1 3 16,-2-1-16,2 4 15,-1 6-15,-2 1 16,1 2-16,-3 3 15,2 2-15,-1 2 16,1 2-16,2 2 16,1 1-16,0 0 15,1 1-15,0-1 16,1 1 0,0 0-16,-1-1 15,0 0-15,1 0 16,-1-1-16,0 0 15,0 1-15,-1-2 16,0 0-16,-2-2 16,1 0-16,1 2 15,1 1-15,0 2 16,3-1 0,0 0-16,0-1 15,1-2-15,-1-4 16,-1-2-16,-1 1 15,1-3-15,1-1 16,-1-4-16,1 1 16,1 1-16,-2 0 15,1 0-15,-1 3 16,0-1 0,-2 4-16,0 2 15,0 2-15,0 2 16,0 1-16,0 2 15,0 4-15,2 1 16,-1 1-16,0 1 16,-2 0-16,2 0 15,0 3-15,1 2 16,-1-3-16,0 1 16,-1-3-1,1 2-15,2-4 16,-1-2-16,5 4 15,2-3-15,3-1 16,2-3-16,2 0 16,1-2-16,0-2 15,2-2 1,-2-4-16,0-3 0,-1 0 16,-2-2-16,-1 1 15,-2 2 1,-1 5-16,-3 0 15,0 2-15,-5 1 16,-3 1-16,-4-5 16,-5 1-16,-3 0 15,-5 3-15,-4 3 16,-4 3 0,-2 3-16,-3 5 0,-1 5 15,-2 4 1,-3 0-16,1-2 15,-1-2-15,4-4 16,0-1-16,2-2 16,1-2-16,4-2 15,2-1-15,5 0 16,4-3 0,3-2-16,6-4 15,2 0-15,3-2 0,1 0 16,3 0-1,4-2-15,3 1 16,1 0-16,2-5 16,0-2-16,2 0 15,-2-2-15,0-4 16,-1 1 0,-1-3-16,-1-1 15,-2 1-15,-3 1 16,0 1-16,-1 1 0,-1 0 15,1 3 1,-1-2-16,2 2 16,0 1-16,1 2 15,2 3-15,2 2 16,1 0 0,1 1-16,2 3 15,2 1-15,-1 3 16,2 2-16,-2 1 15,2 3-15,1 4 16,-1 4-16,2 6 16,-1-1-16,2 8 15,-3 1-15,1 2 16,-1 2-16,0 1 16,-2 3-16,2 1 15,0-1 1,0-1-16,-2-5 15,-2 0-15,-10-19 16</inkml:trace>
  <inkml:trace contextRef="#ctx0" brushRef="#br0" timeOffset="65924.66">23260 3081 0,'-12'-1'0,"1"-3"0,2 0 0,2 3 0,0 0 0,7 1 0,-11 3 0,-3 5 0,-3 10 16,-5 9-16,-4 6 15,-3 4-15,-3 4 16,0 4 0,0 4-16,4-5 0,0 6 15,1 3 1,0 4-16,-1 1 16,2 2-16,-1 3 15,-3 7-15,2 8 16,0 2-16,0 9 15,2-5-15,2-4 16,1-3-16,1 3 16,5-3-1,3 0-15,0-1 0,-3 2 16,-1 2 0,-2 0-16,0-1 15,2-4-15,2-5 16,3-6-16,-2 0 15,0-6-15,1-5 16,3-8-16,3-8 16,3-6-1,3-5-15,0-3 16,1-1-16,-1-2 0,0-2 16,-3-4-1,2-3-15,0-1 16,-1-3-16,2-2 15,1-2-15,0-2 16,2-1-16,-1 0 16,0 2-1,1 3-15,0 0 16,-2 2-16,0 1 16,-2 4-16,0 4 15,-1-1-15,0 1 16,-1-2-16,1 1 15,0-5-15,2 1 16,0 2-16,2-6 16,0 0-16,-2-1 15,0 2 1,-1-1-16,1 0 16,-1 1-16,1-1 15,1 0-15,0-1 16,3 0-16,-2-3 15,1 0-15,1 1 16,0-3-16,0 0 16,-1 0-16,1 0 15,-1-1 1,2 0-16,0 1 16,0 1-16,0-1 15,1 0-15,0 2 16,-1-1-16,3 5 15,-1 0-15,-2-1 16,1-3-16,-3 1 16,0-2-16,0 3 15,-1 0 1,-1 1-16,0-2 16,0-1-16,1-3 15,1-3-15,1-2 16,0-1-16,2-3 15,0 1-15,-2-1 16,1 1-16,4-2 16,-1 1-16,0 0 15,-2 1-15,-1 1 16,-2 1 0,-1 3-16,-5 8 15,-4 3-15,-3 0 16,-2 3-16,-2 0 15,-1 1-15,1-2 16,4 0-16,4-3 16,4 1-16,4-5 15,2-4-15,4-4 16,1-6-16,6-8 16,-9 10-1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3:17:00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7430 7244 0,'-8'3'0,"-12"6"0,-2-3 0,0-4 0,-4-4 0,26 2 0,-30-5 0,-4 0 0,-6-2 16,-3 1-16,-7-1 15,-4 3-15,-8-2 16,1 2-16,-3 0 16,-2 2-1,-1 2-15,0 1 16,-5 1-16,-1 0 16,-3-1-16,-3 0 15,-4-1-15,0 2 16,-2-2-1,1 1-15,0 2 16,0-2-16,-3 2 0,3 0 16,4 3-1,8 2-15,17 3 16,19-5-16,15-9 16,25 0-16</inkml:trace>
  <inkml:trace contextRef="#ctx0" brushRef="#br0" timeOffset="573.41">8071 7235 0,'11'1'0,"15"1"0,-2-3 0,0-1 0,-24 2 0,27-5 0,10 1 15,8 0-15,7 4 16,6 0-16,7 4 15,0 2-15,3 0 16,1-3 0,-1-1-16,-3 0 15,-3-4-15,-2-1 16,-5 1-16,-1-2 16,-1-4-16,-1-1 15,0 0-15,3 0 16,3 0-16,0 0 15,1 4-15,-1 1 16,-3 2-16,-5 0 16,-5 2-1,-5-2-15,-5 0 16,-22 1-16</inkml:trace>
  <inkml:trace contextRef="#ctx0" brushRef="#br0" timeOffset="11565.25">5916 10692 0,'-4'3'0,"-3"3"0,10-2 0,3-4 0,3-4 0,0 0 0,1 2 0,8 3 16,3-2-16,3-2 0,2 0 0,21 8 15,1-2 1,6 2-16,1-2 16,-5-2-16,-6-6 15,-1 1-15,1 6 16,6 5-16,2 0 15,0-4-15,1-7 16,1-5-16,4-1 16,2 1-16,1 3 15,1 2-15,0 1 16,2 0 0,-1 0-16,2 1 15,-1-1-15,1 1 16,4 1-16,0 0 15,6 1-15,0 2 16,2 1 0,-2 0-16,2-1 15,0 2-15,-6-6 0,0 2 16,-4-1 0,-1 0-16,0 1 15,1-2-15,-3 1 16,-2 0-16,-2 2 15,-4 0-15,-2 3 16,1-2 0,-1-1-16,-4 1 15,-7-1-15,-9 0 16,-4-1-16,-5 3 16,-4-1-16,-7 0 15,-4 0-15,5 0 16,2 0-16,3 1 15,-2-3-15,-2-5 16,-5-6-16,2-10 16,-1-10-1,-10 6-15</inkml:trace>
  <inkml:trace contextRef="#ctx0" brushRef="#br0" timeOffset="12382.17">8163 9938 0,'3'4'0,"3"6"0,0-4 0,4-3 0,6-2 0,5 0 0,8 1 0,2-2 0,7-1 15,9-1-15,8 0 16,7 3-16,3-2 16,2 1-16,0 2 15,-8-2-15,5 0 16,-1 0 0,0-1-16,3 0 15,0-1-15,2-1 16,1-1-16,2 0 15,3-1-15,3-3 16,-1 0-16,2-1 16,-3 0-16,0-1 15,-2 3-15,0 0 16,0 2-16,-1 1 16,1 2-1,4 1-15,1 0 16,0 1-16,-3-1 15,-4-1-15,1 1 16,-6 1-16,-3 1 16,-1 1-16,-4 1 15,1-1-15,-1-1 16,-7 0-16,-6 0 16,-3-1-1,-1 0-15,3 0 16,-2 1-16,-1 1 15,-4 4-15,-5-1 16,-7 3-16,-2-2 16,5-1-16,1 0 15,-2-3-15,-3 3 16,-7 2-16,-5 2 16,-3-1-1,1 1-15,-6-3 16,2-2-16,0-7 15</inkml:trace>
  <inkml:trace contextRef="#ctx0" brushRef="#br0" timeOffset="26398.43">1176 7978 0,'10'0'0,"15"-2"0,0 1 0,5 1 0,9 0 0,7-2 0,9 1 16,8 1-1,11 2-15,7-1 0,7 4 16,11 1 0,5-8-16,8 8 15,11-1-15,4 7 16,4 7-16,4 1 16,0 3-16,3 5 15,-2 10-15,-6 2 16,-3-1-16,-8-1 15,-11-4 1,-5 2-16,-12-4 0,-10-4 16,-10-4-1,-16-6-15,-16-6 16,-8-6-16,-8-4 16,-4-6-16,0-5 15,0-6-15,4-4 16,4-4-16,0 0 15,7-1 1,0 2-16,1 4 16,-4 5-16,0 3 15,-4 2-15,-6 4 16,-7 3-16,-5 0 16,-6 2-16,-5 3 15,-2 3-15,-5 2 16,-2 4-16,-3 2 15,1 1 1,-1 2-16,1 2 16,5 0-16,4 2 15,8 0-15,6 0 16,10-2-16,8 0 16,9-4-16,3-1 15,4-4-15,-2-3 16,-5-2-16,-9-4 15,-7-4 1,-5-8-16,-12-10 16,-6-10-16,-11-8 15,-9-7-15,-13-4 16,-10 4-16,-12 9 16,-4 8-16,3 7 15,16 4-15,26 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3:17:38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15723 2861 0,'0'0'0,"-41"19"0,32-13 0,12 2 0,-3-8 0,7 11 0,-14 0 0,10-6 0,6 7 0,-11 0 0,-11 4 16,8 5-1,-3 5-15,-1 5 0,-1 5 0,2 8 0,0 5 0,2 6 16,5 6-16,0 1 16,-2 2-16,2-1 15,5-2-15,2-6 16,2-3-1,6-5-15,5-4 16,-1-7-16,1-8 0,-3-11 16,-1-10-1,2-12-15,3-12 16,4-11-16,3-14 16,8-11-16,0-12 15,-1-12-15,0-9 16,2-6-1,1-7-15,9-1 16,-2 2-16,-3 13 16,-1 15-16,-6 17 0,-2 8 15,-4 13 1,-5 9-16,-13 14 16</inkml:trace>
  <inkml:trace contextRef="#ctx0" brushRef="#br0" timeOffset="717.45">16413 3600 0,'2'-2'0,"3"-6"0,1-4 0,1-8 0,1-11 0,2-9 0,1-5 0,-3 0 16,0 2-1,-2 3-15,-4 11 16,-7 10-16,-2 7 15,-5 7-15,-5 11 16,-2 7 0,-7 9-16,-5 12 15,2 9-15,0 8 16,9 5-16,10 1 16,12-4-16,10-8 15,3-9-15,7-10 16,5-9-16,3-7 15,-1-10-15,2-8 16,0-10-16,0-7 16,-2-8-1,-5-6-15,-3-6 16,-3-1-16,-4 0 16,-6 2-16,4 5 15,3 9-15,1 7 16,-1 6-16,-2 6 15,-1 6-15,-2 1 16,-1 1-16,-2 2 16,0 1-16,1 1 15,6 2 1,2 4-16,4 4 16,3 6-16,-1 5 15,0 5-15,1 4 16,-3 7-16,-3 2 15,-5 1-15,-1-7 16,-7-10-16,-2-11 16,-9-17-16</inkml:trace>
  <inkml:trace contextRef="#ctx0" brushRef="#br0" timeOffset="1920.14">17311 3040 0,'0'11'0,"-1"16"0,-2-3 0,-5-4 0,8-20 0,-13 21 0,2 6 0,2 11 15,6 9-15,5 10 16,8 12 0,6-1-16,-3-5 0,2-15 15,2-12-15,3-19 16,2-13 0,4-12-16,1-13 15,1-11-15,0-10 16,-3-13-16,-6-10 15,1-15-15,-1-10 16,-1-8-16,-3-2 16,-2-2-1,-4 21-15,5 23 0,-5 11 16,-6 21 0,-3 11-16,-9 11 15,-3 7-15,-1 9 16,-1 9-16,0 7 15,1 12-15,5 10 16,1 11-16,4 10 16,0 3-1,2-5-15,5-3 16,0-9-16,5-8 16,6-11-16,2-13 15,0-13-15,0-12 16,-1-14-16,7-3 15,4-1-15,-1 1 16,3 4-16,1 9 16,0 18-1,1 12-15,-5 12 16,-5 3-16,-3 0 16,-5-2-16,-3-9 0,4-5 15,7-10 1,10-4-16,1-10 15,0-8-15,0-8 16,-2-11-16,-4-2 16,-5-5-16,4-2 15,1 1 1,-4-1-16,-9-6 16,-6 0-16,-1 4 15,0 9-15,-8 14 16,-9 12-16,-10 10 15,-15 2-15,-8 4 16,4 10-16,2 4 16,10 8-16,3 11 15,12 3 1,8-4-16,10-7 16,9-7-16,5-12 15,4-12-15,2-11 16,2-11-16,-1-8 15,-5-7-15,-4-3 16,1-1-16,-2 2 16,-2 3-16,-3 9 15,4 3-15,1 8 16,-3 0 0,-1 1-16,-1-1 15,1-2-15,0 0 16,8 0-16,0-5 15,0-4-15,0-3 16,3-1-16,2 1 16,0 7-16,-3 0 15,4 14-15,0 12 16,-2 17-16,-7 6 16,-9 3-1,-2 10-15,2 3 16,1-3-16,5-7 15,2-8-15,-1-10 16,-1-14-16,-7-10 16</inkml:trace>
  <inkml:trace contextRef="#ctx0" brushRef="#br0" timeOffset="2522.42">19573 2262 0,'-6'11'0,"-9"16"0,0 0 0,-6-6 0,21-21 0,-29 14 0,3-2 0,5 7 16,6 6-16,0 4 15,3 5-15,-1 1 16,-7-1-1,-5 3-15,-1 13 16,1 10-16,3 15 16,6 12-16,3 8 15,12 5-15,5 5 16,7 5 0,8-4-16,6 0 15,6-8-15,-7-25 16,3-18-16,-5-16 15,-10-30-15</inkml:trace>
  <inkml:trace contextRef="#ctx0" brushRef="#br0" timeOffset="13162.27">20466 2639 0,'-3'4'0,"-8"0"0,-8-8 0,-3-3 0,-5 0 16,27 7-16,-32-1 0,-6 6 0,-5 6 15,-5 6-15,-3 13 16,-3-2-16,1 0 16,9 2-1,15-4-15,13-7 16,15-6-16,10-8 15,6-3-15,7 1 16,8 7-16,6 2 16,3 4-16,0 8 15,-2-2-15,-2 4 16,-4 4-16,-7-1 16,-1 9-1,-4-1-15,-6-3 16,-7-1-16,-9-3 15,-11-1-15,-10-1 16,-7 1-16,-7-2 16,-6-6-16,-5-6 15,-7 0-15,-1 1 16,-2-2-16,1-6 16,3-2-16,8-5 15,14-9 1,16-5-16,17-6 15,14-6-15,3 11 16</inkml:trace>
  <inkml:trace contextRef="#ctx0" brushRef="#br0" timeOffset="13679.08">20852 2866 0,'-3'18'0,"-5"25"0,2 1 0,0-4 0,6-40 0,-6 37 0,3-1 0,6-1 15,12 3-15,11-1 16,6-1-16,1-10 16,3-10-16,1-18 15,-2-12-15,-1-8 16,0-8-1,-5-4-15,-6-7 16,-12 0-16,-4-3 16,-7-2-16,-12 3 15,-11 7-15,-13 9 16,-7 8-16,-2 7 16,2 4-16,1 8 15,1 4-15,7 5 16,8 0-16,8-5 15,7-13 1,9-9-16,12-12 16,-1 9-16</inkml:trace>
  <inkml:trace contextRef="#ctx0" brushRef="#br0" timeOffset="14062.65">21358 2133 0,'12'11'0,"12"13"0,-4-2 0,-3-6 0,-17-16 0,16 12 0,5 5 0,6 5 0,2 1 15,8 4-15,8 8 16,-1 5-16,-2 1 16,-4 6-16,0 9 15,-8 0-15,-2 6 16,-4 2-16,-6 5 16,-9 10-16,-7 2 15,-9 5-15,-9 3 16,-8 3-1,-8-3-15,-7 9 16,-1-6-16,-3-17 16,22-43-16</inkml:trace>
  <inkml:trace contextRef="#ctx0" brushRef="#br0" timeOffset="21519.89">14016 4243 0,'-28'11'0,"-40"13"0,-4-3 0,0 3 0,-1-1 0,0 11 16,1 6-16,0 3 15,-4 3-15,0-2 16,-3 3-16,10-6 15,11-6-15,15-3 16,10-12-16,7-8 16,7-10-16,5-5 15,2-5 1,1-3-16,0-2 16,-2-4-16,-3 3 15,6 0-15,3 2 16,3 3-16,2 4 15,2 4-15,0 4 16,-1 4-16,-4 6 16,-2 6-16,-1 1 15,-2 3 1,-2-2-16,0-1 16,1-6-16,4-3 15,2-5-15,-1-2 16,0-2-16,0-2 15,0-6-15,-5 0 16,2-1-16,-3-2 16,-2 0-16,0 1 15,3 1 1,-3 6-16,11-3 16,10-1-16,8-2 15,3-1-15,15-2 16,-11 2-16</inkml:trace>
  <inkml:trace contextRef="#ctx0" brushRef="#br0" timeOffset="24700.97">14483 10946 0,'-4'2'0,"-10"3"0,-1 0 0,-2 1 0,1 3 0,2 0 0,0 4 0,2 7 16,-1 6-16,-1 5 15,2 5 1,-2 5-16,0 4 16,-4 2-16,2 1 15,-1-2-15,3 0 16,0-1-16,2 0 15,0 1-15,-4 3 16,0 0-16,-1-1 16,5-2-16,0-3 15,-3-2-15,2-1 16,1-1 0,4 0-16,2-2 15,4-2-15,7-4 16,3-4-16,4-4 15,2-5-15,1-3 16,2-2-16,-1-3 16,4-1-16,2-5 15,2 0-15,4-2 16,4-1 0,3-3-16,3 1 15,1-3-15,0 0 16,3 2-16,-2 0 15,3-1-15,0 1 16,7 0-16,1 0 16,0-2-16,-3 1 15,1 2-15,3-1 16,0 1 0,5 0-16,2 0 15,3 1-15,-1 0 16,2-1-16,2 0 15,0 0-15,2 0 16,0-2-16,-1 0 16,2 1-16,6 0 15,0 0-15,0-1 16,1-1-16,-1 0 16,1 0-1,-2-1-15,6 2 16,-1-1-16,-1 0 15,0 0-15,4-2 16,1 1-16,2 2 16,0-2-16,-5-1 15,0 0 1,1 0-16,6 3 0,-1-1 16,1 3-1,2-1-15,-12-5 16,13 6-16,-5-2 15,-3 0-15,-2-1 16,2-3-16,4 1 16,2-2-16,2 1 15,2 0 1,-10 0-16,5-4 16,-3 3-16,-3-2 0,2 1 15,1 1 1,1 0-16,4 0 15,-5 1-15,1 1 16,2-3-16,-1 4 16,1 0-16,-2 0 15,-2 0-15,4 0 16,-2 3 0,5 2-16,-3 4 15,-3 1-15,-2 1 16,-1-2-16,-1 4 15,6 3-15,1-4 16,-4-2-16,1-4 16,6-2-16,-20-3 15,10 7-15,-2 1 16,-4 2 0,-7 7-16,9-10 15,-1-1-15,-3 2 16,0-2-16,-2-1 15,0 0-15,0 1 16,0 0-16,0 0 16,-4 3-16,-1-3 15,-4-1-15,1-2 16,-4 0 0,-1 5-16,1 1 15,-2-1-15,-4-2 16,-5-2-16,-4-4 15,-6 0-15,-6-1 16,-3 1-16,-3-3 16,-1 0-16,-4-3 15,0-2-15,-1-3 16,1 0-16,-1-5 16,-1-4-16,1-2 15,-1-4 1,-1-3-16,1-3 15,-2-3-15,2-3 16,-1 4-16,0-4 16,-2 0-16,-1-3 15,0-2-15,1-2 16,1 0-16,0-2 16,1-3-16,1 2 15,1 2 1,0 2-16,0-1 15,-1 2-15,-3 4 16,-2 5-16,-4 4 16,-1 5-16,-2 5 15,-1 3-15,-2 6 16,0 4-16,-2 1 16,-4 3-16,-3-1 15,0 4 1,-3 0-16,-2 1 15,-1-1-15,-4-2 16,-2-1-16,-3 0 16,0-2-16,-4 0 15,-6 1-15,-5 0 16,-1 2-16,-3 0 16,-2 4-16,-3 3 15,-2-2-15,-1-2 16,0-2-1,-4 0-15,-1 1 16,0-2-16,-3 0 16,-3-2-16,-1-1 15,-1-2-15,-2 2 16,-1 3-16,-3 1 16,-4 1-16,-2 5 15,-2 0-15,-1 0 16,-5 1-1,-1-1-15,1-2 16,2 1-16,3 1 16,0-1-16,-5 1 15,-2-3-15,1-1 16,-3-3-16,3 0 16,-1 2-1,-2 3-15,-1-2 0,-1 2 16,-1-5-1,1 4-15,-4 2 16,-1-2-16,0-1 16,2 0-16,-4 0 15,-2 0-15,2 2 16,-3-3-16,1 0 16,-2-1-16,3 2 15,-1 1 1,0 0-16,-3 1 0,4-3 15,5-2 1,2 0-16,-11 9 16,-9 7-16,-6 0 15,-1 0-15,20-18 16,11-4-16,-7 5 16,-9 5-16,5-2 15,3-4 1,-6 10-16,-2-2 0,3-1 15,3-2 1,1-1-16,-1 1 16,1 3-16,0-3 15,2 2-15,2-2 16,4 0-16,-3 1 16,4 6-16,0 2 15,1 0 1,3 1-16,-4 0 15,2-5-15,4 2 0,6 1 16,-2 0 0,5 1-16,1 1 15,4-2-15,6-1 16,4-2-16,-1 2 16,-2-1-16,1-2 15,3 1-15,3-1 16,2-1-1,9 0-15,4-1 16,2 1-16,2-1 16,0 0-16,1 2 15,5 5-15,6 9 16,2 9-16,1 11 16,3 11-16,6 14 15,-3 8-15,-1 7 16,9 4-1,0-3-15,-1-14 16,-1-26-16,-3-29 16</inkml:trace>
  <inkml:trace contextRef="#ctx0" brushRef="#br0" timeOffset="25210.44">15360 10294 0,'18'0'0,"22"-2"16,0-2-16,-2-3 0,-38 7 0,35-10 0,-2-1 0,-3-2 0,-3-2 16,-2-2-16,-2-4 15,-6-1-15,-5-2 16,-7-3-16,-5-3 15,-8-2 1,-5 1-16,0 2 16,-6-1-16,-3 0 15,1 1-15,-6 4 16,3 1-16,6 3 16,6 2-16,8-1 15,9-3 1,11-2-16,11-3 0,5-3 15,2-1 1,1 1-16,0 8 16,-20 15-16</inkml:trace>
  <inkml:trace contextRef="#ctx0" brushRef="#br0" timeOffset="25650.14">16172 9712 0,'-4'10'0,"-2"14"0,-1 2 0,0 1 0,3 7 0,4 5 0,9 6 16,5 0-16,1-1 0,3-10 16,7-17-1,10-16-15,8-16 16,3-12-16,-2-10 16,-10-3-16,-13 0 15,-12 2-15,-6 3 16,-5 1-1,2 0-15,-10-6 16,-4 2-16,-7 6 16,-10 13-16,-6 18 15,-5 18-15,-4 18 16,-3 12-16,-1 8 16,7 4-16,6 1 15,24-27-15</inkml:trace>
  <inkml:trace contextRef="#ctx0" brushRef="#br0" timeOffset="26174.02">15393 10423 0,'-8'6'0,"-9"8"0,0 0 0,2 3 0,15-17 0,-17 24 0,1 11 0,2 10 15,3 13-15,1 11 16,1 17-16,2 9 16,-1 13-1,5 15-15,-2 7 16,5 4-16,-2 3 16,6 4-16,6 0 15,4-5-15,-3-13 16,-3-10-16,-6-60 15</inkml:trace>
  <inkml:trace contextRef="#ctx0" brushRef="#br0" timeOffset="26491.25">16193 10552 0,'-9'7'0,"-13"11"0,2 11 0,3 16 0,17-45 0,-13 67 0,-1 17 16,-2 21-16,-3 23 15,-2 26 1,12 14-16,17 7 16,21 11-16,-13-93 15</inkml:trace>
  <inkml:trace contextRef="#ctx0" brushRef="#br0" timeOffset="26880.68">17103 10398 0,'1'27'0,"-2"40"0,-6 9 0,-4 7 0,11-83 0,-20 103 0,0 4 16,-5 27-16,0 19 16,12 22-1,13 8-15,17 5 16,5-11-16,-1-33 0,-11-70 16</inkml:trace>
  <inkml:trace contextRef="#ctx0" brushRef="#br0" timeOffset="27231.06">18053 10413 0,'-9'2'0,"1"62"0,-8 6 0,-5 10 0,21-80 0,-29 95 0,-3 17 15,9 26-15,1 15 16,14 23-16,11 7 16,8-3-16,8-21 15,-12-78-15</inkml:trace>
  <inkml:trace contextRef="#ctx0" brushRef="#br0" timeOffset="27541.93">19056 10462 0,'-5'26'0,"-8"37"0,0 8 0,-1 9 0,-4 19 0,-7 16 15,-2 25-15,13 21 16,20 12-16,14 14 15,8 4-15,-16-91 16</inkml:trace>
  <inkml:trace contextRef="#ctx0" brushRef="#br0" timeOffset="27908.91">20317 10496 0,'-1'22'0,"-7"36"0,-8 7 0,-8 12 0,24-77 0,-36 100 0,-4 19 0,5 32 16,11 14 0,6 10-16,17 10 0,23-9 15,20-32 1,5-46-16,-10-33 15,-19-48-15,-14-17 16</inkml:trace>
  <inkml:trace contextRef="#ctx0" brushRef="#br0" timeOffset="28209.34">21207 10536 0,'9'21'0,"9"29"15,-7 7-15,-12 5 0,-19 12 0,20-74 0,-29 87 0,-12 14 16,2 28-16,6 32 16,18 14-16,12-6 15,7-15-15,0-76 16</inkml:trace>
  <inkml:trace contextRef="#ctx0" brushRef="#br0" timeOffset="28510.02">22151 10519 0,'10'6'0,"8"6"0,-8 3 0,-11 6 0,1-21 0,-20 33 0,-10 17 0,-10 23 16,-7 25-16,-3 29 16,6 37-1,19 10-15,10-5 16,10-80-16</inkml:trace>
  <inkml:trace contextRef="#ctx0" brushRef="#br0" timeOffset="36217.39">6597 11714 0,'-10'15'0,"-13"19"0,11-1 0,4-2 0,5-4 0,0 0 0,-2 1 0,1 1 15,-7 2-15,5 4 16,3 3-16,1 3 15,4 4 1,-1-1-16,0 0 16,1 0-16,-3 1 15,1 0-15,1 2 16,1 1-16,5-2 16,-1-1-16,1-4 15,0-1-15,-3-1 16,-1-2-16,-2-3 15,-2-4 1,3-3-16,1-3 16,0-3-16,1-1 15,1-3-15,1-4 16,0 0-16,-1-2 16,2-2-16,2-2 15,-1-2 1,-1-1-16,0-2 0,0-1 15,0-1-15,2-1 16,-1-1 0,-1 1-16,3-3 15,-2 0-15,2-1 16,-2 2-16,-2-1 16,1 1-16,5 1 15,0 1-15,-2 0 16,-2 1-1,1 0-15,1 1 0,-2 1 16,0-1-16,-1 2 16,2-3-1,1 1-15,0 1 16,3 0-16,-2 0 16,-3-2-16,1 0 15,1 0 1,2-1-16,-1 1 15,1-2-15,1-2 16,-1-3-16,0 0 0,0-2 16,0-3-1,2-4-15,1-5 16,1-2-16,-1-4 16,-1-5-16,0-4 15,0-3-15,-4-5 16,-5 2-1,-1 0-15,1 2 16,0 2-16,-1-1 16,-3 0-16,-3-1 15,-3-1-15,-2 1 16,-2-1-16,0 1 16,2-2-16,0-1 15,2 0-15,1 2 16,-2 1-16,2 0 15,-3 2 1,-1 2-16,-1 2 16,1 2-16,-2 3 15,-1 2-15,-2 4 16,-1 3-16,-3 2 16,-5 0-16,0 4 15,-2 5-15,-3 6 16,-2 5-16,-1 4 15,4 4 1,5 3-16,6 2 16,10 2-16,11-10 15</inkml:trace>
  <inkml:trace contextRef="#ctx0" brushRef="#br0" timeOffset="37416.97">7376 11763 0,'-10'15'0,"-16"19"0,7 0 0,4 2 0,15-36 0,-11 42 0,-1 0 0,-1 3 0,2 3 15,4 3-15,1 5 16,0 3 0,0 3-16,0-2 0,-1-2 15,3-2 1,4-6-16,1-8 16,-1-8-16,0-6 15,3-7-15,1-7 16,1-4-16,1-3 15,6-3 1,4-4-16,5 0 16,4-3-16,3-3 15,3-3-15,1-1 16,1-2-16,-1-1 16,3 1-16,0 0 15,-2-1-15,0 4 16,-3-2-16,-1-1 15,-3-5-15,-3-2 16,-4-5 0,-7-8-16,-3-5 15,-3-8-15,-2-7 16,-2-6-16,1-3 16,2-3-16,0-1 15,0-2-15,1 2 16,-4 1-16,-3 3 15,-6 5-15,-5 10 16,-6 8-16,-3 13 16,-4 11-1,-7 10-15,-4 12 16,-1 6-16,0 6 16,3 2-16,4-1 15,2-4-15,4-8 16,13-11-16</inkml:trace>
  <inkml:trace contextRef="#ctx0" brushRef="#br0" timeOffset="38102.92">7754 11710 0,'-2'29'0,"-5"39"0,-3 0 0,-3-1 0,2-4 0,1-1 16,11 0-16,5-2 15,7 2-15,7-2 16,2-3-16,-2-3 16,-2-9-16,1-8 15,-1-12 1,1-8-16,0-8 16,0-7-16,2-4 15,4-4-15,1-5 16,4-4-16,1 0 15,4-6-15,1-3 16,4-5-16,2-2 16,-2-2-16,0-2 15,-4-2 1,-1-1-16,-4-3 16,-2 0-16,0-2 15,-4 1-15,-3 1 16,-5 0-16,-3 0 15,-4-1-15,-6-3 16,-2 0-16,-1 0 16,-6 0-16,-5 1 15,2 0-15,-5 3 16,-3 3 0,-4 4-16,-2 5 15,-3 6-15,-6 9 16,-7 11-16,-6 9 15,-5 12-15,-6 11 16,-4 11-16,1 4 16,3 1-1,4-2-15,13-9 0,8-10 16,5-12-16,18-10 16</inkml:trace>
  <inkml:trace contextRef="#ctx0" brushRef="#br0" timeOffset="38821.18">8380 11566 0,'7'17'0,"8"25"0,-9 0 0,-8 3 0,-12 6 0,-4 5 0,2 4 15,5 5 1,9 4-16,6 0 16,3 0-16,4-1 15,1-8-15,-3-8 16,0-6-16,0-9 15,3-9-15,5-10 16,4-8-16,5-11 16,3-5-16,5-8 15,2-2 1,-2-1-16,-1-2 16,-1-1-16,1 1 15,2 0-15,1 1 16,3-2-16,1 0 15,3 3-15,-2 1 16,-4 0-16,0 0 16,-3 0-16,-7-3 15,-8-4-15,-6-1 16,-2-4 0,-3-1-16,-3-3 15,0-5-15,-2-5 16,-2-4-16,-2-8 15,-3-6-15,1-2 16,-4 2-16,0 2 16,-4 4-16,-4 8 15,-6 8-15,-5 9 16,-5 11 0,-9 9-16,-9 12 15,-3 11-15,-4 9 16,0 9-16,4 4 15,3-1-15,5-2 16,6-8-16,5-6 16,0-8-16,2-7 15,12-6-15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3:19:00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5575 6612 0,'4'5'0,"4"7"0,2-5 0,4-3 0,9-2 0,-23-2 0,32 1 0,8 0 0,7 0 0,8-1 15,3-2 1,11 2-16,0-6 16,9 0-16,5 0 15,5 1-15,5 1 16,0-1-16,3 1 16,2 0-1,3 0-15,3 1 16,5 2-16,-1-2 15,-2 5-15,-7-2 16,4-3-16,-7 0 16,2-3-16,-6 3 15,-7 2-15,-3 1 16,1 1-16,-2-1 16,-4 0-16,0 3 15,-7-1 1,-8-1-16,-6 3 15,-6-1-15,-14-3 16,-12-7-16,-20 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3:20:14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 8931 0,'5'2'0,"8"4"0,-1-2 0,-3-3 0,1-2 0,-10 1 0,15-2 0,6 4 0,9 2 0,12 3 16,9 2-1,13 2-15,13 1 16,12 1-16,5-1 16,10 1-16,4 0 15,3 1-15,2 0 16,-3 4-16,5 6 16,2 10-16,1-1 15,5-1 1,-2 0-16,3-2 15,-4 5-15,-2 5 16,-8 3-16,-5-2 16,-4-5-16,-7-7 15,-8 1-15,-9-1 16,-12-2-16,-10-4 16,-3-4-16,-8-4 15,-6-3-15,-6-3 16,-5-3-1,-3-3-15,-4-4 16,-5-5-16,-3 0 16,-3-1-16,-2 0 15,-1 0-15,-2 2 16,-1 3-16,-3 0 16,0 2-16,-4 2 15,-5 0-15,-3 5 16,-4 2-16,-2 2 15,1 0 1,1 2-16,4 0 16,3-2-16,5-2 15,4-2-15,6-3 16,3-1-16,7-6 16,5-1-1,2-3-15,0-1 0,1-4 16,-5-1-16,-8 2 15,-4 3 1,-4-2-16,-8-1 16,-6-1-16,-8-2 15,-7 0-15,-7 0 16,-2 0-16,4 0 16,8-2-16,8-1 15,18 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3:20:42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14497 4981 0,'-1'15'0,"1"22"0,-1 0 0,0 7 0,1-44 0,-4 57 0,-3 14 16,-3 12-1,-5 11-15,-2 8 16,0 8-16,-7 9 16,0 16-16,-2 20 15,0 18-15,-5-23 16,21-64-16</inkml:trace>
  <inkml:trace contextRef="#ctx0" brushRef="#br0" timeOffset="4787.8">14641 5160 0,'1'-1'0,"2"-3"0,-3-2 0,-6-7 0,1-6 0,5-6 0,0-6 0,1-5 16,1-8-16,-1-6 15,-1-4-15,0-6 16,0 0-1,0 0-15,1-1 16,1-1-16,2-2 16,2-1-16,4 0 15,0 0-15,1 2 16,2 3 0,2 3-16,1 2 0,-2 5 15,1 4 1,-1 3-16,1 7 15,0 3-15,-1 4 16,0 4-16,2 4 16,3 4-16,3 2 15,4 3-15,5 1 16,1 1-16,4 0 16,3 3-16,0 0 15,2 4-15,2 1 16,5 2-16,2 1 15,6 0 1,1-1-16,4 2 16,2 2-16,0-3 15,1-1-15,4-3 16,4-2-16,6-1 16,3 0-1,6 1-15,2-1 16,1-4-16,5 1 0,1-3 15,-1-1 1,-1 2-16,4-4 16,-3-4-16,-1-1 15,0-4-15,-1 6 16,-1 2-16,3 3 16,-1-1-16,-3 2 15,-9-2-15,-6 6 16,0 10-1,-9-2-15,-4 2 16,-8 3-16,-6 5 16,-2 7-16,-1 11 15,-5 9-15,-6 6 16,-4 3-16,-6 6 16,-5 3-1,-3 6-15,4 10 16,3 9-16,0 11 15,4 7-15,-2 7 16,-7-9-16,-2-10 16,4 9-16,9 4 15,-7 13-15,4-6 16,5-1-16,3-1 16,4 5-16,2 3 15,-4-7-15,-4 4 16,-2-9-1,4 7-15,-3-6 16,-1-3-16,0-3 16,-2-5-16,-5-4 15,-1-3-15,-2-4 16,-8-6-16,-8-5 16,-5-6-16,-7-2 15,-7-6-15,-7-6 16,-6-2-1,-8-4-15,-9-5 16,-8-3-16,-3-4 16,-6-5-16,-6-2 15,-4-2-15,-9-2 16,-5 0-16,-7-1 16,-2-1-16,0-1 15,-3 0-15,-3-3 16,-3-3-1,-3 2-15,-3-2 16,-1 2-16,1 1 16,-3 2-16,-7-1 15,0 0-15,1 0 16,12 0-16,2 0 16,-2 2-16,-1 3 15,-3 3-15,3 1 16,3-1-16,1 3 15,2 1 1,-1-1-16,8-5 16,2-1-16,-1 1 15,5-2-15,3-2 16,-3 0-16,3-3 16,11-5-16,6 1 15,10-3-15,5-3 16,3-4-16,3-4 15,1-6 1,5-6-16,-1-7 16,7-9-16,8-11 15,2-9-15,-1-9 16,2-7-16,7-10 16,-1-3-16,6-6 15,7-7-15,1-6 16,-2-1-16,16-4 15,-2 6-15,0 17 16,-10 38 0</inkml:trace>
  <inkml:trace contextRef="#ctx0" brushRef="#br0" timeOffset="5591.23">15025 4378 0,'0'0'0,"-1"-5"0,-3-1 0,3 0 0,2-2 0,3 0 0,3-2 0,20-12 0,-8 10 0,1 2 16,0 5 0,0 6-16,-4 5 15,-2 6-15,-2 5 16,-2 7-16,-6 7 16,-1 3-16,-3 3 15,-1-2-15,-5-1 16,0-4-16,2-7 15,3-7 1,0-13-16,6-9 16,5-10-16,5-10 15,2-7-15,0-10 16,4-3-16,2-2 16,0 2-16,0 7 15,-1 13-15,-3 12 16,-2 11-16,-4 10 15,-3 5-15,-4 9 16,1 5 0,1 4-16,-1 0 15,-1 0-15,-1-3 16,-2-8-16,-2-10 16,-2-8-16</inkml:trace>
  <inkml:trace contextRef="#ctx0" brushRef="#br0" timeOffset="7131.58">15612 4209 0,'-2'15'0,"-3"21"0,-3-1 0,-2-1 0,10-34 0,-9 32 0,7-3 0,12-2 16,4-6-1,6-5-15,1-7 16,4-9-16,-3-6 16,2-2-16,-1-3 15,-3-6-15,-4-5 16,-5-5-16,1-4 15,-8-3-15,-5 1 16,4 4-16,-5 3 16,0 7-16,-5 9 15,-2 7 1,-6 5-16,-3 5 16,-6 7-16,0 9 15,-3 6-15,5 5 16,3 1-16,5 1 15,6-4-15,-1-7 16,5-8-16,9-9 16,8-9-16,7-10 15,8-10 1,1-9-16,7-3 16,-2-4-16,-7 7 15,4 7-15,2 4 16,-2 7-16,-7 7 15,-5 5-15,-6 1 16,-2 7 0,-6 10-16,-3 8 0,-5 4 15,-5 2 1,-4 2-16,1-5 16,3-3-16,2-8 15,3-16-15,6 1 16,1-7-16,7-10 15,5-11-15,5-6 16,-4-5-16,0-3 16,0 3-1,2 8-15,-5 7 16,3 14-16,-4 0 16,-2 4-16,-1 7 15,0 4-15,-3 4 16,-3 5-16,-3 2 15,-6-1-15,-3 0 16,3 1 0,2-2-16,0-6 15,2-9-15,3-7 16,3-7-16,8-6 16,8-4-16,0-2 15,2-2-15,1 2 16,-4 5-16,-1 9 15,-5 7-15,-6 3 16,-5 6-16,0 12 16,-3 3-1,-1 5-15,0-1 16,1-1-16,4-2 16,3-7-16,3-5 15,2-5-15,4-8 16,1-9-16,0-7 15,1-6-15,-4 0 16,-2-5-16,-6 2 16,0 5-16,0 6 15,-1 8 1,-1 11-16,-14-19 47,-5 21-47,6 0 0,1 5 0,1 4 0,1 6 0,4 4 15,2-1-15,8 0 16,9 1-16,-3-8 16,4-8-16,0-4 15,5-8 1,-6-11-16,6 1 16,-4-6-16,-7-3 15,-2 0-15,-5 5 16,5 2-16,-2 3 15,-4 3-15,-6 2 16,2 7-16,0 4 16,0 0-16,0 0 15,7 2-15,5 2 16,5 2 0,3-1-16,2-2 15,-3-1-15,1 2 16,-4 1-16,-4 1 15,-5 0-15,-4 5 16,-6 1-16,-1 6 16,1 3-16,-5-1 15,-5-2-15,-3-6 16,5-5 0,2-8-16,8-7 15</inkml:trace>
  <inkml:trace contextRef="#ctx0" brushRef="#br0" timeOffset="7716.15">17097 3590 0,'4'6'16,"1"2"-16,3 12 0,-6-3 0,-2-8 0,0-9 0,-4 10 0,2 5 0,1 3 0,2 4 0,5 7 0,-2 6 0,0 6 0,-4 6 16,1 8-16,-6 5 15,0 6 1,0-1-16,-1 3 16,-2 1-16,-2 5 15,-2 5-15,3 9 16,9 12-16,4 8 15,5 4-15,-11-6 16,-2 0-16,-9 3 16,7 10-16,-4-1 15,-3-1 1,7-1-16,-4 5 16,2-2-16,1 1 15,4-2-15,10-3 16,2-1-16,-1-2 15,3-3-15,-7-5 16,2-7-16,3-13 16,-1-9-16,-5-40 15</inkml:trace>
  <inkml:trace contextRef="#ctx0" brushRef="#br0" timeOffset="8270.16">17496 4074 0,'1'-4'0,"0"-6"0,-3 0 0,-2-1 0,-1-1 0,1-2 0,3 1 0,1 3 16,-1 4-16,-1 3 15,-2 4-15,3 8 16,-1 5-16,-2 8 16,1 6-16,3 4 15,-2 4-15,2-2 16,-3-2-16,1-8 16,-1-7-16,-3-11 15,2-11 1</inkml:trace>
  <inkml:trace contextRef="#ctx0" brushRef="#br0" timeOffset="8441.61">17522 3738 0,'4'5'15,"4"8"-15,-4-4 0,1-2 0,-2 1 0,-3-8 0,3 10 0,4 0 0,2-1 0,1-1 0,2-7 0</inkml:trace>
  <inkml:trace contextRef="#ctx0" brushRef="#br0" timeOffset="8792.75">17801 4131 0,'9'6'0,"8"7"0,-1-4 0,-6-11 0,-10 2 0,4-20 0,-2-8 0,0-1 0,1 1 16,-5 4-16,-2 3 15,-3 5 1,-3 6-16,-2 2 16,-2 9-16,-5 5 15,-4 6-15,2 6 16,1 4-16,6 5 16,5 0-16,4 0 15,6-6 1,11 2-16,8-5 0,0-6 15,1-13 1,-2-9-16,-1-15 16,-16 1-16</inkml:trace>
  <inkml:trace contextRef="#ctx0" brushRef="#br0" timeOffset="9026.07">17995 3633 0,'2'8'0,"4"15"16,-3-1-16,-4 7 0,1-29 0,-7 44 0,0 10 0,1 6 0,1 5 16,4 5-16,6 4 15,1 0 1,-6-9-16,-4-7 15,-18-30-15,6-24 16</inkml:trace>
  <inkml:trace contextRef="#ctx0" brushRef="#br0" timeOffset="9776.57">14945 4957 0,'10'1'0,"13"0"0,-8-1 0,0-1 0,-15 1 0,12-3 0,1-2 0,-13 5 0,16-8 0,5-2 0,2 2 15,5-1 1,17 0-16,13 4 16,9 0-16,6 1 15,1-3-15,1 3 16,-5-5-16,8 3 16,15 2-16,9 3 15,1 2-15,9-3 16,-5-1-16,5-3 15,11-3-15,2 1 16,-3 0 0,9 4-16,5 0 15,-12-8-15,16 6 16,0-5-16,5-3 16,2 1-16,-2-2 15,-1 2 1,5-4-16,-1 1 0,-11 0 15,-15-4 1,-67 9-16</inkml:trace>
  <inkml:trace contextRef="#ctx0" brushRef="#br0" timeOffset="14402.9">20618 2312 0,'-12'-1'0,"-16"-2"0,4-3 0,4-6 0,20 12 0,-20-17 0,1-2 0,-1-1 16,-1 0-16,-3 2 15,0 3-15,-4-1 16,-2 2-16,-2 1 16,-1-2-16,-6 2 15,-3-2-15,-1 2 16,-3 4-16,-1 2 16,1 7-1,-8 0-15,-6-4 16,-9-2-16,-8-1 15,-5-3-15,-1 2 16,10 18-16,-11-11 16,-1 0-16,-2 7 15,-11 2-15,6 1 16,1 3 0,-2-1-16,5 3 15,-2 4-15,-3 5 16,-2 5-16,-6 1 15,-5 10-15,2-2 16,2 0-16,2 5 16,12 2-16,7 3 15,8 1-15,-8 2 16,-2 0-16,-4 0 16,2 2-16,13-3 15,2 4 1,4 1-16,0 5 15,-5 4-15,-2-3 16,3 2-16,8-1 16,11-5-16,12-8 15,-1-3-15,4-5 16,3-3-16,3-6 16,8-6-16,5-2 15,2-4-15,2-3 16,3 1-1,-2 0-15,1 1 16,-4 1-16,-2 1 16,-1 1-16,1-1 15,0 1-15,3-3 16,0-1-16,2-1 16,3-2-16,3-4 15,3-3-15,2-1 16,1 2-1,-2 5-15,-4 3 16,-2 6-16,0 3 16,-2 2-16,-2 0 15,4-4-15,0-2 16,1-5-16,2-6 16,3-4-16,-1-4 15,3-3-15,0-3 16,2-5-1,0-1-15,1-1 16,-5 4-16,1-1 16,-1 1-16,-4 5 15,-3 2-15,-2-1 16,-6 6-16,5 3 16,-2 0-16,-5 0 15,0 4-15,13-9 16,-14-1 31,20-2-47,-2-1 15,-20 17-15,18-15 16,3-5-16,5-3 16,-3 4-16,2 0 0,2 0 0,1 0 0,0 0 0,1 9 15,0 2-15,-5 0 16</inkml:trace>
  <inkml:trace contextRef="#ctx0" brushRef="#br0" timeOffset="22425.64">1845 11798 0,'1'4'0,"5"-2"0,4 1 0,3 0 0,3 0 0,0 0 0,1 1 15,2-1-15,-1 3 16,1 1-16,-2 2 16,3-1-16,1 0 15,0 1-15,3-2 16,3 0-16,1-1 15,2 0 1,3 2-16,2-1 0,1 0 16,2 4-1,0 0-15,2-1 0,1 3 16,0-1 0,3-1-16,5-3 15,1-1-15,0 1 16,0 2-16,0-1 15,2 1-15,0 0 16,0 0-16,3-2 16,2 1-1,1-1-15,1 1 16,0 1-16,-3-1 16,-3-1-16,-2-2 15,-4-4-15,9 11 16,3-1-16,2 2 15,1 1-15,-1-1 16,-5-2 0,-4-8-16,-1 0 15,0-3-15,0 1 16,-3 1-16,-1 1 16,-2 2-16,-2-1 15,0-5-15,0 0 16,0-2-16,-2 1 15,-1 2-15,-1-1 16,-2 1-16,-4 0 16,-1-1-1,1 0-15,-2-2 16,-1 0-16,1-1 16,-1-1-16,0 2 15,0 1-15,3 2 16,-1 2-16,-2 1 15,-4 2-15,0-1 16,-5 0-16,-4 0 16,4-1-16,-4 0 15,-3 0 1,-3 1-16,-2 0 16,2 1-16,-3-1 15,-1 1-15,1 1 16,-4-1-16,3 0 15,0 2-15,-4-1 16,-3 0-16,0-1 16,-2-2-1,2-1-15,3-3 16,3-3-16,3-1 16,2-2-16,-1 0 15,4 0-15,0 1 16,1 1-16,0 0 15,-1 2-15,-2 1 16,-1 0-16,-5 3 16,-1-1-16,-3 1 15,-2 2 1,0-1-16,-1-2 16,-1 0-16,2-1 15,-2 0-15,1-1 16,0 0-16,-3 1 15,1 4-15,0 2 16,1 5 0,-2 3-16,0 4 0,-3 4 15,0 3 1,-3-1-16,-1 0 16,0-2-16,-4-4 15,0-3-15,2-5 16,2-12-16,2-8 15,10 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3:21:21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6807 12397 0,'-3'6'0,"1"6"0,7-2 0,5-4 16,8-2-16,4-3 0,1-2 0,1-2 0,-1 0 15,1-1-15,-2 3 16,-1 1 0,-3-1-16,-3 1 15,0 1-15,4 1 16,0 0-16,0-1 15,0 0-15,0 0 16,3 1-16,-2 1 16,0-2-16,-1 1 15,-2 0-15,1 0 16,2 1-16,0-2 16,0-1-1,-1 0-15,2-1 16,1 1-16,-1 0 15,-2 0-15,1 0 16,1 2-16,1 0 16,-3-1-16,0 1 15,0-2-15,-2 1 16,-1 0-16,1 1 16,-1-1-1,-2 0-15,2 1 16,2 1-16,-1 1 15,-1-1-15,-4 0 16,2-2-16,-1-1 16,-2 0-16,-4-1 15,0 2-15,-1 1 16,1 1-16,-1 0 16,-3 1-1,0-2-15,-1 0 16,0 0-16,0 0 15,4-3-15,0 0 16,-3 0-16,-1 1 16,4-3-16,-6 3 15,-1-1 1,-1 1-16,6-2 0,-4 2 16,-4 2-1,-2-1-15,5 1 16,3 0-16,-1-1 15,-1 0-15,1-1 16,1 0-16,-1 0 16,2 0-16,-2 0 15,0 0 1,-3 0-16,-2 2 16,-2 0-16,0 0 0,1-1 15,0-3 1,2-1-16,0 0 15,-2-5-15,8-1 16,4-5-16,-5 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3:22:55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10926 10899 0,'0'0'0,"0"0"16,0 0-16,-9 1 0,2-2 0,1-1 0,4 0 0,0 0 0,-2 1 0,-37 5 16,24 0-16,-6-1 15,5-1-15,1-1 16,-8 3-16,0-1 16,-5-2-16,1 0 15,1 1-15,-4 0 16,0 0-16,-5 2 15,1-1 1,5 0-16,-10 0 16,-5 1-16,2-2 15,-2-1-15,3 2 16,-6-2-16,-1 2 16,-2 1-16,-2-2 15,-1-1-15,-1-2 16,4 0-16,-4-1 15,2-1-15,-2 0 16,1 2-16,0-2 16,0-1-1,-1 1-15,0 1 16,-1 0-16,1 0 16,3-1-16,0 1 15,1-1-15,-2 2 16,1-1-16,1-1 15,-2 2-15,2-1 16,3 1-16,4 0 16,3 0-16,4-1 15,1 0 1,0 1-16,5-1 16,3 1-16,3 1 15,9 0-15,8 0 16,4 1-16,3 0 15,3-1-15,0 1 16,0-1-16,0 0 16,0 0-1,-1 0-15,0 0 16,0 0-16,0 0 16,-2 0-16,1 0 15,-3 3-15,-3 2 16,-3 1-16,7-3 15,-3 2-15,0 1 16,8-7-16</inkml:trace>
  <inkml:trace contextRef="#ctx0" brushRef="#br0" timeOffset="4746.1">8127 11543 0,'0'0'0,"5"8"0,-2 0 0,1 1 0,-2-1 0,-2-3 0,-2-1 0,0-2 16,1-2-16,3-1 15,0 0-15,1 0 16,3 1-16,3 1 16,-1 1-16,2 1 15,-5 2-15,4-1 16,5-1-16,-4 0 15,4 2-15,5 0 16,0-1 0,-11-1-16,6 1 15,8 0-15,0 0 16,2 0-16,-4 1 16,5 0-16,1-2 15,-3 2-15,4-1 16,-3 1-16,-1 0 15,-4 1-15,13-1 16,-3 0 0,5 0-16,-4 1 15,3 0-15,1 0 16,-3 1-16,0 0 16,4-1-16,2 0 15,0 0-15,1-1 16,0 1-16,0-2 15,2 1-15,4-3 16,0 0 0,2-2-16,1-2 15,-3 3-15,-5 0 16,1-1-16,-3 0 16,3-1-16,0 0 15,0-1-15,1 0 16,-1 0-1,0 1-15,1 2 0,-3 1 16,0 1-16,-3 1 16,-1 2-1,-1 1-15,-1 0 16,1 2-16,2 3 16,-2 4-16,1 4 15,-1 5-15,-4 4 16,-4 2-16,-11-2 15,-10-7-15,-6-15 16</inkml:trace>
  <inkml:trace contextRef="#ctx0" brushRef="#br0" timeOffset="6197.76">18135 1930 0,'-6'4'0,"-9"7"0,0-3 0,-3-4 0,0-3 0,-1-2 0,-2 4 0,1 3 0,-4 3 16,-4 6-1,0 4-15,-4 6 16,-3 5-16,-1 7 15,-2 5-15,0 3 16,0 7-16,0 4 16,4 3-1,-2 6-15,2 3 16,4 6-16,-5 1 0,5 4 16,3 0-1,0 2-15,7-3 16,4 0-16,9-1 15,2 1-15,9-5 16,-1-3-16,6-8 16,-4-10-1,6-4-15,3-2 16,-6-1-16,-5-8 16,-7-6-16,-4-23 0</inkml:trace>
  <inkml:trace contextRef="#ctx0" brushRef="#br0" timeOffset="6965.36">21608 6147 0,'8'8'0,"11"11"16,-3 0-16,-2-2 0,-14-17 0,12 14 0,1-3 0,3-1 0,5 0 0,2 0 15,2-1-15,2-2 16,-2 0-16,-1 0 16,0-3-16,-4-4 15,-13 3 1</inkml:trace>
  <inkml:trace contextRef="#ctx0" brushRef="#br0" timeOffset="7532.62">22357 6452 0,'0'0'0,"0"0"0,0 0 0,8 11 16,-5-5-16,-1-4 0,-1-2 0,1 1 0,-1 2 0,11 46 0,-4-26 15,1 1-15,4 4 16,0 0-16,1 2 16,0 0-16,1 3 15,0-1-15,-3 3 16,-1 4-16,-2 5 16,-1 2-1,0 3-15,-3 0 16,-2 3-16,-1 3 15,0 5-15,-4 0 16,-4-1-16,-4-1 16,-3-1-16,-1 1 15,-3 2-15,0 0 16,-1-3-16,1-1 16,-4-3-1,1-4-15,-3-1 16,-1-4-16,-1-5 15,3-3-15,4-6 16,3-12-16,4-17 16,1-13-16,4-14 15,3 4-15</inkml:trace>
  <inkml:trace contextRef="#ctx0" brushRef="#br0" timeOffset="8233.28">21826 6137 0,'6'3'0,"10"4"0,-1-1 0,2 3 0,9 5 0,-26-14 0,34 21 0,11 7 15,3 3-15,4 2 16,5 7-1,-7-2-15,3 3 16,-2 1-16,0 3 16,0 4-16,-2 1 15,-2 4-15,-4 3 16,0 1-16,-6 0 16,-5 6-16,-5 1 15,-4 3-15,-5 3 16,-5 3-16,-6 4 15,-6 3 1,-9 1-16,-9 1 16,-4 3-16,-7 3 15,-4 7-15,-2 4 16,-4-3-16,1-2 16,1 3-1,3-9-15,4-7 0,2-14 16,4-11-16,12-34 15</inkml:trace>
  <inkml:trace contextRef="#ctx0" brushRef="#br0" timeOffset="12916.19">23543 8273 0,'-3'3'0,"-4"4"0,4 2 0,1-2 0,1 2 0,0 3 0,-2-1 0,-1 2 15,1 2-15,-2 4 0,-1 1 16,1 4-16,-1 1 16,-2 1-16,0 4 15,-1-1-15,1 4 16,-4-2 0,-1-1-16,-1 0 0,-3 1 15,0 0-15,-3 1 16,-2 0-1,-1 1-15,1 0 16,0 1-16,-2-5 16,2-3-16,1-3 15,-1-1-15,3 1 16,0-2-16,2 0 16,3 2-1,2-1-15,2-4 0,4-4 16,0-5-1,3-9-15,4-6 16,5-5-16,-2-1 16</inkml:trace>
  <inkml:trace contextRef="#ctx0" brushRef="#br0" timeOffset="16373.24">23630 7761 0,'0'0'0,"0"0"16,0 0-16,0 0 16,0 0-16,0 0 15,0 0-15,0 0 16,0 0-1,0 0-15,0 0 16,0 0-16,0 0 16,0 0-16,-3-6 0,1 2 0,1 2 0,0 2 0,1 1 0,1 0 0,-41 60 0,36-48 15,1-2-15,1-1 16,2-4-16,1-2 16,3-1-16,1-3 15,-1-1-15,2-4 16,2-2-1,-1-7-15,-2 0 16,-1 1-16,0 0 16,-4 4-16,-1 2 15,-1 8-15,-1 1 16,-2-3-16,-2 1 16,-1 3-16,-2 0 15,-2 0-15,1 1 16,-1 2-16,3-1 15,1-1 1,4 1-16,2-2 16,5-2-16,1 1 15,4-3-15,2 1 16,3-1-16,2-3 16,1-3-16,-2 0 15,-1 1-15,-1-1 16,-1 0-16,-3 0 15,-3 3 1,-2 1-16,-1 1 16,-3 2-16,-3 0 15,-2 3-15,-2 1 16,-2 0-16,-1 4 16,0-1-16,1 0 15,0 1 1,3 1-16,4 2 0,-1-1 15,5-2-15,2-6 16,1 1 0,1-8-16,2-1 15,1-6-15,0 1 16,0 0-16,-2 1 16,-2 1-16,-2 3 15,-1 2-15,-1 2 16,-1 3-1,-2 1-15,-3 4 0,-1 2 16,-2 0 0,2 0-16,-3-2 15,3 2-15,1 1 16,3-2-16,2 0 16,2-7-16,3 3 15,1-3-15,2-4 16,1-6-1,0 1-15,0-2 16,-2 1-16,-1 2 16,-2 2-16,-3 2 15,0 1-15,-2 4 16,-1 0-16,0 1 16,1 1-16,-2-1 15,1 0-15,0 1 16,3-2-1,0-2-15,1 1 16,1-2-16,-1 2 16,1-2-16,-1-3 15,0 3-15,0 3 16,-1-1-16,0 1 16,0 0-16,0 1 15,-1-2-15,0 2 16,0-1-16,1-1 15,0 0 1,0 0-16,0 0 16,0 0-16,0 1 15,0-1-15,0 0 16,0-1-16,0 1 16,0 0-16,0 0 15,0 1-15,0 0 16,0 0-16,0-1 15,0 0 1,0 3-16,0-2 16,0-1-16,0 2 15,0-2-15,0 1 16,-1 0-16,1-1 16,-1 1-16,1 0 15,-1 0-15,1-1 16,0 0-16,0 2 15,0-2-15,0 1 16,0 0 0,0-1-16,-1 2 15,1-2-15,0 0 16,0 1-16,0 0 16,0-1-16,0-1 15,0 2-15,0-1 16,1-1-16,-1 2 15,1-5-15,-1 4 16,0 0 0,0 0-16,0 0 15,0 0-15,-1 1 16,1-1-16,2-2 16,-2 1-16,1-1 15,-1 2-15,0-1 16,0 2-16,0-2 15,1 0-15,-1-1 16,0-1-16,0 2 16,0 0-1,0 0-15,0 0 16,-1 0-16,1 0 16,0 1-16,0-1 15,0 1-15,0 0 16,0 0-1,0 0-15,1-1 0,-2 1 16,1-1-16,0 0 16,0 0-1,1 0-15,-1-1 16,0 2-16,-1-1 16,2 1-16,-1 0 15,0 0-15,0-2 16,0 2-16,1 0 15,-1 0 1,-1 0-16,2-1 0,-1 0 16,0 1-16,-1-1 15,2 1 1,-1-1-16,0 1 16,0 0-16,0-1 15,1 0-15,-2 1 16,1 0-16,1 0 15,-2 0 1,1 3-16,0-2 16,0-1-16,0 1 0,0-1 15,0 0 1,0-1-16,0 1 16,0 0-16,0 0 15,0 0-15,0 0 16,0 0-16,0 0 15,0 1 1,0-1-16,0 1 0,0-1 16,0 0-1,0 2-15,-1-2 0,1 0 16,0 3 0,-1 2-16,1-5 15,0 1-15,0-1 16,0 2-16,0 1 15,0-3-15,0 3 16,0-3 0,-1 1-16,0 2 15,1-2-15,-1 1 16,1-1-16,0 0 16,0 0-16,0 0 15,0-1-15,0 1 16,0-2-16,1-1 15,0 1-15,0 0 16,0-2-16,-1 3 16,0 1-1,0-2-15,0 2 16,0-1-16,0-1 16,-1 2-16,1-2 15,0 1-15,0-1 16,0-1-16,0 1 15,0 1-15,1 0 16,-1-2-16,-1 2 16,1-1-1,0 1-15,0 3 16,-1-3-16,1 1 16,-1 3-16,1-1 15,0 0-15,1-5 16,-1 2-16,0 0 15,0 0-15,0 0 16,0 0-16,0-1 16,0 1-16,-1 0 15,1 0 1,-1 1-16,3-3 16,-2 2-16,-1 1 15,1-1-15,0 1 16,-1 0-16,3-3 15,-1 1-15,-1 1 16,0 1-16,0 1 16,0-1-16,0 2 15,0 0 1,0-2-16,0-1 16,-1 1-16,1 0 15,0 0-15,0-2 16,0 1-16,0-1 15,0 1-15,0-2 16,0 0-16,0 0 16,0 0-16,-1 1 15,0 0 1,1 1-16,-1 0 16,2-5-16,1-2 15,1-3-15,1-4 16,-2 4-16</inkml:trace>
  <inkml:trace contextRef="#ctx0" brushRef="#br0" timeOffset="36559.83">14872 8189 0,'1'8'0,"1"15"0,-5 2 0,-4 1 0,7-26 0,-9 29 0,2 2 0,-6 6 0,-8 10 16,-5 8-1,-2 10-15,2 2 0,5 4 16,15-11-16,-3 6 16,1 3-1,4 3-15,-2 7 16,1 4-16,-4 2 16,-5 3-16,-5 1 15,-2-1-15,8 2 16,-4-6-16,2 1 15,5-3 1,-1 0-16,-2 1 0,1-1 16,-5 1-1,1-1-15,-1 2 16,3-2-16,-3 0 16,1-2-16,0-3 15,2-2-15,-5-1 16,9-5-1,-4 1-15,10-4 16,-1-6-16,-3 0 16,0-2-16,-5-2 15,2-3-15,1-5 16,3-5-16,4-5 16,4-4-16,1-3 15,1 0-15,4-1 16,4-3-16,-1 0 15,2-2 1,0-2-16,2-5 16,10-3-16,5-3 15,1-2-15,1-3 16,6-1-16,2-3 16,2-2-16,-1-1 15,-1 0-15,6 0 16,3-3-16,3 1 15,-1 0 1,5-3-16,1-3 16,-1-1-16,1 1 15,4-1-15,4 0 16,3 0-16,2 0 16,3-2-16,0 0 15,5 1-15,2-1 16,2 0-16,0 2 15,-1 1 1,2 0-16,4 1 16,-2 3-16,1-3 15,-2-4-15,0 3 16,5-2-16,1-1 16,-1 4-16,-1 0 15,2 1-15,-2-2 16,5 1-16,-4 1 15,-3 4-15,-2 0 16,1 1 0,-3-2-16,1 3 15,5 2-15,-10 3 16,-2 0-16,-2 2 16,0 3-16,-2-1 15,-4 1-15,-3 2 16,-8 2-16,-5 0 15,-3-2-15,-3 0 16,-5-1-16,-8-4 16,-6-2-1,-6-1-15,-2-3 16,0 1-16,-10-3 16</inkml:trace>
  <inkml:trace contextRef="#ctx0" brushRef="#br0" timeOffset="38661.71">14953 8185 0,'-3'2'0,"-2"1"16,4 0-16,4 0 0,4-2 0,5-1 0,4 0 0,5 1 0,4-1 0,5 0 0,3 0 15,3-1-15,2-2 16,2 1 0,0 0-16,3-1 15,0 1-15,3-2 16,4-1-16,6-1 15,1 0-15,1-2 16,-1 4-16,-2 0 16,0-2-16,3 2 15,1-2-15,4 0 16,7 1 0,6-1-16,1-1 15,1 1-15,0-3 16,-3 0-16,-1 0 15,4 2-15,-2 0 16,1 2-16,4-3 16,-1 4-16,0-4 15,1 2-15,-3 2 16,0-3 0,5 0-16,-2 1 15,-3 6-15,-3-1 16,-3-1-16,-4 0 15,1 0-15,0 0 16,-2 0-16,0 1 16,0-1-16,-3 2 15,-2-2 1,-1 1-16,-1 0 0,-4-3 16,-3 0-1,-4 0-15,-2 2 16,-4 2-16,-5 3 15,-5 2-15,-3 2 16,-5 2-16,-5 0 16,-3 2-16,-2 1 15,-3 3 1,-1 3-16,-2 3 16,-1 7-16,-3 3 0,-4 7 15,-2 6 1,-4 6-16,-2 6 15,-2 6-15,1 7 16,-1 3-16,-1 5 16,-1 5-16,0 2 15,1 4 1,3 8-16,-1 4 16,-1 4-16,2 0 15,1 3-15,0 1 16,0-2-16,0 0 15,-1 1-15,0 5 16,-1 3-16,7 5 16,1-13-16,4 1 15,-4-10-15,-3-3 16,0 9 0,-2-2-16,-5 2 15,2-9-15,1-21 16,-2 16-16,-2 12 15,8-3-15,2 2 16,10-5-16,-1-8 16,-6-20-16,-7-21 15,-4-37-15</inkml:trace>
  <inkml:trace contextRef="#ctx0" brushRef="#br0" timeOffset="39779.43">16688 8064 0,'-3'0'0,"3"2"0,1 3 0,2 4 0,-1 2 0,-1 6 0,-1 4 0,-3 6 16,2 6-16,0 4 16,-1 7-16,-3 6 15,0 7-15,-1 6 16,-1 5-16,-1 6 15,2 4 1,-1 4-16,-2 5 16,-3 5-16,2 5 15,1 6-15,1-2 16,8-2-16,-4 4 16,-3 3-1,-10 13-15,-2 6 16,8-7-16,3 4 0,9-13 15,-4 2 1,1-2-16,-1-4 16,1 0-16,0-8 15,-2-6-15,0 2 16,-1-7-16,2 0 16,5 0-1,-2-8-15,-3 0 16,5-4-16,2-10 15,2-9-15,0-10 16,-3-14-16,-6-17 16,-6-15-16,-1-10 15</inkml:trace>
  <inkml:trace contextRef="#ctx0" brushRef="#br0" timeOffset="40964.18">14851 8981 0,'0'1'0,"1"2"0,1-1 0,2-1 0,9-2 0,0 0 0,-1 1 0,0 0 16,4 2-16,2-1 0,5 0 15,1 0-15,4 1 16,1-2-16,-1-2 16,4 1-16,0-1 15,9-2 1,-3 1-16,-3 1 0,6-1 15,4 0-15,3-3 16,5 0 0,11-1-16,5-3 15,2 0-15,-11 2 16,1 1-16,-4 4 16,0 0-16,2 3 15,2-2-15,1-1 16,1-2-1,2-2-15,5-1 0,2 1 16,-2 2 0,2 0-16,0 0 15,2 2-15,1-2 16,3 0-16,-1 3 16,-1 0-16,3 0 15,-3 1-15,0 1 16,-2-2-1,-2 2-15,2-3 16,-1 2-16,1 1 0,-1 1 16,0 1-1,-1-3-15,-2 1 16,-1-1-16,-3 0 16,-1-1-16,0 3 15,-3 0-15,-1-3 16,-2 1-1,-3-3-15,0 0 16,-2 1-16,-1 2 16,0 0-16,-2 0 15,-3-3-15,-5-1 16,-8-5-16,-9-3 16,-9-2-16,-7-2 15,-9 7-15</inkml:trace>
  <inkml:trace contextRef="#ctx0" brushRef="#br0" timeOffset="42658.75">15003 8644 0,'0'0'0,"0"0"15,0 0 1,0 0-16,0 0 16,0 0-16,0 0 15,0 0-15,0 0 16,0 0-16,0 0 15,0 0-15,0 0 16,4 2-16,-4-2 0,-3-1 0,0 0 0,1 2 0,-1-2 0,34-49 0,-23 44 0,5-3 16,0 0-16,-1 3 15,-1 1-15,1 3 16,-7 0 0,-5 5-16,4-2 15,-13 6-15,2-4 16,4-1-16,-8 5 15,1-2-15,7-3 16,7-5-16,6-2 16,3-1-1,-5 1-15,2 0 0,-4 2 16,0 0 0,-3 1-16,2 0 15,2-2-15,2-1 16,1 1-16,0-2 15,2 4-15,-1-1 16,-1-1 0,4 5-16,-3 3 15,-1 3-15,-6 2 16,4 4-16,-7 2 16,-1 6-16,-14 9 15,1-1-15,1 1 16,-4 3-16,1-2 15,1 5-15,-1-7 16,4 3-16,1-3 16,2-5-1,14-18-15,-18 20 47,10-21-47,13-9 16,-14 7-16,6-9 0,2-3 15,-1-4-15,2-3 0,1-5 0,7-6 0,-1-4 16,8-5-16,8-5 16,1-1-16,-2 4 15,-6 9 1,-1 1-16,-1 5 16,-1 4-16,-1 2 15,-1 3-15,0 1 16,2 1-16,-4 5 15,0 4-15,1 4 16,-3 4-16,-1 4 16,-3 4-1,-5 7-15,-4 4 16,0 6-16,-5 3 16,0 3-16,-2-1 15,5-3-15,2-5 16,6-8-16,-3-8 15,-2-8-15,-3-5 16,-10 1-16</inkml:trace>
  <inkml:trace contextRef="#ctx0" brushRef="#br0" timeOffset="43783.7">15724 8572 0,'-1'11'0,"-3"15"0,0 4 0,-1 1 0,5-31 0,-3 30 16,3-1-16,3-4 0,2-3 15,3-7-15,1-4 16,1-6 0,3-7-16,3-6 0,2-4 15,-1-5-15,-1-5 16,-2-2 0,0-1-16,-6-1 15,-1 1-15,-6 2 16,-2 3-16,1 4 15,-5 6-15,-3 5 16,-4 6-16,-6 9 16,-4 9-1,-5 5-15,-2 6 0,5 3 16,2-1 0,6-5-16,16-9 15,0-8-15,4-6 16,4-7-16,6-8 15,5-6-15,3-7 16,2-1-16,2-2 16,0 1-16,3 3 15,-1 3 1,-1 5-16,-5 4 0,-5 8 16,0 0-16,-4 4 15,-4 5 1,-2 4-16,-5 5 15,-3 5-15,-3 3 16,-3 1-16,-2-2 16,1-3-16,1-7 15,5-5 1,3-5-16,2-5 16,5-5-16,2-6 0,5-3 15,2-1 1,1 0-16,-2 3 15,-1 2-15,-3 3 16,1 5-16,-3 4 16,-2 3-16,-1 7 15,-2 3 1,-1 5-16,0 2 16,-1-1-16,-5-2 15,1-5-15,4-5 16,6-3-16,2-5 15,0-2-15,0-2 16,1-1-16,-1-1 16,-2 2-16,-1 1 15,0 5-15,0 3 16,-1 2 0,1 3-16,-1 1 15,3-5-15,-2 2 16,1-8-16,4-3 15,0-4-15,1-5 16,0 0-16,-1-3 16,-3-1-16,-6 6 15,-2 2-15,-4 2 16,-3 4 0,-4 6-16,-4 8 15,-5 8-15,1 5 16,2 4-16,4-3 15,6-5-15,9-9 16,5-8-16,2-6 16,9-15-16,-9 2 15</inkml:trace>
  <inkml:trace contextRef="#ctx0" brushRef="#br0" timeOffset="44364.71">17351 8289 0,'-4'1'0,"-6"3"0,-5 1 0,-3 0 0,-5 1 0,-1 5 0,24-11 0,-24 14 0,1 6 15,3 4-15,1 2 16,4 4-16,3 0 16,3 3-16,2 0 15,1-2-15,2-3 16,5-1-1,5-2-15,8-4 16,6-6-16,3-3 16,10-7-16,0-3 15,4-5-15,-1-4 16,-4-6 0,-2-2-16,-3 0 0,0 1 15,-17 9-15</inkml:trace>
  <inkml:trace contextRef="#ctx0" brushRef="#br0" timeOffset="44981.53">17728 8337 0,'-1'9'0,"-1"12"0,-3-1 0,-2 2 0,7-22 0,-7 25 0,-2 6 0,1 2 15,0 2-15,1 0 16,3-4 0,3-7-16,1-9 15,2-7-15,-1-7 16,2-5-16,1-3 15,-1-5-15,0-5 16,0-3-16,1-5 16,0-3-16,3-4 15,-2-1-15,1-1 16,2 4-16,0-1 16,-1 4-16,4 2 15,-1 2 1,2 5-16,0-1 15,2 4-15,-1 0 16,1 2-16,3 1 16,1 1-16,3 2 15,3 0-15,0 3 16,0 2-16,-2 3 16,-2 5-16,-4 1 15,-5 4 1,-4 4-16,-6 3 15,-7 4-15,-6 3 16,-6 2-16,-4 0 16,-4 4-16,2-2 15,0-2-15,6-2 16,4-6-16,6-5 16,8-5-16,-2-7 15</inkml:trace>
  <inkml:trace contextRef="#ctx0" brushRef="#br0" timeOffset="45489.6">18293 8148 0,'1'7'0,"1"10"0,-1-1 0,-2 2 0,-5 6 0,0 4 0,-3 6 0,-1 6 15,-1 3-15,1 0 16,2 0-16,5-7 16,0-7-16,1-6 15,4-9-15,2-5 16,1-6-1,1-3-15,-1-7 16,-1-5-16,0-4 16,2-5-16,-1-3 15,1-6-15,1-2 16,0-2-16,3-1 16,2 0-16,4 1 15,1 3-15,1 4 16,2 3-1,0 2-15,0 3 16,1-1-16,1 2 16,3 3-16,1-2 15,3 6-15,1 1 16,-2 3-16,-5 4 16,-2 2-16,-7 3 15,-10 0-15</inkml:trace>
  <inkml:trace contextRef="#ctx0" brushRef="#br0" timeOffset="45669.93">18482 8345 0,'-1'-1'0,"1"-2"0,1 2 0,6 0 0,-7 1 0,17 0 0,7-2 0,2-4 0,1-2 0,-14 1 16</inkml:trace>
  <inkml:trace contextRef="#ctx0" brushRef="#br0" timeOffset="51961.58">13790 9568 0,'-2'-2'0,"-3"-4"0,0-1 0,-1 1 0,4-3 0,1-3 0,3-3 0,6-5 15,3-6-15,3-6 16,4-6-16,2-2 16,3-4-16,3-5 15,1 2-15,3-3 16,5-1-16,3 0 15,0 3 1,4 4-16,4 8 16,2 4-16,-2 4 15,-1 5-15,-5 6 16,-4 7-16,-5 8 16,-7 1-16,-3 4 15,-4 4-15,-7-1 16,-5-1-16,-4-2 15,-6-2-15,-3-4 16,1-1 0,-1-3-16,-1-1 15,2-3-15,4-2 16,-1-2-16,2-1 16,3-1-16,0 1 15,3 1-15,0 3 16,1 3-16,-2 5 15,-1 3 1,3 5-16,0 5 16,0 3-16,0 3 15,0 2-15,0 0 16,-1-3-16,1-2 16,-2-6-16,1-2 15,-3-6-15,-2-2 16,-2-4-16,1-4 15,-1-1-15,-2-1 16,-3 1 0,1 0-16,0 1 15,0 2-15,-1 1 16,3 5-16,2 3 16</inkml:trace>
  <inkml:trace contextRef="#ctx0" brushRef="#br0" timeOffset="53893.58">6925 12563 0,'-14'5'0,"-14"6"0,4-1 0,7-3 0,17-7 0,-17 6 0,-3-1 0,-2-1 0,-2-2 15,-3-1-15,-3 2 16,-1 2 0,2 1-16,-2 0 15,7-1-15,2 0 16,-8-2-16,-1-2 15,-5 0-15,0-1 16,-2-1 0,-2 2-16,1 1 15,4 0-15,1-1 16,3 0-16,-11-2 16,-4-3-16,3-1 15,-1 2-15,-1-1 16,3-1-16,-1 1 15,3 1-15,-2-1 16,-2-1-16,2 0 16,1 0-1,0 1-15,-3-2 0,1 1 16,1-1 0,-2 0-16,2-1 15,-2 0-15,0 2 16,1 0-16,-1 0 15,1-1-15,0 0 16,2 0-16,-2 1 16,-1 0-16,0 1 15,1-1 1,-1-2-16,2 0 16,2-3-16,4-2 15,-2 1-15,1 1 16,3 3-16,4 3 15,17 5-15</inkml:trace>
  <inkml:trace contextRef="#ctx0" brushRef="#br0" timeOffset="111269.43">4822 12461 0,'0'0'15,"0"0"-15,0 0 0,-7-4 0,10-1 16,1 1-16,-5 2 0,-3-2 0,-2 0 0,-7-40 0,11 26 0,-1-2 16,1-2-1,1-2-15,-1-3 16,3-1-16,0-1 16,-2-1-16,0 1 15,1-1-15,3-1 16,-1 2-16,0 2 15,1 0-15,0 1 16,-1 4-16,-2 1 16,3 3-1,2 0-15,-2 5 16,-2 3-16,0 3 16,-1 4-16,-1 3 15,-2 2-15,-1 4 16,0 3-16,-4 4 15,0 5-15,3 4 16,-4 3-16,5 4 16,1 2-16,-1 1 15,4 1 1,0-1-16,2-1 16,0-1-16,-1-1 15,1 0-15,2-3 16,-1-3-16,2-6 15,-2-6-15,-1-6 16,-2-5-16,0-7 16,-4-5-16,-2-7 15,1-6 1,1-6-16,0-5 16,1-1-16,-2 0 15,2 3-15,4 1 16,5 5-16,5 9 15,5 9-15</inkml:trace>
  <inkml:trace contextRef="#ctx0" brushRef="#br0" timeOffset="-189797.48">14927 7263 0,'13'14'0,"16"20"0,-7 5 0,0 6 0,-22-45 0,23 56 15,4 12-15,7 7 16,5 3-16,-1-3 16,-9-17-16,-8-19 15,-25-27-15,-4-15 16</inkml:trace>
  <inkml:trace contextRef="#ctx0" brushRef="#br0" timeOffset="-189607.16">15005 7593 0,'6'-2'0,"10"-5"0,0-7 0,1-12 0,5-17 0,6-8 0,0 0 16,-4 6-16,-11 29 16</inkml:trace>
  <inkml:trace contextRef="#ctx0" brushRef="#br0" timeOffset="-189216.31">15586 7722 0,'-5'-2'0,"-7"0"0,0-2 0,0-5 0,-3-12 0,-4-15 0,3-9 15,5-1-15,4 8 16,5 11-16,5 13 16,5 18-16,1 12 15,6 18-15,-1 12 16,4 5-16,0 2 16,4-4-1,2-3-15,-8-19 16,-11-17-16,-7-15 15,-6-11-15,-5-13 16,6 12-16</inkml:trace>
  <inkml:trace contextRef="#ctx0" brushRef="#br0" timeOffset="-189050.61">15466 7246 0,'-1'0'0,"1"0"0,3 1 0,4 4 0,-7-5 0,12 4 0,1-4 0,-1-6 0,-7 0 0</inkml:trace>
  <inkml:trace contextRef="#ctx0" brushRef="#br0" timeOffset="-188433.98">15874 7643 0,'-7'-4'0,"-12"-6"0,5 1 0,-1-3 0,0-8 0,15 20 0,-12-35 0,4-12 0,6-5 15,3 2 1,6 0-16,9 16 16,6 10-16,4 9 15,2 13-15,-3 8 16,0 11-16,1 11 16,-2 9-16,-1 9 15,-4 1-15,1-5 16,-3-9-16,-8-8 15,-4-12 1,-4-12-16,-1-9 16,-2-12-16,-2-11 15,0-11-15,0-2 16,4 1-16,4 5 16,7 9-16,2 14 15,7 16-15,4 8 16,3 8-16,1 5 15,0 3-15,-2-2 16,-3-5 0,-6-10-16,-2-11 15,-5-12-15,-7-12 16,-8-13-16,-4-8 16,-5-5-16,-4 3 15,-1 9 1,9 10-16,9 18 0,7 15 15,5 10 1,4 12-16,0 3 16,-1 2-16,-5-7 15,-8-14-15</inkml:trace>
  <inkml:trace contextRef="#ctx0" brushRef="#br0" timeOffset="-188239.68">16186 6748 0,'-3'31'0,"-5"-18"0,1-5 15,7-3-15,5-4 16,-2 10 15</inkml:trace>
  <inkml:trace contextRef="#ctx0" brushRef="#br0" timeOffset="-187759.32">16668 7280 0,'0'-1'0,"10"-2"0,-13-3 0,-7-7 0,6-2 0,-2-3 0,-2-1 0,0-1 0,0-1 0,1-1 0,3 1 0,1 6 16,2 5-16,4 9 15,2 9-15,3 6 16,4 12 0,2 3-16,0 3 15,3-4-15,-3-4 16,-3-10-16,-7-9 16,-4-8-16,-6-11 15,-4 1-15</inkml:trace>
  <inkml:trace contextRef="#ctx0" brushRef="#br0" timeOffset="-187589.01">16572 6861 0</inkml:trace>
  <inkml:trace contextRef="#ctx0" brushRef="#br0" timeOffset="-187135.92">16847 7121 0,'0'-3'15,"-2"-4"-15,-2-8 0,-3-2 0,1-6 0,2-1 0,4 1 0,7 2 0,5 3 16,3 5-16,2 5 15,1 4-15,-2 5 16,-1 4-16,-2 4 16,-3 2-16,-5 4 15,-3-2 1,-1-1-16,-2-3 16,0-7-16,0-7 15,2-9-15,0-8 16,0-5-16,6-1 15,0 0-15,5 4 16,0 7-16,-2 7 16,0 5-16,1 1 15,-2 0 1,-3-1-16,-4-6 16,-3-9-16,-5-11 15,-1 9-15</inkml:trace>
  <inkml:trace contextRef="#ctx0" brushRef="#br0" timeOffset="-186964.03">17037 6121 0,'1'6'0,"4"12"0,-4 6 16,3 16-16,6 25 0,-10-65 0,20 86 0,7 14 0,8 14 15,-15-34-15,-14-34 16,-8-35-16</inkml:trace>
  <inkml:trace contextRef="#ctx0" brushRef="#br0" timeOffset="-186326.25">16403 7089 0,'-3'8'0,"10"16"0,-8-9 0,0 4 0,1-19 0,3 23 0,2 0 0,6 2 0,5 1 0,7 2 0,3-1 0,3-2 16,-2-3-16,-7-8 15,-6-9-15,-3-9 16,-9-11-16,-1-5 15,-5-8-15,-3-3 16,-3-1-16,0 2 16,1 5-16,4 8 15,1 6 1,4 6-16,2 5 16,5 6-16,7 5 15,6 8-15,8 7 16,3 6-16,2 5 15,1 6-15,-1 5 16,-1 3-16,-10-4 16,-2-2-16,-9-1 15,-6 2 1,-7-4-16,-10-3 16,-7-4-16,-3-6 15,-3-7-15,-1-10 16,-1-10-16,-1-13 15,-3-12-15,6-5 16,2-8-16,12 19 16</inkml:trace>
  <inkml:trace contextRef="#ctx0" brushRef="#br0" timeOffset="-178348.69">15284 10201 0,'-4'5'0,"-3"8"0,3 3 0,-3 2 0,-1 3 0,-2 1 0,-1 4 0,-1 1 16,1 4-16,-1 1 15,1 0-15,-1 1 16,3 1-16,2 0 16,-2-4-16,2 1 15,-1 0-15,1 0 16,-2 0-16,0 1 16,2-1-1,0 1-15,0 1 16,5 1-16,-2 0 15,1 1-15,1 0 16,-2 0-16,2-1 16,-2-1-16,2 1 15,0-1 1,2 2-16,1-2 0,-1 2 16,-2-1-16,1 1 15,0-1 1,1 1-16,-3-1 15,4 1-15,0 0 16,3 1-16,-2 0 16,5 1-16,-2 1 15,3 1 1,-1 0-16,4 1 16,3 0-16,4 2 15,2 0-15,2 2 16,3 2-16,1-1 15,3-3-15,4-2 16,2-4-16,2 0 16,5 1-16,4-1 15,0 3 1,3-2-16,1 0 16,7-2-16,7-3 15,6-1-15,7 0 16,3-4-16,-4 1 15,4-2-15,2-8 16,4-2-16,2 3 16,6-6-16,3 1 15,10-3-15,4-11 16,-11 1 0,1-3-16,3 1 15,0-2-15,4-2 16,-1-8-16,7-3 15,8-8-15,2 0 16,-4-3-16,0-5 16,-4-3-16,2-5 15,-2-6-15,3-6 16,-1-5-16,2-7 16,-2-3-1,-3-7-15,-3-4 16,-6-5-16,-3-3 15,-2-1-15,-8-1 16,-7 0-16,-7-11 16,1-9-16,-7-12 15,2-2-15,-8 4 16,-8-3-16,1-6 16,-3-3-1,-7 0-15,-7 3 16,-2 0-16,-2-3 15,-7-4-15,-4 2 16,-8 7-16,-2 3 16,-5 2-16,-5-2 15,-2-1-15,-6 6 16,-4 1-16,-3 5 16,-2 2-1,-3 1-15,-1 4 16,-2 2-16,-5 4 15,-6 1-15,-4 2 16,-3 6-16,-4 3 16,-3 2-16,-3 1 15,-8 3-15,0 6 16,0 1-16,-3 5 16,-1 3-16,-2 4 15,-4 4 1,-3 3-16,-3 1 15,-2 5-15,-4 3 16,-2 3-16,-2 5 16,2 2-16,0 3 15,1 4-15,-6 6 16,-1 7-16,-1 4 16,1 5-16,-4 5 15,0 1 1,3 3-16,1 4 15,1 2-15,1 1 16,3 3-16,1 1 16,3 0-16,12 3 15,5 4-15,0 0 16,1 0-16,5-2 16,1 0-16,3-1 15,3-1-15,4 0 16,4-1-1,-1 0-15,-3-1 16,4 0-16,3 1 16,3-2-16,2 0 15,2-1-15,2-2 16,3 2-16,2-2 16,1-1-1,2 0-15,1-2 0,1 0 16,2-2-16,0 0 15,0-1 1,3 0-16,0-2 16,1 0-16,1 0 15,0-1-15,2-1 16,1 1-16,1-2 16,0 0-16,1 0 15,1 0 1,-1 0-16,1 0 0,0 0 15,-1 0 1,0 0-16,0 0 16,-1 0-16,1 0 15,0 0-15,0 1 16,-1-1-16,1-1 16,0 1-16,0 1 15,0-1 1,1-1-16,-1 1 15,0 0-15,0 0 0,0 0 16,0 0 0,0 0-16,0 0 15,0 0-15,0 0 16,0 0-16,0 0 16,0 0-16,0 0 15,0 0 1,0 0-16,1-1 15,2-1-15,-3 2 16,0 0-16,0 1 16,0-2-16,3 0 15,-1 1-15,1-1 16,-1 0-16,-1 0 16,1 1-16,-2-1 15,1 1 1,-1 0-16,0-1 15,1 1-15,-2 0 16,1 0-16,0 0 16,0 1-16,0-1 15,-1 0-15,1 1 16,-1-1-16,1 0 16,-2 2-16,0-1 15,0 0-15,-2-1 16,-1-2-1,0-1-15,3-2 16</inkml:trace>
  <inkml:trace contextRef="#ctx0" brushRef="#br0" timeOffset="-145498.24">4943 12096 0,'0'0'0,"0"0"0,0 0 15,0 0 1,0 0-16,0 0 0,0 0 15,0 0 1,0 0-16,0 0 16,0 0-16,0 0 15,0 0-15,0 0 16,0 0-16,0 0 16,0 0-1,0 0-15,0 0 16,0 0-16,0 0 15,0 0-15,0 0 16,0 0-16,0 0 16,0 0-16,0 0 15,0 0-15,0 0 16,0 0-16,0 0 16,0 0-1,0 0-15,0 0 16,0 0-16,0 0 15,0 0-15,0 0 16,0 0-16,0 0 16,0 0-16,0 0 15,0 0-15,0 0 16,0 0-16,0 0 16,0 0-16,-13 3 0,12-3 0,1 0 0,2 3 0,-1-2 0,1 1 0,13 39 0,-14-39 15,2 0 1,-3 2-16,1-3 15,1 1-15,-2-1 16,0 1-16,0 0 16,0 0-16,0 0 15,1 0-15,-5 1 16,0 0-16,0 0 16,1 1-16,1-1 15,1 0 1,0-1-16,2 1 15,0-2-15,1 1 16,-1-1-16,0 1 16,1 1-16,-2-1 15,0-1-15,2 0 16,-2 0-16,0 0 16,0 0-16,-1 0 15,1 0-15,-1 0 16,1 0-1,1-1-15,1 0 16,-2 1-16,0-1 16,0 2-16,1-1 15,-1 1-15,1-1 16,0 1-16,0-1 16,-1 0-16,0-1 15,0 0-15,0 1 16,2-3-16,3 1 15,-1-1 1,-1 0-16,0 0 16,-1-1-16,0 3 15,0 0-15,-1 0 16,-1 0-16,-1-1 16,-1 0-1,1 1-15,0 0 0,0-1 16,0 0-16,1-1 15,-1 1 1,1 0-16,0 0 16,1 0-16,-1-1 15,0 1-15,1 0 16,-2 1-16,0 0 16,1 0-16,0 0 15,-1 0 1,1 0-16,-1-2 0,1 2 15,-1-1 1,0-1-16,0 1 16,0 0-16,1-1 15,0 2-15,0-1 16,-1 1-16,1-1 16,0 1-16,-1 0 15,1-1 1,-1 0-16,3 0 15,2-2-15,0 1 0,0-1 16,0 1 0,-1-1-16,0 2 15,-2-1-15,0 2 16,-1-1-16,0 1 16,0 0-16,-1 1 15,0-1 1,0 0-16,0 0 15,1 1-15,0-1 16,0 0-16,1 0 16,2-1-16,-2 0 15,3 0-15,-2 0 16,-2 1-16,1 0 16,-1-1-16,0 1 15,0 0-15,0 0 16,0 1-1,1 0-15,1 1 16,-1 0-16,-1-1 16,1 0-16,0 1 15,-1 1-15,1-2 16,-1 1-16,0-1 16,0-1-16,-1 2 15,-1 0-15,-1-1 16,5 0-16,-3-1 15,0 1 1,0 0-16,1 0 16,0 0-16,0 0 15,0 0-15,0 1 16,0-2-16,0 0 16,-1-1-16,1 1 15,0 0-15,0 1 16,1-1-1,-1 0-15,0 0 16,0 1-16,-4 1 16,-1-1-16,1 1 15,0-1-15,0 0 16,1 0-16,2 0 16,0 0-16,0-1 15,1 0-15,1 0 16,0-1-16,0 1 15,-1 1 1,2 0-16,-1 0 16,-1-1-16,0 1 15,0-1-15,-1 0 16,0 1-16,0-1 16,1 0-16,0 0 15,1 0-15,-1-1 16,0 1-16,2 1 15,-2 0-15,1 0 16,-1-1 0,1 0-16,-1 0 15,0 0-15,-1 1 16,2-1-16,-2 0 16,-3-7-16,3-1 15,0-3-15,3-5 16,6-1-16,6 3 15,7-6-15,-2 12 16</inkml:trace>
  <inkml:trace contextRef="#ctx0" brushRef="#br0" timeOffset="-144114.12">9144 12124 0,'-10'3'0,"1"-1"0,-1-1 0,1 2 0,0-2 0,4 2 0,6-1 0,0 2 16,-2 0-16,1 1 15,4 6 1,0 8-16,2 9 16,-6 6-16,-4 3 15,-3 3-15,-2 2 16,-11-7-16,5-4 15,-2-12-15,-5 4 16,1-5-16,0-5 16,0-6-16,5-3 15,1-4-15,7 1 16,1 2 0,6 2-16,2 4 15,0 2-15,3 0 16,1 4-16,-5-10 15</inkml:trace>
  <inkml:trace contextRef="#ctx0" brushRef="#br0" timeOffset="-143735.84">5204 12582 0,'5'1'0,"0"0"0,-10 4 0,-14 2 0,-3 2 0,4 1 0,3-1 0,2 1 0,6-3 16,3-2-1,2-1-15,3-2 16,1 0-16,1 0 16,0 1-16,-2 1 15,-2 1-15,1 2 16,-5 2-16,-2-1 15</inkml:trace>
  <inkml:trace contextRef="#ctx0" brushRef="#br0" timeOffset="-122531.14">5360 13468 0,'-4'-5'0,"-3"-7"0,-5 0 0,-1-3 0,-2-7 0,15 22 0,-7-27 0,6 0 16,3-1-16,0 1 16,4-1-1,1 1-15,4-3 16,-7 3-16,3-4 16,-4 13-16,7-39 15,-2 18-15,1 1 16,-1-1-16,1 3 15,-2 0-15,-3 0 16,-4 2-16,-3-1 16,0 1-1,2 2-15,-1 2 16,3 3-16,3 4 16,-1 7-16,0 4 15,1 5-15,0 4 16,-1 5-16,1 3 15,-1 3-15,2 5 16,1 3-16,0 6 16,2 3-16,2 7 15,-2 4 1,1 4-16,0 5 16,-1 5-16,-4 3 15,1 1-15,1 0 16,0-2-16,0-2 15,2-3-15,4-4 16,2-3-16,1-3 16,-6-22-16,9 25 47,-4-14-47,-1 0 0,-2 0 0,-5-1 0,4 2 15,1-2-15,-3-4 16,-2-6-16,2-4 15,4-5-15,0-3 16,-2-4-16,2 1 16,-9 2-16,2-10 47,10 0-32,-10-7-15,2 6 16,4 7-16,-2-4 0,2 0 0,3 4 15,-3-6-15,0-1 0,3-3 0,-4-10 16,-5-6-16,1-6 16,-1-9-16,1-4 15,5 10-15,-1-3 16,-5-3-16,-5-1 16,0 1-1,-1 3-15,3 0 16,1 3-16,-1 6 15,1 6-15,3 5 16,3 7-16,2 7 16,-14-12 15,13 9-31,5 4 0,5 0 0,6 3 0,-4 0 16</inkml:trace>
  <inkml:trace contextRef="#ctx0" brushRef="#br0" timeOffset="-121549.18">6380 13248 0,'7'-8'16,"4"-9"-16,-20 3 0,-12 3 0,21 11 0,-29-5 0,6 2 0,8 1 0,3 0 15,1 3-15,2 5 16,0 3-16,2 4 16,-6 6-1,1 2-15,-4 7 16,-1 5-16,2 5 15,-1 3-15,2 3 16,2 6-16,1-6 16,5-1-16,3-4 15,3-3-15,4-5 16,4-4-16,1-6 16,2-4-1,5-7-15,3-4 16,4-7-16,3-4 15,3-3-15,0-3 16,-1-2-16,2-4 16,1-1-16,3-3 15,-4-1-15,-1-4 16,-2-3-16,-3-1 16,0-3-16,-5-1 15,1 0 1,-1 0-16,-4 0 15,-5-1-15,-10 1 16,0-1-16,-3 17 16,-9-34-1,-1 20-15,-8 2 0,-3 3 16,-7 5-16,-1 5 16,-1 6-16,-1 6 15,1 6 1,3 5-16,2 7 15,2 7-15,2 4 16,3 7-16,7 5 16,7 3-16,7-1 15,5 0-15,3-20 16</inkml:trace>
  <inkml:trace contextRef="#ctx0" brushRef="#br0" timeOffset="-120364.25">6851 13779 0,'0'0'15,"0"0"-15,0 0 0,9 1 0,-7 1 0,-4-2 0,3 0 16,2 0-16,1-4 0,13-61 0,-8 38 0,1-2 16,1-3-16,-4-3 15,-1-3 1,-1-2-16,1-2 15,-3-1-15,4 1 16,-2 1-16,-3 3 16,-3 0-16,-1 2 15,-1 7-15,2 7 16,0 8-16,5 9 16,4 8-16,5 8 15,3 9 1,1 6-16,-1 8 15,-3 4-15,1 2 16,0 1-16,-6 1 16,6-6-16,-3-2 15,-3-4-15,-2-2 16,-1-7-16,0-4 16,7-3-16,0-5 15,0-5 1,-3-2-16,-3-4 15,0-4-15,0-6 16,0-5-16,2-7 16,0-4-16,2-5 15,-2-2-15,1-2 16,1-3-16,-1 0 16,-4 1-16,2 2 15,0-1-15,0 3 16,0 3-1,-1 16-15,3-20 47,-4 18-47,-4 3 16,9 7-16,-5 6 16,0 7-16,-2 9 0,0 8 0,0 8 0,4 9 0,0 6 15,1 6-15,-1 7 16,2 3-16,0 1 15,-9-25 1,6 36 15,-2-23-15,-2-8-16,-3-5 0,-1-7 0,-1-6 0,-1-6 0,3-6 16,7-3-16,4-3 15,5-2-15,6-1 16,-11-1-16</inkml:trace>
  <inkml:trace contextRef="#ctx0" brushRef="#br0" timeOffset="-119492.59">7783 13367 0,'0'0'0,"0"0"16,0 0-16,-3-12 0,7-1 0,-21 10 0,18 1 0,9 2 0,-19 4 0,-15 91 0,19-60 15,1 4-15,1 2 0,-1 2 0,1-3 0,3-1 16,1-3-16,0 1 16,-3 1-16,0-1 15,-2-2 1,5-2-16,-2-2 15,1-3-15,2-5 16,1-6-16,1-3 16,0-3-16,1-2 15,-1-4-15,0-1 16,-1-2-16,4-2 16,1-3-16,1-1 15,1-1-15,1 0 16,1-2-16,1 0 15,1-1 1,-6 4-16,15-3 47,-7-2-47,1 6 16,3-1-16,-2 3 0,6-5 15,-15 2 1,12 7-16,4-7 15,-14 3 1,6 1-16,-3-1 16,-3 1-16,-2-1 15,-5-1-15,1 1 0,-2 0 0,-1-1 0,-2 0 0,2-1 16,-3 0-16,-4-1 16,-5 0-16,2-3 15,14 1-15,-1-2 16,1 2-16</inkml:trace>
  <inkml:trace contextRef="#ctx0" brushRef="#br0" timeOffset="-118785.85">7805 13815 0,'-2'-5'0,"-7"-5"0,-3 1 0,-1 1 0,0 1 0,13 7 0,-7-7 0,5 2 15,4 0-15,5 0 0,7 1 0,-2 2 16,-1-4-16,3 1 16,3-1-16,1 0 15,0-1-15,-1 1 16,-7 3-16,20-6 47,-8 4-32,-1 1-15,0 1 0,-1 2 0,-27-3 32,17 0-32,0 2 15,0-7-15,-2 6 16,-5 4-16,2-3 15,0 1-15,2 1 0,1 1 0,5-3 0,0 0 0,1 2 16,-1-2-16,-9 2 16,-29-15 31,8-1-47,2 3 15,-4-3-15,-6-4 0,-5-4 0,-2 2 0,-1 2 0,2 0 16,8 2-16,10 4 15,4 2 1,-1 0-16,9 6 0,0 3 16,8 0 31,9-6-47,-2 1 15,-3 10-15,9-3 16,3-2-16,2 4 15,-2-2-15,-1-1 0,-2 0 16,1-3-16,-4-1 0,-7-3 0,-8 1 16,20-1 15,-11 1-15,-2-1-16,-1 1 15,1-1-15,0 3 0</inkml:trace>
  <inkml:trace contextRef="#ctx0" brushRef="#br0" timeOffset="-116337.74">8904 13234 0,'6'9'0,"8"14"0,-9 1 0,-7 1 0,2-25 0,-10 28 0,-3 4 0,2 2 15,1 0 1,4-1-16,7-2 15,1-3-15,2 0 16,2-1-16,1 1 16,0-1-16,-2 0 15,-1 0 1,-2-4-16,2 0 16,3-5-16,1-1 0,0-5 15,2 0 1,-2-1-16,2-3 15,3-3-15,2-2 16,3-5-16,1-3 16,1-3-16,3-5 15,1-4 1,2-3-16,4-5 16,-1-4-16,2-5 15,0-2-15,3-2 16,0-3-16,-2 2 15,-2 1-15,-2 0 16,-4 2-16,1 1 16,-1 4-16,-1 3 15,-2 3-15,-6 5 16,-5 7 0,-3 4-16,2 5 15,1 1-15,0 4 16,1 1-16,2 0 15,-2 1-15,0 1 16,-5-2-16</inkml:trace>
  <inkml:trace contextRef="#ctx0" brushRef="#br0" timeOffset="-114651.3">9577 13511 0,'0'0'0,"0"0"15,0 0-15,0 0 16,0 0-1,0 0-15,0 0 16,0 0-16,0 0 16,0 0-16,0 0 15,0 0-15,0 0 0,1 1 16,4-2-16,-1 0 0,-1 1 0,0 0 0,-2 1 0,-28 71 0,18-51 0,0 1 16,-5 2-16,1-1 15,4-2 1,2-3-16,1-2 15,3-5-15,6-9 16,-1-2-16,0-3 16,1-6-16,3-2 15,4-6-15,3-3 16,4-3-16,0-3 16,3-4-16,4 0 15,3 2-15,4 2 16,4 3-1,-3 4-15,2 6 16,-3 2-16,-1 6 16,-7 4-16,-4 5 15,-8 2-15,-5 4 16,-4 4-16,-4 3 16,-7 2-1,-2 2-15,-2 1 0,2 2 16,-3 0-16,2 1 15,-3-1 1,-1-3-16,-3-5 16,1-4-16,-5-10 15,-2-7-15,0-4 16,1-3-16,0 1 16,3 0-16,4 5 15,6 1 1,4 3-16,-3 2 0,4 0 15,18 2 1,5 1-16,6 2 16,8-1-16,4 2 15,-1 0-15,3-1 16,-5-2-16,-9-5 16,7-7-16,-1-4 15,2-6-15,-7 1 16,-3-3-1,-5-2-15,1 3 0,-3 5 16,0 3 0,-2 3-16,-1 5 15,-1 6-15,-2 0 16,-2 2-16,-2 0 16,-2 0-16,-1-1 15,-2-1 1,0 0-16,-4 2 15,0 2-15,-1 2 16,-1 1-16,-1 3 0,2 3 16,1 0-1,0 0-15,-1-1 16,0-1-16,2-5 16,0-1-16,1-3 15,4-4 1,-2-7-16,1-7 15,4-4-15,0-6 16,1-4-16,3-3 16,-1-2-16,4-2 15,4 2-15,-1 2 16,7 4-16,-1 4 16,8 6-16,3 6 15,3 6-15,1 8 16,-2 5-1,-4 6-15,-1 4 16,-6 3-16,-8-1 16,-12-2-16,-3-1 15,-9-2-15,-4-3 16,-4 0-16,-3-1 16,-7-1-16,-5-1 15,2-1-15,7 3 16,6 0-16,5 3 15,8 6 1,13 7-16,15 6 16,15 8-16,2 0 15,5-7-15,1-8 16,-10-11-16,-2-5 16,-23-10-16</inkml:trace>
  <inkml:trace contextRef="#ctx0" brushRef="#br0" timeOffset="-112538.08">10840 13507 0,'4'-4'0,"6"-5"0,-5 0 0,-5-2 0,-2 2 0,-3-1 0,-9-1 0,-6 1 0,-2 1 0,1 3 15,-1 2-15,3 3 16,3 2-16,1 0 15,-2 1-15,-1 2 16,-2 1 0,0 3-16,-1 3 15,0 2-15,-2 2 16,2 2-16,7 4 16,7 1-16,10 2 15,2 3-15,8-1 16,5 1-1,7-1-15,3 1 0,-3-3 16,-4-4-16,2-6 16,2-6-1,-4-4-15,0-7 16,-1-1-16,-4-4 16,-2-4-16,1-3 15,-1-3-15,-4-1 16,2-1-16,0 0 15,4 1 1,2 1-16,4 1 0,4 1 16,-1 2-1,1 1-15,2 4 16,2 1-16,0 3 16,-2 0-16,-3 4 15,-6 1-15,-8 0 16,-12 1-16,-5 1 15,-5 1 1,-2 0-16,-2 2 16,-2 2-16,2 2 0,1 3 15,2 2 1,-1 3-16,1 2 16,3 1-16,-1 1 15,1-1-15,-1-3 16,1-4-16,4-3 15,1-5 1,3-4-16,2-3 16,4-4-16,4-3 15,5-4-15,1-2 16,6 0-16,-1 0 16,1 6-16,3 2 15,-11 6-15,-1 5 16,1 7-16,0 6 15,-2 5 1,-5 5-16,-1-2 16,-7 0-16,-3 0 15,-2-1-15,0-3 16,-1-3-16,7-5 16,5-6-16,3-9 15,4-7-15,4-7 16,6-4-16,3-5 15,3-2-15,2-4 16,1-1-16,3-1 16,-1 2-1,-6 1-15,-4 3 16,-4 4-16,-4 3 16,-7 6-16,-7 4 15,-3 3-15,-1 1 16,5 3-16,3 1 15,1 0-15,1 2 16,-6 0 0,-3 3-16,-2 0 15,0 5-15,1 6 16,-5 6-16,-3 3 16,-1 9-16,-4 5 15,0 0-15,-2 3 16,1-2-16,-4-3 15,6-9-15,6-1 16,4-7-16,6-5 16,2-4-1,1-5-15,5-2 16,4-5-16,2-3 16,1-6-16,0-2 15,3-2-15,1 0 16,5 0-16,1 0 15,-1 1-15,-2 1 16,2 0-16,5 2 16,-4 2-1,1 2-15,-4-1 16,2 3-16,-2 0 16,-2 1-16,-4 4 15,-3-1-15,-6 1 16,-4 1-16,-1 0 15,-1 0-15,-1 1 16,-2-1-16,1 0 16,1 0-1,-2 0-15,1 0 16,1 2-16,-4 2 16,0 3-16,-6 4 15,-3 1-15,0 1 16,3-1-16,-4 2 15,2-3-15,3-4 16,6-3-16,2-2 16,3-5-16,6-5 15,6-5-15,3-3 16,7-6 0,2-2-16,0 0 15,-1 1-15,3 4 16,-1 6-16,-1 3 15,-2 7-15,-7 7 16,0 5 0,-8 2-16,-6 3 0,-7 0 15,-3 1-15,-5 4 16,1 2 0,-2 4-16,-1 2 15,-1-1-15,-5-6 16,-1-5-16,3-8 15,0-7-15,0-10 16,2-6-16,0-5 16,5-5-1,4 5-15,6 4 0,4 5 16,2 5 0,2 5-16,5 8 15,7 4-15,7 5 16,5 3-16,-2-3 15,3-1-15,-2-5 16,1-7 0,-3-4-16,-1-4 15,3-6-15,-5-3 16,13 1-16,-11 5 0</inkml:trace>
  <inkml:trace contextRef="#ctx0" brushRef="#br0" timeOffset="-112153.7">12466 13552 0,'0'-4'0,"0"-7"0,-1 2 0,-9 1 0,-8 3 0,-6 3 15,-2 0-15,3 0 0,4 1 16,0 2-16,3 3 16,3 2-1,-1 3-15,1 3 16,2 2-16,4 6 16,0 4-16,-3 3 15,4 6-15,-1 3 16,3 3-16,-1 2 15,2 1-15,0-6 16,7-4-16,6-6 16,4-4-16,6-9 15,11-7-15,4-3 16,6-7 0,-19 3-16</inkml:trace>
  <inkml:trace contextRef="#ctx0" brushRef="#br0" timeOffset="-111161.7">13173 13566 0,'-5'0'0,"-8"-1"0,-1-2 0,1 2 0,-3-1 0,16 2 0,-16-1 0,1-1 0,1-2 0,1-1 0,-1-1 15,-4-3-15,-1 3 16,1 1-16,-1-1 16,1 3-1,-1 1-15,-1 0 16,0 1-16,3 2 15,2 1-15,1 0 16,2 2-16,4 1 16,2 0-16,1 1 15,1 1-15,-2 0 16,0 0-16,-1 2 16,1-1-16,-5 2 15,2-1 1,0 2-16,0-2 15,-3 3-15,-2 0 16,3 0-16,-3 1 16,2 0-16,2-2 15,3-1 1,0-2-16,4 1 0,6 0 16,2-1-16,3-3 15,6 0 1,3 0-16,3-3 15,-2-1-15,-2 0 16,3 1-16,-1 0 16,0-2-16,-6 1 15,0-1-15,-2 1 16,-1 2 0,-2 2-16,-1-1 15,0 0-15,-3 1 16,-1 1-16,1 1 15,0-1-15,-6 2 16,1 1-16,1 2 16,0 1-16,-5 0 15,-2 3 1,0-2-16,-1-3 16,-8-1-16,2-3 15,0 0-15,0-3 0,8 1 16,-6-8-1,1-2-15,1-2 16,1-4-16,-4-3 16,6 0-16,9-1 15,13 3-15,10 1 16,5 10 0</inkml:trace>
  <inkml:trace contextRef="#ctx0" brushRef="#br0" timeOffset="-110714.63">13381 13788 0,'-8'-2'0,"-11"0"0,-1 0 0,1 2 0,-3 1 0,22-1 0,-24 3 0,0 1 0,2 2 16,2 5-16,0 5 16,2 3-16,6 2 15,2 5-15,5 2 16,8 2-16,4-3 16,9-6-16,6-7 15,10-7 1,6-8-16,2-9 15,-5-14-15,-8-2 16,-11-2-16,-7 2 16,-10 2-16,-6 2 15,-3 8-15,2 2 16,-5 6-16,4-1 16,2 4-16,-4 0 15,2 1 1,-6 2-16,-4 3 15,-1-1-15,3 3 16,4 5-16,8 4 16,5 5-16,9-5 15</inkml:trace>
  <inkml:trace contextRef="#ctx0" brushRef="#br0" timeOffset="-110292.77">13745 13552 0,'0'0'0,"0"0"0,-3-3 0,3 0 0,-1 0 0,1 2 0,4 7 16,6 11-16,-3 87 0,-15-60 0,-3 4 15,-11-8-15,-6-12 16,8-2-16,1-6 16,-4-7-16,2-5 15,1-1 1,3-2-16,6-2 15,4 1-15,-3 1 16,2-1-16,5 2 16,7-3-16,6-1 15,7 0-15,8 0 16,-9-4-16</inkml:trace>
  <inkml:trace contextRef="#ctx0" brushRef="#br0" timeOffset="-110012.99">14127 13960 0,'-12'6'0,"-14"8"16,1 1-16,6-2 0,19-13 0,-11 8 0,1 0 0,10-8 0,-13 9 0,-5 5 0,-10 4 16,-7 3-16,-5 4 15,-1-3 1,-1 2-16,28-19 15</inkml:trace>
  <inkml:trace contextRef="#ctx0" brushRef="#br0" timeOffset="-20851.91">2215 10234 0,'0'8'0,"0"11"0,0-19 0,0 18 0,-2-1 0,0-6 0,2-11 0,-3 9 0,2 1 0,1-10 0,-1 11 0,2-4 0,-1-7 0,0 7 0,0 3 15,0-1-15,-2 5 16,2 1-16,-1-1 15,2 0 1,0 5-16,1-1 16,1-2-16,-2 0 15,-1 3-15,0 1 16,0-3-16,0 3 16,0 0-16,1-2 15,0 0-15,1-3 16,1 0-16,0 0 15,-1 0-15,1-3 16,0-3 0,-1-3-16,0 1 15,-1 4-15,0-4 16,-1 0-16,0-2 16,1-3-16,1-1 15,-2 0-15,1-1 16,-1 0-16,1-1 15,-1 0-15,-1 0 16,1-3 0,0-1-16,0 3 15,0-1-15,2-3 16,4-1-16,1-4 16,1 0-16,2-2 15,0-4-15,-2-3 16,2-7-1,-9 13-15</inkml:trace>
  <inkml:trace contextRef="#ctx0" brushRef="#br0" timeOffset="-20011.43">2781 10144 0,'0'7'0,"0"12"0,0 3 0,-2 0 0,0-1 0,-1-4 0,1-3 0,2-1 16,0 0-16,-1 2 16,1-4-16,0-3 15,1-1-15,1-3 16,-2 2-16,3 2 16,-1 1-16,-1 0 15,-2 0-15,1-2 16,0 1-16,0 0 15,-1 1 1,0 0-16,1 1 16,0 1-16,0 0 15,-2 0-15,1 0 16,1-1-16,0 3 16,0-4-16,0 0 15,0-1-15,1 3 16,-1 0-16,2 3 15,-4 1-15,1-2 16,2 0 0,0-2-16,0 3 15,1-2-15,0 1 16,-1-1-16,-1-1 16,1 0-16,-1-1 15,2-7-15,1 2 16,-1-1-16,0-2 15,0 1-15,2-1 16,1-1-16,-1 2 16,-1-3-1,-2-3-15,0-3 16,-1 4-16,0 6 16,-2 1-16,1 5 15</inkml:trace>
  <inkml:trace contextRef="#ctx0" brushRef="#br0" timeOffset="-18826.82">2095 10862 0,'4'1'0,"5"2"0,-5 3 0,-4 4 0,-4 3 15,-1 3-15,2 0 0,1-2 0,1-2 0,2-1 16,0 0-16,1-2 15,-1 1 1,1-1-16,-1-1 16,2-3-16,1 2 15,0 0-15,2 2 16,1-1-16,0 2 16,1 2-16,-1 2 15,3-2-15,3 1 16,-1 3-16,3-1 15,0-1-15,1 2 16,2 1 0,-1-3-16,2 0 15,0 0-15,2-3 16,-1 0-16,1-2 16,0 0-16,-1 0 15,0 1-15,0-3 16,1-5-16,0 2 15,-2-2-15,1-2 16,-2-3 0,-1 0-16,-2 0 15,-1 0-15,-3 0 16,0 0-16,-1 0 16,-1-1-16,1-2 15,3-1-15,0-1 16,1-1-16,2 1 15,0-1-15,0 1 16,0-1-16,0-2 16,-1 1-1,0 0-15,-1 0 16,1-3-16,-1 2 16,1-1-16,0 0 15,0 0-15,0 0 16,0-1-16,-2 1 15,-1 1-15,0 0 16,-2 2-16,1 1 16,0-3-16,-1-2 15,0-1 1,1 0-16,0 1 16,-1 2-16,0-2 15,-3 3-15,-1 1 16,1 3-16,-4 1 15,-1 0-15,-1 2 16,0-2-16,-1 1 16,-1 2-1,1 0-15,-1 5 16,0 0-16,0-2 16,1 2-16,1-2 15,3-2-15,0-2 16,2-2-16,0 0 15,-2-3-15,2-7 16,-5 11-16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4:45:26.1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4165 5191 0,'11'3'0,"-2"-1"0,0-1 0,-1-1 0,1-1 0,1-2 0,1-1 16,3-1-16,0 0 15,0 0-15,1 2 16,1 0-16,0 1 15,2-1-15,-1 1 16,3 2-16,0-1 16,1 1-16,1 1 15,2-2-15,3-2 16,0-1 0,2 1-16,1 0 15,1 0-15,1 0 16,2 1-16,0 3 15,0-1-15,-2 0 16,5 0-16,0 0 16,0 0-16,0 2 15,1-2 1,0-1-16,3 0 16,0 1-16,-1 0 15,2 2-15,1-1 16,-5-1-16,0 0 15,0-1-15,0-1 16,2-1-16,1 2 16,1 1-16,-1 1 15,-1-1 1,-1 0-16,0 2 16,0-2-16,0 1 15,-1 0-15,-1-2 16,-1 1-16,1-1 15,0 1-15,1 0 16,2 1-16,-1 1 16,-1 0-16,-3-1 15,-4-1-15,-3 0 16,-1 0-16,0 0 16,-3 1-1,1-1-15,-5 1 16,-2 0-16,0 1 15,-4-1-15,-4 1 16,-3-1-16,-3-1 16,-2 0-16,-2 0 15,-1 0-15,0 0 16,-1 0-16,2-1 16,-2 1-1,2 0-15,-1 0 16,2 0-16,-1 0 15,1 0-15,0 0 16,-1 0-16,1 1 16,0 0-16,-2-1 15,2 0-15,-2 0 16,0 1-16,1 0 16,0-1-1,0 1-15,0 0 16,0-1-16,0 0 15,0 0-15,0-1 16,0 0-16,0 1 16,0 0-16,0 0 15,0 0-15,0 1 16,-1 0-16,0 0 16,0 0-1,1 0-15,-3-3 16,4 2-16,0-3 15,1-3-15,3 5 16</inkml:trace>
  <inkml:trace contextRef="#ctx0" brushRef="#br0" timeOffset="2335.81">6857 5138 0,'0'0'0,"0"0"0,-4 6 0,-3 1 15,3-1-15,2-1 0,-1 0 0,0-1 0,3 3 0,5-6 0,1-1 16,3 0-1,3-1-15,-1 0 16,3 1-16,2 0 16,-2 0-16,1 2 15,2 0-15,0 0 16,3-1-16,1 0 16,2 2-16,1 0 15,0 2 1,2-3-16,5 0 15,-1-1-15,-1 2 16,2-2-16,1-1 16,0 1-16,0 1 15,-1-2-15,0 3 16,1-3-16,-2 2 16,2-1-16,0 1 15,-3-1-15,2 1 16,1 0-16,-1 0 15,1 1 1,0-1-16,2-2 16,0 0-16,-2 1 15,0 2-15,2-2 16,-4 0-16,1-1 16,1 1-16,-1-1 15,0 0 1,0 0-16,0 0 0,0 0 15,-1 3 1,-1 0-16,-1 1 16,-1 0-16,1-2 15,4-2-15,2-3 16,0-1-16,-3 0 16,3 0-16,1 1 15,-4 2 1,0 2-16,0-1 15,-6 1-15,2 2 0,-1 0 16,1-1 0,0-3-16,1-1 15,1-1-15,3 1 16,-1-2-16,0 1 16,-3 2-16,9-9 15,-9 9 1,4-3-16,-6 3 15,-7 2-15,-1 1 16,2 0-16,2-1 16,-4 2-16,3-4 15,-4 1-15,1-1 16,3-2-16,-5 3 16,0 1-16,-1-1 15,2 0-15,-3 0 16,-3 0-1,2-1-15,1 1 16,-2 0-16,-3 1 16,-3 1-16,1-2 15,-5 1-15,0 1 16,1-1-16,0 0 16,-2-1-16,0 0 15,0 0-15,1-1 16,-2 1-1,0 0-15,0 0 16,3 0-16,5 0 16,-9 0-16,3-1 15,-3 1-15,2-1 16,0-1-16,-4 2 16,2 0-16,2-3 15,1 3-15,-1-1 16,-1 1-16,2-1 15,-1 1 1,-1 1-16,2-1 16,-4 1-16,-5 0 15,4-1-15,1 0 16,-12-1-16,-1-1 16,1 1-16,-10 0 15,1-1-15,-1 0 16,-2 0-16,-2 1 15,1 0-15,-5 1 16,3 0 0,4 0-16,-2-1 15,3 1-15,-1-1 16,5-2-16,3-4 16,7-6-16,-22 18 15,6-4-15,-3 1 16,-2 0-16,0 0 15,4 1 1,0 0-16,0 2 16,4-3-16,6-4 15,-2 0-15,8 2 16,-6-4 15</inkml:trace>
  <inkml:trace contextRef="#ctx0" brushRef="#br0" timeOffset="14958.92">9878 5093 0,'0'0'15,"0"0"-15,0 0 16,0 0-16,0 0 16,0 0-16,0 0 0,-2 0 0,-1 2 0,3-2 0,0 0 0,0-1 0,88 22 0,-63-16 15,-6-2 1,2 2-16,2-2 16,1 2-16,-2-1 15,-1 0-15,-4 1 16,6 0-16,4-1 15,-1-1-15,2 0 16,-5 2-16,2-1 16,5 2-1,0-1-15,-2 2 16,-3-1-16,1 1 16,-2-4-16,11-1 15,-1-1-15,-2 0 16,1 0-16,8-1 15,-3 1-15,-1 0 16,0 2-16,-3-3 16,0 2-16,-1 2 15,0-2 1,2-2-16,-1 1 16,5-2-16,-3 0 15,-1 0-15,-1-1 16,2 2-16,0-1 15,4-1-15,0-1 16,-2 1-16,1 0 16,-4 2-16,-1 0 15,0 1 1,2 0-16,4-1 16,-4 0-16,0 0 15,-1 0-15,-1-1 16,2 0-16,-2 2 15,0-2-15,-1-2 16,0 4 0,-1-3-16,1 1 15,-1 1-15,1 0 0,2 1 16,-1 0 0,0-1-16,-1-1 15,0-1-15,1 1 16,1-1-16,1-2 15,2 4-15,-2-4 16,1 2 0,-1 2-16,2-2 15,-2 0-15,2-1 16,-1 2-16,0 0 16,-3-1-16,-1 3 15,-1-3-15,-4 0 16,4 1-16,-2 0 15,-1-3-15,-1 2 16,2 0-16,-2 1 16,-1-1-1,-1 1-15,0-2 16,1 2-16,1-1 16,-1 0-16,2 1 15,-1 0-15,-1 0 16,-4 1-16,-2-1 15,-4 2-15,-7-1 16,-5 0-16,-2 0 16,4 0-1,2-1-15,3 0 16,-2 0-16,2 0 16,-4 1-16,-1-1 15,0 1-15,1-1 16,-2 1-16,-1 0 15,-5 0-15,2 1 16,-4-1-16,4 0 16,-6 2-16,4-3 15,0 1 1,-3 2-16,1 0 16,1-2-16,2 0 15,1-1-15,-2 0 16,1 0-16,-1 1 15,-1-1-15,1 0 16,-1 1-16,0-1 16,0 1-16,0 0 15,-1 0 1,1 0-16,1 0 16,-1 0-16,-1 0 15,2 1-15,-1-1 16,2-1-16,-3 2 15,2-2-15,1 0 16,-2 2-16,-1-1 16,1 0-16,0 0 15,0 0-15,0 0 16,0-1 0,0 1-16,0 0 15,0 0-15,0-1 16,0 1-16,-1 0 15,0 1-15,1 0 16,-1 1-16,4 1 16,-1 0-16,1-1 15,1-2-15,1-1 16,-3-3-16</inkml:trace>
  <inkml:trace contextRef="#ctx0" brushRef="#br0" timeOffset="18223.05">19138 3381 0,'-18'1'0,"-23"3"0,14-3 0,2-7 0,25 6 0,-21-10 0,-3-1 15,-4-2-15,-6-1 16,-4 3-16,-7 5 16,-4 0-16,-3-5 15,1 0-15,2 2 16,-1 1-1,-2-1-15,-1 0 16,-1 5-16,-5 0 16,-4-2-16,-1-2 15,1 4-15,-2 1 16,-1-1-16,-2 1 16,0 1-1,-1 0-15,2-3 0,1 3 16,-2 2-1,2 2-15,0 0 16,-5 1-16,1 1 16,0-1-16,-4 2 15,4 0-15,2 1 16,-1 2-16,2 0 16,-4 2-16,2-1 15,-2 3 1,5 0-16,6 1 0,-2 2 15,2-1-15,0 2 16,0-1 0,-3 2-16,0 2 15,3-1-15,0-1 16,3 0-16,2 0 16,0 2-16,2-1 15,2 0 1,2 0-16,2-2 15,4-1-15,0 0 0,-1 1 16,2 2 0,-1-1-16,1 1 15,0 1-15,0 0 16,2 0-16,0 2 16,-1-1-16,3 2 15,6 2-15,2 2 16,4 1-1,5 1-15,1 1 16,-5-1-16,0 0 16,-4 0-16,0 1 15,5 1-15,3 1 16,0-3-16,4 0 16,0-2-16,2-5 15,2-4-15,0-3 16,4-4-1,1-7-15,5-3 16,1-4-16,2-4 16,3-3-16,0-2 15,-2 3-15,-1-1 16,-1 3-16,-3-1 16,-3 0-16,2 0 15,-2 2-15,4-1 16,3 0-16,1 1 15,1 1 1,0 2-16,-3 1 16,4 2-16,2 2 15,-4 4-15,0 2 16,1 1-16,2 3 16,1 1-16,4 5 15,2-1-15,2-1 16,7-1-16,-2-3 15,5 2 1,0-3-16,-7-1 16,-1-2-16,-4-3 15,-5 0-15,-7-2 16,1-1-16,-3-1 16,-2 0-16,-7 2 15,-4 0-15,-5 0 16,-3-1-16,-5 2 15,2-4 1,1-2-16,-3 0 16,2-3-16,5-1 15,5-3-15,6 2 16,5 1-16,5-3 16,5 3-16,6 1 15,-3 0-15,2 1 16,-6 1-16</inkml:trace>
  <inkml:trace contextRef="#ctx0" brushRef="#br0" timeOffset="37436.06">3970 5896 0,'10'7'0,"13"11"0,1-6 0,-2-7 0,-22-5 0,24-3 0,3 0 0,3-1 0,3 1 0,2 0 16,3 0 0,2 2-16,3-2 0,4-1 15,2-2 1,6 1-16,0 1 15,4 2-15,1 0 16,-2 1-16,1-2 16,0 0-16,1-3 15,1 0 1,0 2-16,3 1 16,-1 0-16,0-1 15,-1 1-15,0 0 16,-1 0-16,0-1 15,-2 0-15,-2 1 16,-1-1-16,0-1 16,0 2-16,0-1 15,-1 2-15,-1 1 16,-3 0 0,-3 1-16,-3 1 15,-3-1-15,-4 1 16,-6-1-16,-6 2 0,-5 0 15,-6-2 1,-4 0-16,-4-1 16,-4-2-16,-1 1 15,-3 1-15,0 0 16,0 0-16,1 1 16,-1 0-1,0 0-15,1 0 16,0 0-16,1 1 15,-1-1-15,1 1 16,0-1-16,0 1 16,-2-1-16,1 0 15,-1 0-15,0 2 16,1-2-16,-1 0 16,1 0-1,0 0-15,1-1 16,-1 0-16,1 1 15,-1 0-15,0-1 16,0 1-16,1 0 16,-1-1-16,0 1 15,0-1-15,1 1 16,-2 0-16,2 0 16,-1 0-1,0 0-15,-1 1 16,1-1-16,0 0 15,0 0-15,-1 1 16,-1 2-16,0-1 16,-1 0-16,5 0 15,0-1-15,-2-10 16,2 0-16,0 0 16</inkml:trace>
  <inkml:trace contextRef="#ctx0" brushRef="#br0" timeOffset="38737.3">6850 5822 0,'10'7'0,"14"8"0,-7-5 0,-3-5 0,-14-5 0,11-2 0,2-4 0,4 0 0,3 1 0,6 2 16,6 2-16,5 4 15,3 2 1,5 0-16,1-1 15,3 1-15,-2-6 16,-1 0-16,4 0 16,-2-1-16,2 0 15,2 1-15,4 0 16,1 1-16,7 2 16,2-1-16,-1 0 15,1-1 1,1-1-16,-1 0 15,-3-1-15,0 1 16,0-2-16,-4 2 16,-2-2-16,1 2 15,0 3-15,1 1 16,-1-1-16,0 1 16,-1-1-16,0-2 15,0 0-15,-2 1 16,-1 1-1,0 0-15,-1 0 16,-2-1-16,-2 2 16,0-1-16,-1-1 15,-5 1-15,-5 1 16,-2 2-16,-2-2 16,3-1-16,0-1 15,1-2 1,0 0-16,-1-2 15,-5 3-15,0 1 16,-7 1-16,-2-2 16,1 0-16,3-3 15,-5 5-15,-6 2 16,-1-2-16,2 0 16,2-1-16,1 0 15,0 0-15,0-4 16,2 1-1,-1-1-15,2 2 16,0 1-16,-5 1 16,0 0-16,-6 2 15,-2 2-15,-2 2 16,0 2-16,-4 3 16,-4-4-16,33-17 46</inkml:trace>
  <inkml:trace contextRef="#ctx0" brushRef="#br0" timeOffset="41627.19">9866 5838 0,'0'0'0,"14"0"0,1-1 0,2-1 0,-10 0 0,23 1 0,-8 1 0,2 2 15,6 0-15,5 2 16,7-1-16,7 1 15,2 0-15,4-1 16,2-1-16,-1 0 16,-2-1-16,2 0 15,3 0-15,11-4 16,5-2-16,0 2 16,-4 1-1,-2 2-15,-4-1 16,-3 0-16,1-3 15,0-1-15,-2 0 16,-4 0-16,-3 2 16,-2 0-16,1 2 15,0-1-15,0-1 16,4-1 0,-2-2-16,-2 2 15,-4 1-15,-1 1 16,-2 0-16,0 2 15,-4-1-15,0-1 16,-1 2-16,-1-2 16,2 0-1,0 0-15,1-1 16,-1 2-16,-1 2 0,-4-2 16,2 1-1,-3 2-15,-2-1 16,-1 0-16,-1-1 15,-7 0-15,-4 2 16,3 0-16,2 0 16,-1 1-16,2 0 15,-1 0 1,-1 0-16,0 1 16,-2-1-16,-1 1 15,-3 0-15,0 2 16,-3 1-16,2-2 15,3-2-15,0-3 16,-8-3-16</inkml:trace>
  <inkml:trace contextRef="#ctx0" brushRef="#br0" timeOffset="42889.07">13655 5794 0,'0'3'0,"1"3"0,1-2 0,5-3 0,6-4 0,0 0 0,-1 1 0,0-2 0,0 1 0,2-1 16,5 2 0,1 0-16,7 0 0,3 2 15,2 3-15,1 0 16,0-1-1,5 2-15,-3 0 16,-1 0-16,0 0 16,0-1-16,1-1 15,-1 1-15,1 0 16,0 0 0,1-3-16,1 2 15,1 1-15,-3-1 0,2 1 16,-1 1-1,0 2-15,3-2 16,-6-2-16,-2-3 16,-6-1-16,-2-1 15,-2-3-15,-5-1 16,-4-1 0,1 1-16,-10 4 15,26-5 1,-13 4-16,-2 2 0,3 1 0,1 0 15,8 6 1,2 1-16,0 0 16,0 1-16,-1-5 15,-5-3-15,-2 0 16,-1-2-16,0 1 16,-2 0-1,10 8-15,1 4 16,-2-2-16,3 5 15,-15-7-15</inkml:trace>
  <inkml:trace contextRef="#ctx0" brushRef="#br0" timeOffset="85583.89">4144 11719 0,'17'8'0,"27"8"0,7-4 0,-1-6 0,-50-6 0,50-2 0,-4-4 0,-5-1 15,-6 1 1,7 8-16,1 1 15,0 0-15,2-3 16,-1 0-16,1-3 16,2-1-16,2 1 15,2 2-15,1 1 16,0-2-16,0-1 16,-1 0-1,1 2-15,0-1 0,2 3 16,1 0-1,-2-1-15,0-1 16,2-2-16,0 3 16,-1 0-16,0 0 15,0 1-15,0 0 16,1-1 0,0 0-16,0-1 0,2 0 15,0-2 1,-2 2-16,-1 0 0,0 1 15,0 0 1,2-1-16,1 0 16,1-1-16,0 1 15,1-1-15,-1 1 16,-2-1-16,-4-1 16,-1 0-16,2 0 15,1 0 1,2 2-16,0 0 15,0 0-15,-5 1 16,-1-1-16,-2 0 16,3-1-16,1 1 15,4-1-15,0 1 16,-1-1-16,-2-1 16,-1 0-1,-1 0-15,-3 1 16,-3 0-16,0 3 15,0 0-15,0 1 16,-2 0-16,2 0 16,-2-1-16,-2-1 15,-2-1-15,0-5 16,-17 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B1BDB-E09B-4875-A04B-F490B2C7E179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E5B14-CA0C-4D4A-9C23-C323AB4EA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5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32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2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2078038" y="3360738"/>
            <a:ext cx="70659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359830"/>
                </a:solidFill>
              </a:rPr>
              <a:t>Banco de Dados </a:t>
            </a:r>
          </a:p>
          <a:p>
            <a:pPr eaLnBrk="1" hangingPunct="1"/>
            <a:r>
              <a:rPr lang="pt-BR" altLang="pt-BR" dirty="0">
                <a:solidFill>
                  <a:srgbClr val="359830"/>
                </a:solidFill>
              </a:rPr>
              <a:t>Prof. Ederson da Costa</a:t>
            </a:r>
          </a:p>
          <a:p>
            <a:pPr eaLnBrk="1" hangingPunct="1"/>
            <a:r>
              <a:rPr lang="pt-BR" altLang="pt-BR" dirty="0">
                <a:solidFill>
                  <a:srgbClr val="359830"/>
                </a:solidFill>
              </a:rPr>
              <a:t>Prof.edersondacosta@gmail.com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78038" y="4551363"/>
            <a:ext cx="6886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36170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Com o comando USE, estamos selecionando o Banco de Dados que iremos criar nossas tabelas.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Após criar o banco de dados, ele não terá nenhuma tabela com atributos, portanto, o próximo passo é criar as tabelas e suas relações.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Veremos agora a sintaxe do comando </a:t>
            </a:r>
            <a:r>
              <a:rPr lang="pt-BR" sz="1600" b="1" dirty="0" err="1"/>
              <a:t>Create</a:t>
            </a:r>
            <a:r>
              <a:rPr lang="pt-BR" sz="1600" b="1" dirty="0"/>
              <a:t> </a:t>
            </a:r>
            <a:r>
              <a:rPr lang="pt-BR" sz="1600" b="1" dirty="0" err="1"/>
              <a:t>Table</a:t>
            </a:r>
            <a:r>
              <a:rPr lang="pt-BR" sz="1600" b="1" dirty="0"/>
              <a:t>: </a:t>
            </a:r>
          </a:p>
          <a:p>
            <a:pPr algn="l"/>
            <a:r>
              <a:rPr lang="pt-BR" sz="1600" dirty="0"/>
              <a:t>CREATE TABLE </a:t>
            </a:r>
            <a:r>
              <a:rPr lang="pt-BR" sz="1600" dirty="0" err="1"/>
              <a:t>funcionario</a:t>
            </a:r>
            <a:r>
              <a:rPr lang="pt-BR" sz="1600" dirty="0"/>
              <a:t> ( </a:t>
            </a:r>
          </a:p>
          <a:p>
            <a:pPr algn="l"/>
            <a:r>
              <a:rPr lang="pt-BR" sz="1600" dirty="0" err="1"/>
              <a:t>cod_func</a:t>
            </a:r>
            <a:r>
              <a:rPr lang="pt-BR" sz="1600" dirty="0"/>
              <a:t> INTEGER ); </a:t>
            </a:r>
            <a:endParaRPr lang="pt-BR" sz="16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6A63B30-FBFF-4B12-9CD1-15A8FBDB4337}"/>
                  </a:ext>
                </a:extLst>
              </p14:cNvPr>
              <p14:cNvContentPartPr/>
              <p14:nvPr/>
            </p14:nvContentPartPr>
            <p14:xfrm>
              <a:off x="754200" y="694800"/>
              <a:ext cx="7765920" cy="44038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6A63B30-FBFF-4B12-9CD1-15A8FBDB43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840" y="685440"/>
                <a:ext cx="7784640" cy="44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48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O que são CONSTRAINTS?</a:t>
            </a:r>
            <a:endParaRPr lang="pt-BR" sz="1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1600" dirty="0"/>
              <a:t>São regras aplicadas ao banco de dados que permitem que você configure as características de uma determinada coluna: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1600" dirty="0"/>
              <a:t>1- Se uma coluna aceita ou não valores nulos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1600" dirty="0"/>
              <a:t>2- Se uma coluna é ou não uma chave primária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1600" dirty="0"/>
              <a:t>E assim vai…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08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O </a:t>
            </a:r>
            <a:r>
              <a:rPr lang="en-US" sz="1600" dirty="0" err="1"/>
              <a:t>comando</a:t>
            </a:r>
            <a:r>
              <a:rPr lang="en-US" sz="1600" dirty="0"/>
              <a:t> default define um valor </a:t>
            </a:r>
            <a:r>
              <a:rPr lang="en-US" sz="1600" dirty="0" err="1"/>
              <a:t>padrão</a:t>
            </a:r>
            <a:r>
              <a:rPr lang="en-US" sz="1600" dirty="0"/>
              <a:t> que </a:t>
            </a:r>
            <a:r>
              <a:rPr lang="en-US" sz="1600" dirty="0" err="1"/>
              <a:t>será</a:t>
            </a:r>
            <a:r>
              <a:rPr lang="en-US" sz="1600" dirty="0"/>
              <a:t> </a:t>
            </a:r>
            <a:r>
              <a:rPr lang="en-US" sz="1600" dirty="0" err="1"/>
              <a:t>preenchido</a:t>
            </a:r>
            <a:r>
              <a:rPr lang="en-US" sz="1600" dirty="0"/>
              <a:t> </a:t>
            </a:r>
            <a:r>
              <a:rPr lang="en-US" sz="1600" dirty="0" err="1"/>
              <a:t>automaticamente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não</a:t>
            </a:r>
            <a:r>
              <a:rPr lang="en-US" sz="1600" dirty="0"/>
              <a:t> o </a:t>
            </a:r>
            <a:r>
              <a:rPr lang="en-US" sz="1600" dirty="0" err="1"/>
              <a:t>forneça</a:t>
            </a:r>
            <a:r>
              <a:rPr lang="en-US" sz="1600" dirty="0"/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create table </a:t>
            </a:r>
            <a:r>
              <a:rPr lang="en-US" sz="1600" dirty="0" err="1">
                <a:solidFill>
                  <a:srgbClr val="FF0000"/>
                </a:solidFill>
              </a:rPr>
              <a:t>ederson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</a:rPr>
              <a:t>nome</a:t>
            </a:r>
            <a:r>
              <a:rPr lang="en-US" sz="1600" dirty="0">
                <a:solidFill>
                  <a:srgbClr val="FF0000"/>
                </a:solidFill>
              </a:rPr>
              <a:t> char(20),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</a:rPr>
              <a:t>idade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</a:rPr>
              <a:t>ano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default 2023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);</a:t>
            </a: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exemplo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acima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atributo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ano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preenchido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com o valor 2023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caso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usuário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forneça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nenhum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valor.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 - Default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42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Por padrão, uma coluna pode conter valores NULL.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restrição NOT NULL força uma coluna a NÃO aceitar valores NULL.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Isso obriga um campo a sempre conter um valor, o que significa que você não pode inserir um novo registro ou atualizar um registro sem adicionar um valor a esse campo.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Not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10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>
                <a:solidFill>
                  <a:srgbClr val="FF0000"/>
                </a:solidFill>
              </a:rPr>
              <a:t>CREATE TABLE </a:t>
            </a:r>
            <a:r>
              <a:rPr lang="en-US" sz="1500" dirty="0" err="1">
                <a:solidFill>
                  <a:srgbClr val="FF0000"/>
                </a:solidFill>
              </a:rPr>
              <a:t>ederson</a:t>
            </a:r>
            <a:r>
              <a:rPr lang="en-US" sz="1500" dirty="0">
                <a:solidFill>
                  <a:srgbClr val="FF0000"/>
                </a:solidFill>
              </a:rPr>
              <a:t> (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n-US" sz="1500" dirty="0">
                <a:solidFill>
                  <a:srgbClr val="FF0000"/>
                </a:solidFill>
              </a:rPr>
              <a:t>    ID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 NOT NULL,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n-US" sz="1500" dirty="0">
                <a:solidFill>
                  <a:srgbClr val="FF0000"/>
                </a:solidFill>
              </a:rPr>
              <a:t>    </a:t>
            </a:r>
            <a:r>
              <a:rPr lang="en-US" sz="1500" dirty="0" err="1">
                <a:solidFill>
                  <a:srgbClr val="FF0000"/>
                </a:solidFill>
              </a:rPr>
              <a:t>nome</a:t>
            </a:r>
            <a:r>
              <a:rPr lang="en-US" sz="1500" dirty="0">
                <a:solidFill>
                  <a:srgbClr val="FF0000"/>
                </a:solidFill>
              </a:rPr>
              <a:t> varchar(255) NOT NULL,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n-US" sz="1500" dirty="0">
                <a:solidFill>
                  <a:srgbClr val="FF0000"/>
                </a:solidFill>
              </a:rPr>
              <a:t>    </a:t>
            </a:r>
            <a:r>
              <a:rPr lang="en-US" sz="1500" dirty="0" err="1">
                <a:solidFill>
                  <a:srgbClr val="FF0000"/>
                </a:solidFill>
              </a:rPr>
              <a:t>sobrenome</a:t>
            </a:r>
            <a:r>
              <a:rPr lang="en-US" sz="1500" dirty="0">
                <a:solidFill>
                  <a:srgbClr val="FF0000"/>
                </a:solidFill>
              </a:rPr>
              <a:t> varchar(255) NOT NULL,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n-US" sz="1500" dirty="0">
                <a:solidFill>
                  <a:srgbClr val="FF0000"/>
                </a:solidFill>
              </a:rPr>
              <a:t>    </a:t>
            </a:r>
            <a:r>
              <a:rPr lang="en-US" sz="1500" dirty="0" err="1">
                <a:solidFill>
                  <a:srgbClr val="FF0000"/>
                </a:solidFill>
              </a:rPr>
              <a:t>idade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n-US" sz="1500" dirty="0">
                <a:solidFill>
                  <a:srgbClr val="FF0000"/>
                </a:solidFill>
              </a:rPr>
              <a:t>);</a:t>
            </a:r>
            <a:endParaRPr lang="pt-BR" sz="15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Not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35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restrição UNIQUE garante que todos os valores em uma coluna sejam diferentes.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As restrições UNIQUE e PRIMARY KEY fornecem uma garantia de exclusividade para uma coluna ou conjunto de colunas.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algn="l"/>
            <a:r>
              <a:rPr lang="pt-BR" sz="1600" dirty="0" err="1">
                <a:solidFill>
                  <a:srgbClr val="FF0000"/>
                </a:solidFill>
              </a:rPr>
              <a:t>create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table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ederson</a:t>
            </a:r>
            <a:r>
              <a:rPr lang="pt-BR" sz="1600" dirty="0">
                <a:solidFill>
                  <a:srgbClr val="FF0000"/>
                </a:solidFill>
              </a:rPr>
              <a:t> (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id </a:t>
            </a:r>
            <a:r>
              <a:rPr lang="pt-BR" sz="1600" dirty="0" err="1">
                <a:solidFill>
                  <a:srgbClr val="FF0000"/>
                </a:solidFill>
              </a:rPr>
              <a:t>int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unique</a:t>
            </a:r>
            <a:r>
              <a:rPr lang="pt-BR" sz="1600" dirty="0">
                <a:solidFill>
                  <a:srgbClr val="FF0000"/>
                </a:solidFill>
              </a:rPr>
              <a:t>, 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nome char(20),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idade </a:t>
            </a:r>
            <a:r>
              <a:rPr lang="pt-BR" sz="1600" dirty="0" err="1">
                <a:solidFill>
                  <a:srgbClr val="FF0000"/>
                </a:solidFill>
              </a:rPr>
              <a:t>int</a:t>
            </a:r>
            <a:r>
              <a:rPr lang="pt-BR" sz="16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 – UNIQUE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52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400" dirty="0"/>
              <a:t>Uma PRIMARY KEY restrição tem automaticamente uma UNIQUE restrição.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400" dirty="0"/>
              <a:t>No entanto, você pode ter muitas UNIQUE restrições por tabela, mas apenas uma PRIMARY KEY restrição por tabela.</a:t>
            </a:r>
          </a:p>
          <a:p>
            <a:pPr algn="l"/>
            <a:r>
              <a:rPr lang="pt-BR" sz="1200" dirty="0" err="1">
                <a:solidFill>
                  <a:srgbClr val="FF0000"/>
                </a:solidFill>
              </a:rPr>
              <a:t>create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r>
              <a:rPr lang="pt-BR" sz="1200" dirty="0" err="1">
                <a:solidFill>
                  <a:srgbClr val="FF0000"/>
                </a:solidFill>
              </a:rPr>
              <a:t>table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r>
              <a:rPr lang="pt-BR" sz="1200" dirty="0" err="1">
                <a:solidFill>
                  <a:srgbClr val="FF0000"/>
                </a:solidFill>
              </a:rPr>
              <a:t>ederson</a:t>
            </a:r>
            <a:r>
              <a:rPr lang="pt-BR" sz="1200" dirty="0">
                <a:solidFill>
                  <a:srgbClr val="FF0000"/>
                </a:solidFill>
              </a:rPr>
              <a:t> (</a:t>
            </a:r>
          </a:p>
          <a:p>
            <a:pPr algn="l"/>
            <a:r>
              <a:rPr lang="pt-BR" sz="1200" dirty="0">
                <a:solidFill>
                  <a:srgbClr val="FF0000"/>
                </a:solidFill>
              </a:rPr>
              <a:t>id </a:t>
            </a:r>
            <a:r>
              <a:rPr lang="pt-BR" sz="1200" dirty="0" err="1">
                <a:solidFill>
                  <a:srgbClr val="FF0000"/>
                </a:solidFill>
              </a:rPr>
              <a:t>int</a:t>
            </a:r>
            <a:r>
              <a:rPr lang="pt-BR" sz="1200" dirty="0">
                <a:solidFill>
                  <a:srgbClr val="FF0000"/>
                </a:solidFill>
              </a:rPr>
              <a:t> PRIMARY KEY, </a:t>
            </a:r>
          </a:p>
          <a:p>
            <a:pPr algn="l"/>
            <a:r>
              <a:rPr lang="pt-BR" sz="1200" dirty="0">
                <a:solidFill>
                  <a:srgbClr val="FF0000"/>
                </a:solidFill>
              </a:rPr>
              <a:t>nome char(20),</a:t>
            </a:r>
          </a:p>
          <a:p>
            <a:pPr algn="l"/>
            <a:r>
              <a:rPr lang="pt-BR" sz="1200" dirty="0">
                <a:solidFill>
                  <a:srgbClr val="FF0000"/>
                </a:solidFill>
              </a:rPr>
              <a:t>idade </a:t>
            </a:r>
            <a:r>
              <a:rPr lang="pt-BR" sz="1200" dirty="0" err="1">
                <a:solidFill>
                  <a:srgbClr val="FF0000"/>
                </a:solidFill>
              </a:rPr>
              <a:t>int</a:t>
            </a:r>
            <a:r>
              <a:rPr lang="pt-BR" sz="1200" dirty="0">
                <a:solidFill>
                  <a:srgbClr val="FF0000"/>
                </a:solidFill>
              </a:rPr>
              <a:t>);</a:t>
            </a:r>
          </a:p>
          <a:p>
            <a:pPr algn="l"/>
            <a:endParaRPr lang="pt-BR" sz="1200" dirty="0">
              <a:solidFill>
                <a:srgbClr val="FF0000"/>
              </a:solidFill>
            </a:endParaRP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create table </a:t>
            </a:r>
            <a:r>
              <a:rPr lang="en-US" sz="1200" dirty="0" err="1">
                <a:solidFill>
                  <a:srgbClr val="FF0000"/>
                </a:solidFill>
              </a:rPr>
              <a:t>ederson</a:t>
            </a:r>
            <a:r>
              <a:rPr lang="en-US" sz="1200" dirty="0">
                <a:solidFill>
                  <a:srgbClr val="FF0000"/>
                </a:solidFill>
              </a:rPr>
              <a:t> (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Id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,</a:t>
            </a:r>
          </a:p>
          <a:p>
            <a:pPr algn="l"/>
            <a:r>
              <a:rPr lang="en-US" sz="1200" dirty="0" err="1">
                <a:solidFill>
                  <a:srgbClr val="FF0000"/>
                </a:solidFill>
              </a:rPr>
              <a:t>nome</a:t>
            </a:r>
            <a:r>
              <a:rPr lang="en-US" sz="1200" dirty="0">
                <a:solidFill>
                  <a:srgbClr val="FF0000"/>
                </a:solidFill>
              </a:rPr>
              <a:t> char(20),</a:t>
            </a:r>
          </a:p>
          <a:p>
            <a:pPr algn="l"/>
            <a:r>
              <a:rPr lang="en-US" sz="1200" dirty="0" err="1">
                <a:solidFill>
                  <a:srgbClr val="FF0000"/>
                </a:solidFill>
              </a:rPr>
              <a:t>idade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,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constraint primary key(id)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);</a:t>
            </a:r>
            <a:endParaRPr lang="pt-BR" sz="12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 – PRIMARY KEY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92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pt-BR" dirty="0"/>
              <a:t>O incremento automático permite que um número exclusivo seja gerado automaticamente quando um novo registro é inserido em uma tabela.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pt-BR" dirty="0"/>
              <a:t>Muitas vezes, este é o campo de chave primária que gostaríamos que fosse criado automaticamente toda vez que um novo registro fosse inserido.</a:t>
            </a:r>
          </a:p>
          <a:p>
            <a:pPr marL="285750" indent="-285750" algn="just">
              <a:buFont typeface="Arial" pitchFamily="34" charset="0"/>
              <a:buChar char="•"/>
            </a:pPr>
            <a:br>
              <a:rPr lang="pt-BR" sz="1600" dirty="0"/>
            </a:br>
            <a:endParaRPr lang="pt-BR" sz="1600" dirty="0"/>
          </a:p>
          <a:p>
            <a:pPr marL="285750" indent="-285750" algn="just">
              <a:buFont typeface="Arial" pitchFamily="34" charset="0"/>
              <a:buChar char="•"/>
            </a:pPr>
            <a:endParaRPr lang="pt-BR" sz="1600" dirty="0"/>
          </a:p>
          <a:p>
            <a:pPr algn="just"/>
            <a:r>
              <a:rPr lang="pt-BR" dirty="0" err="1">
                <a:solidFill>
                  <a:srgbClr val="FF0000"/>
                </a:solidFill>
              </a:rPr>
              <a:t>create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table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ederson</a:t>
            </a:r>
            <a:r>
              <a:rPr lang="pt-BR" dirty="0">
                <a:solidFill>
                  <a:srgbClr val="FF0000"/>
                </a:solidFill>
              </a:rPr>
              <a:t> (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id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Auto_Increment, 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nome char(20),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idade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,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PRIMARY KEY (id)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 – AUTO_INCREMENT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94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 err="1"/>
              <a:t>create</a:t>
            </a:r>
            <a:r>
              <a:rPr lang="pt-BR" sz="1600" i="1" dirty="0"/>
              <a:t> </a:t>
            </a:r>
            <a:r>
              <a:rPr lang="pt-BR" sz="1600" i="1" dirty="0" err="1"/>
              <a:t>table</a:t>
            </a:r>
            <a:r>
              <a:rPr lang="pt-BR" sz="1600" i="1" dirty="0"/>
              <a:t> alunos (</a:t>
            </a:r>
          </a:p>
          <a:p>
            <a:pPr algn="l"/>
            <a:r>
              <a:rPr lang="pt-BR" sz="1600" i="1" dirty="0"/>
              <a:t>id </a:t>
            </a:r>
            <a:r>
              <a:rPr lang="pt-BR" sz="1600" i="1" dirty="0" err="1"/>
              <a:t>int</a:t>
            </a:r>
            <a:r>
              <a:rPr lang="pt-BR" sz="1600" i="1" dirty="0"/>
              <a:t> </a:t>
            </a:r>
            <a:r>
              <a:rPr lang="pt-BR" sz="1600" i="1" dirty="0" err="1"/>
              <a:t>auto_increment</a:t>
            </a:r>
            <a:r>
              <a:rPr lang="pt-BR" sz="1600" i="1" dirty="0"/>
              <a:t>,</a:t>
            </a:r>
          </a:p>
          <a:p>
            <a:pPr algn="l"/>
            <a:r>
              <a:rPr lang="pt-BR" sz="1600" i="1" dirty="0"/>
              <a:t>nome </a:t>
            </a:r>
            <a:r>
              <a:rPr lang="pt-BR" sz="1600" i="1" dirty="0" err="1"/>
              <a:t>varchar</a:t>
            </a:r>
            <a:r>
              <a:rPr lang="pt-BR" sz="1600" i="1" dirty="0"/>
              <a:t> (30) </a:t>
            </a:r>
            <a:r>
              <a:rPr lang="pt-BR" sz="1600" i="1" dirty="0" err="1"/>
              <a:t>not</a:t>
            </a:r>
            <a:r>
              <a:rPr lang="pt-BR" sz="1600" i="1" dirty="0"/>
              <a:t> </a:t>
            </a:r>
            <a:r>
              <a:rPr lang="pt-BR" sz="1600" i="1" dirty="0" err="1"/>
              <a:t>null</a:t>
            </a:r>
            <a:r>
              <a:rPr lang="pt-BR" sz="1600" i="1" dirty="0"/>
              <a:t>,</a:t>
            </a:r>
          </a:p>
          <a:p>
            <a:pPr algn="l"/>
            <a:r>
              <a:rPr lang="pt-BR" sz="1600" i="1" dirty="0"/>
              <a:t>fone </a:t>
            </a:r>
            <a:r>
              <a:rPr lang="pt-BR" sz="1600" i="1" dirty="0" err="1"/>
              <a:t>varchar</a:t>
            </a:r>
            <a:r>
              <a:rPr lang="pt-BR" sz="1600" i="1" dirty="0"/>
              <a:t> (30) </a:t>
            </a:r>
            <a:r>
              <a:rPr lang="pt-BR" sz="1600" i="1" dirty="0" err="1"/>
              <a:t>not</a:t>
            </a:r>
            <a:r>
              <a:rPr lang="pt-BR" sz="1600" i="1" dirty="0"/>
              <a:t> </a:t>
            </a:r>
            <a:r>
              <a:rPr lang="pt-BR" sz="1600" i="1" dirty="0" err="1"/>
              <a:t>null</a:t>
            </a:r>
            <a:r>
              <a:rPr lang="pt-BR" sz="1600" i="1" dirty="0"/>
              <a:t>,</a:t>
            </a:r>
          </a:p>
          <a:p>
            <a:pPr algn="l"/>
            <a:r>
              <a:rPr lang="pt-BR" sz="1600" i="1" dirty="0" err="1"/>
              <a:t>email</a:t>
            </a:r>
            <a:r>
              <a:rPr lang="pt-BR" sz="1600" i="1" dirty="0"/>
              <a:t> </a:t>
            </a:r>
            <a:r>
              <a:rPr lang="pt-BR" sz="1600" i="1" dirty="0" err="1"/>
              <a:t>varchar</a:t>
            </a:r>
            <a:r>
              <a:rPr lang="pt-BR" sz="1600" i="1" dirty="0"/>
              <a:t> (30) </a:t>
            </a:r>
            <a:r>
              <a:rPr lang="pt-BR" sz="1600" i="1" dirty="0" err="1"/>
              <a:t>not</a:t>
            </a:r>
            <a:r>
              <a:rPr lang="pt-BR" sz="1600" i="1" dirty="0"/>
              <a:t> </a:t>
            </a:r>
            <a:r>
              <a:rPr lang="pt-BR" sz="1600" i="1" dirty="0" err="1"/>
              <a:t>null</a:t>
            </a:r>
            <a:r>
              <a:rPr lang="pt-BR" sz="1600" i="1" dirty="0"/>
              <a:t>,</a:t>
            </a:r>
          </a:p>
          <a:p>
            <a:pPr algn="l"/>
            <a:r>
              <a:rPr lang="pt-BR" sz="1600" i="1" dirty="0" err="1"/>
              <a:t>primary</a:t>
            </a:r>
            <a:r>
              <a:rPr lang="pt-BR" sz="1600" i="1" dirty="0"/>
              <a:t> </a:t>
            </a:r>
            <a:r>
              <a:rPr lang="pt-BR" sz="1600" i="1" dirty="0" err="1"/>
              <a:t>key</a:t>
            </a:r>
            <a:r>
              <a:rPr lang="pt-BR" sz="1600" i="1" dirty="0"/>
              <a:t> (id)</a:t>
            </a:r>
          </a:p>
          <a:p>
            <a:pPr algn="l"/>
            <a:r>
              <a:rPr lang="pt-BR" sz="1600" i="1" dirty="0"/>
              <a:t>);</a:t>
            </a:r>
            <a:endParaRPr lang="pt-BR" sz="1600" b="1" i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37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 err="1"/>
              <a:t>InnoDB</a:t>
            </a:r>
            <a:r>
              <a:rPr lang="pt-BR" sz="1600" dirty="0"/>
              <a:t> é um mecanismo de armazenamento para o MySQL. O MySQL 5.5, e versões posteriores, o utilizam por padrão. Ele fornece as funcionalidades padrões de transação complacentes com ACID, juntamente com o suporte a chave estrangeira.</a:t>
            </a:r>
            <a:endParaRPr lang="pt-BR" sz="1600" b="1" i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Ino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DB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9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Para criar as tabelas no Banco de dados, primeiro devemos saber quais são os tipos de dados mais comuns: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Criação de tabelas – Tipos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17563"/>
              </p:ext>
            </p:extLst>
          </p:nvPr>
        </p:nvGraphicFramePr>
        <p:xfrm>
          <a:off x="1578991" y="2154307"/>
          <a:ext cx="6096000" cy="236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 dados do tipo</a:t>
                      </a:r>
                      <a:endParaRPr lang="pt-BR" sz="1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definido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Tamanho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Char(n), 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(n)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até n Bytes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39">
                <a:tc>
                  <a:txBody>
                    <a:bodyPr/>
                    <a:lstStyle/>
                    <a:p>
                      <a:r>
                        <a:rPr lang="pt-BR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Numérico exato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u="none" strike="noStrike" baseline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Decim</a:t>
                      </a:r>
                      <a:r>
                        <a:rPr lang="pt-BR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ou </a:t>
                      </a:r>
                      <a:r>
                        <a:rPr lang="pt-BR" sz="1200" b="0" i="0" u="none" strike="noStrike" baseline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numeric</a:t>
                      </a:r>
                      <a:r>
                        <a:rPr lang="pt-BR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pt-BR" sz="1200" b="0" i="0" u="none" strike="noStrike" baseline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p,e</a:t>
                      </a:r>
                      <a:r>
                        <a:rPr lang="pt-BR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Depende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aproximado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Float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 e 4 bytes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inteiro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smallint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4, 2 e 1 byte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e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hora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Date, Time,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smalldatetime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 e 4 bytes 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Texto e imagens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image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ntext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Variável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Monetário</a:t>
                      </a:r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Money,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smallmoney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 bytes, 4 bytes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AA8769F-D804-43C5-A95A-9FD41B3D87F5}"/>
                  </a:ext>
                </a:extLst>
              </p14:cNvPr>
              <p14:cNvContentPartPr/>
              <p14:nvPr/>
            </p14:nvContentPartPr>
            <p14:xfrm>
              <a:off x="3506400" y="213120"/>
              <a:ext cx="5494320" cy="4046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AA8769F-D804-43C5-A95A-9FD41B3D87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7040" y="203760"/>
                <a:ext cx="551304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408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 err="1"/>
              <a:t>describe</a:t>
            </a:r>
            <a:r>
              <a:rPr lang="pt-BR" sz="1600" i="1" dirty="0"/>
              <a:t> </a:t>
            </a:r>
            <a:r>
              <a:rPr lang="pt-BR" sz="1600" i="1" dirty="0" err="1"/>
              <a:t>nome_tabela</a:t>
            </a:r>
            <a:r>
              <a:rPr lang="pt-BR" sz="1600" i="1" dirty="0"/>
              <a:t>;</a:t>
            </a:r>
          </a:p>
          <a:p>
            <a:pPr algn="l"/>
            <a:endParaRPr lang="pt-BR" sz="1600" b="1" i="1" dirty="0"/>
          </a:p>
          <a:p>
            <a:pPr algn="l"/>
            <a:endParaRPr lang="pt-BR" sz="1600" b="1" i="1" dirty="0"/>
          </a:p>
          <a:p>
            <a:pPr algn="l"/>
            <a:r>
              <a:rPr lang="pt-BR" sz="1600" b="1" i="1" dirty="0"/>
              <a:t>Exibe as colunas da tabela.</a:t>
            </a:r>
          </a:p>
          <a:p>
            <a:pPr algn="l"/>
            <a:endParaRPr lang="pt-BR" sz="1600" b="1" i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Descrevendo colunas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96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Para renomear uma tabela no MySQL você só precisa rodar um comando chamado RENAME TABLE, a sintaxe é bastante simples:</a:t>
            </a:r>
          </a:p>
          <a:p>
            <a:pPr algn="l"/>
            <a:endParaRPr lang="pt-BR" sz="1600" dirty="0"/>
          </a:p>
          <a:p>
            <a:pPr algn="l"/>
            <a:r>
              <a:rPr lang="en-US" sz="1600" b="1" i="1" dirty="0"/>
              <a:t>RENAME TABLE tb1 TO tb2;</a:t>
            </a:r>
            <a:endParaRPr lang="pt-BR" sz="1600" b="1" i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Renomeando tabelas 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40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Para renomear um atributo no MySQL você só precisa rodar o </a:t>
            </a:r>
            <a:r>
              <a:rPr lang="pt-BR" sz="1600" b="1" dirty="0" err="1"/>
              <a:t>alter</a:t>
            </a:r>
            <a:r>
              <a:rPr lang="pt-BR" sz="1600" b="1" dirty="0"/>
              <a:t> </a:t>
            </a:r>
            <a:r>
              <a:rPr lang="pt-BR" sz="1600" b="1" dirty="0" err="1"/>
              <a:t>table</a:t>
            </a:r>
            <a:r>
              <a:rPr lang="pt-BR" sz="1600" b="1" dirty="0"/>
              <a:t> </a:t>
            </a:r>
            <a:r>
              <a:rPr lang="pt-BR" sz="1600" b="1" dirty="0" err="1"/>
              <a:t>change</a:t>
            </a:r>
            <a:r>
              <a:rPr lang="pt-BR" sz="1600" dirty="0"/>
              <a:t>, a sintaxe é bastante simples:</a:t>
            </a:r>
          </a:p>
          <a:p>
            <a:pPr algn="l"/>
            <a:endParaRPr lang="pt-BR" sz="1600" dirty="0"/>
          </a:p>
          <a:p>
            <a:pPr algn="l"/>
            <a:r>
              <a:rPr lang="pt-BR" sz="1600" b="1" i="1" dirty="0"/>
              <a:t>ALTER TABLE </a:t>
            </a:r>
            <a:r>
              <a:rPr lang="pt-BR" sz="1600" b="1" i="1" dirty="0" err="1"/>
              <a:t>nome_da_tabela</a:t>
            </a:r>
            <a:endParaRPr lang="pt-BR" sz="1600" b="1" i="1" dirty="0"/>
          </a:p>
          <a:p>
            <a:pPr algn="l"/>
            <a:r>
              <a:rPr lang="pt-BR" sz="1600" b="1" i="1" dirty="0"/>
              <a:t>CHANGE </a:t>
            </a:r>
            <a:r>
              <a:rPr lang="pt-BR" sz="1600" b="1" i="1" dirty="0" err="1"/>
              <a:t>nome_atual</a:t>
            </a:r>
            <a:r>
              <a:rPr lang="pt-BR" sz="1600" b="1" i="1" dirty="0"/>
              <a:t> </a:t>
            </a:r>
            <a:r>
              <a:rPr lang="pt-BR" sz="1600" b="1" i="1" dirty="0" err="1"/>
              <a:t>novo_nome</a:t>
            </a:r>
            <a:r>
              <a:rPr lang="pt-BR" sz="1600" b="1" i="1" dirty="0"/>
              <a:t> Tipo de Dados;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Renomeando atributos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5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3648" y="1554163"/>
            <a:ext cx="4824958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 err="1"/>
              <a:t>alter</a:t>
            </a:r>
            <a:r>
              <a:rPr lang="pt-BR" sz="1600" i="1" dirty="0"/>
              <a:t> </a:t>
            </a:r>
            <a:r>
              <a:rPr lang="pt-BR" sz="1600" i="1" dirty="0" err="1"/>
              <a:t>table</a:t>
            </a:r>
            <a:r>
              <a:rPr lang="pt-BR" sz="1600" i="1" dirty="0"/>
              <a:t> </a:t>
            </a:r>
            <a:r>
              <a:rPr lang="pt-BR" sz="1600" i="1" dirty="0" err="1"/>
              <a:t>nome_tabela</a:t>
            </a:r>
            <a:r>
              <a:rPr lang="pt-BR" sz="1600" i="1" dirty="0"/>
              <a:t> </a:t>
            </a:r>
            <a:r>
              <a:rPr lang="pt-BR" sz="1600" i="1" dirty="0" err="1"/>
              <a:t>add</a:t>
            </a:r>
            <a:r>
              <a:rPr lang="pt-BR" sz="1600" i="1" dirty="0"/>
              <a:t> </a:t>
            </a:r>
            <a:r>
              <a:rPr lang="pt-BR" sz="1600" i="1" dirty="0" err="1"/>
              <a:t>column</a:t>
            </a:r>
            <a:r>
              <a:rPr lang="pt-BR" sz="1600" i="1" dirty="0"/>
              <a:t> atributo tipo </a:t>
            </a:r>
            <a:r>
              <a:rPr lang="pt-BR" sz="1600" i="1" dirty="0" err="1"/>
              <a:t>first</a:t>
            </a:r>
            <a:r>
              <a:rPr lang="pt-BR" sz="1600" i="1" dirty="0"/>
              <a:t>;</a:t>
            </a:r>
          </a:p>
          <a:p>
            <a:pPr algn="l"/>
            <a:endParaRPr lang="pt-BR" sz="1600" b="1" i="1" dirty="0"/>
          </a:p>
          <a:p>
            <a:pPr algn="l"/>
            <a:r>
              <a:rPr lang="pt-BR" sz="1600" b="1" i="1" dirty="0"/>
              <a:t>Ex. </a:t>
            </a:r>
          </a:p>
          <a:p>
            <a:pPr algn="l"/>
            <a:r>
              <a:rPr lang="pt-BR" sz="1600" b="1" i="1" dirty="0" err="1"/>
              <a:t>alter</a:t>
            </a:r>
            <a:r>
              <a:rPr lang="pt-BR" sz="1600" b="1" i="1" dirty="0"/>
              <a:t> </a:t>
            </a:r>
            <a:r>
              <a:rPr lang="pt-BR" sz="1600" b="1" i="1" dirty="0" err="1"/>
              <a:t>table</a:t>
            </a:r>
            <a:r>
              <a:rPr lang="pt-BR" sz="1600" b="1" i="1" dirty="0"/>
              <a:t> aluno </a:t>
            </a:r>
            <a:r>
              <a:rPr lang="pt-BR" sz="1600" b="1" i="1" dirty="0" err="1"/>
              <a:t>add</a:t>
            </a:r>
            <a:r>
              <a:rPr lang="pt-BR" sz="1600" b="1" i="1" dirty="0"/>
              <a:t> </a:t>
            </a:r>
            <a:r>
              <a:rPr lang="pt-BR" sz="1600" b="1" i="1" dirty="0" err="1"/>
              <a:t>column</a:t>
            </a:r>
            <a:r>
              <a:rPr lang="pt-BR" sz="1600" b="1" i="1" dirty="0"/>
              <a:t> </a:t>
            </a:r>
            <a:r>
              <a:rPr lang="pt-BR" sz="1600" b="1" i="1" dirty="0" err="1"/>
              <a:t>id_curso</a:t>
            </a:r>
            <a:r>
              <a:rPr lang="pt-BR" sz="1600" b="1" i="1" dirty="0"/>
              <a:t> </a:t>
            </a:r>
            <a:r>
              <a:rPr lang="pt-BR" sz="1600" b="1" i="1" dirty="0" err="1"/>
              <a:t>int</a:t>
            </a:r>
            <a:r>
              <a:rPr lang="pt-BR" sz="1600" b="1" i="1" dirty="0"/>
              <a:t> </a:t>
            </a:r>
            <a:r>
              <a:rPr lang="pt-BR" sz="1600" b="1" i="1" dirty="0" err="1"/>
              <a:t>first</a:t>
            </a:r>
            <a:r>
              <a:rPr lang="pt-BR" sz="1600" b="1" i="1" dirty="0"/>
              <a:t>;</a:t>
            </a:r>
          </a:p>
          <a:p>
            <a:pPr algn="l"/>
            <a:endParaRPr lang="pt-BR" sz="1600" b="1" i="1" dirty="0"/>
          </a:p>
          <a:p>
            <a:pPr algn="l"/>
            <a:endParaRPr lang="pt-BR" sz="1600" b="1" i="1" dirty="0"/>
          </a:p>
          <a:p>
            <a:pPr algn="l"/>
            <a:r>
              <a:rPr lang="pt-BR" sz="1600" b="1" i="1" dirty="0"/>
              <a:t>* </a:t>
            </a:r>
            <a:r>
              <a:rPr lang="pt-BR" sz="1600" b="1" i="1" dirty="0" err="1"/>
              <a:t>Column</a:t>
            </a:r>
            <a:r>
              <a:rPr lang="pt-BR" sz="1600" b="1" i="1" dirty="0"/>
              <a:t> - Opcional</a:t>
            </a:r>
          </a:p>
          <a:p>
            <a:pPr algn="l"/>
            <a:r>
              <a:rPr lang="pt-BR" sz="1600" b="1" i="1" dirty="0"/>
              <a:t>* </a:t>
            </a:r>
            <a:r>
              <a:rPr lang="pt-BR" sz="1600" b="1" i="1" dirty="0" err="1"/>
              <a:t>First</a:t>
            </a:r>
            <a:r>
              <a:rPr lang="pt-BR" sz="1600" b="1" i="1" dirty="0"/>
              <a:t> – Cria no início da tabela – padrão final da tabela</a:t>
            </a:r>
          </a:p>
          <a:p>
            <a:pPr algn="l"/>
            <a:endParaRPr lang="pt-BR" sz="1600" b="1" i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Inserindo atributo – Criando a coluna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18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3648" y="1554163"/>
            <a:ext cx="4824958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 err="1"/>
              <a:t>alter</a:t>
            </a:r>
            <a:r>
              <a:rPr lang="pt-BR" sz="1600" i="1" dirty="0"/>
              <a:t> </a:t>
            </a:r>
            <a:r>
              <a:rPr lang="pt-BR" sz="1600" i="1" dirty="0" err="1"/>
              <a:t>table</a:t>
            </a:r>
            <a:r>
              <a:rPr lang="pt-BR" sz="1600" i="1" dirty="0"/>
              <a:t> </a:t>
            </a:r>
            <a:r>
              <a:rPr lang="pt-BR" sz="1600" i="1" dirty="0" err="1"/>
              <a:t>nome_tabela</a:t>
            </a:r>
            <a:r>
              <a:rPr lang="pt-BR" sz="1600" i="1" dirty="0"/>
              <a:t> </a:t>
            </a:r>
            <a:r>
              <a:rPr lang="pt-BR" sz="1600" i="1" dirty="0" err="1"/>
              <a:t>add</a:t>
            </a:r>
            <a:r>
              <a:rPr lang="pt-BR" sz="1600" i="1" dirty="0"/>
              <a:t> </a:t>
            </a:r>
            <a:r>
              <a:rPr lang="pt-BR" sz="1600" i="1" dirty="0" err="1"/>
              <a:t>primary</a:t>
            </a:r>
            <a:r>
              <a:rPr lang="pt-BR" sz="1600" i="1" dirty="0"/>
              <a:t> </a:t>
            </a:r>
            <a:r>
              <a:rPr lang="pt-BR" sz="1600" i="1" dirty="0" err="1"/>
              <a:t>key</a:t>
            </a:r>
            <a:r>
              <a:rPr lang="pt-BR" sz="1600" i="1" dirty="0"/>
              <a:t> (coluna)</a:t>
            </a:r>
          </a:p>
          <a:p>
            <a:pPr algn="l"/>
            <a:endParaRPr lang="pt-BR" sz="1600" b="1" i="1" dirty="0"/>
          </a:p>
          <a:p>
            <a:pPr algn="l"/>
            <a:endParaRPr lang="pt-BR" sz="1600" b="1" i="1" dirty="0"/>
          </a:p>
          <a:p>
            <a:pPr algn="l"/>
            <a:r>
              <a:rPr lang="pt-BR" sz="1600" b="1" i="1" dirty="0"/>
              <a:t>Ex. </a:t>
            </a:r>
          </a:p>
          <a:p>
            <a:pPr algn="l"/>
            <a:r>
              <a:rPr lang="en-US" sz="1600" dirty="0"/>
              <a:t>ALTER TABLE </a:t>
            </a:r>
            <a:r>
              <a:rPr lang="en-US" sz="1600" dirty="0" err="1"/>
              <a:t>aluno</a:t>
            </a:r>
            <a:br>
              <a:rPr lang="en-US" sz="1600" dirty="0"/>
            </a:br>
            <a:r>
              <a:rPr lang="en-US" sz="1600" dirty="0"/>
              <a:t>ADD PRIMARY KEY (id);</a:t>
            </a:r>
            <a:endParaRPr lang="pt-BR" sz="1600" b="1" i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Inserindo chave primária posteriormente 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5076" y="1839566"/>
            <a:ext cx="3041724" cy="111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56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3648" y="1554163"/>
            <a:ext cx="4824958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 err="1"/>
              <a:t>alter</a:t>
            </a:r>
            <a:r>
              <a:rPr lang="pt-BR" sz="1600" i="1" dirty="0"/>
              <a:t> </a:t>
            </a:r>
            <a:r>
              <a:rPr lang="pt-BR" sz="1600" i="1" dirty="0" err="1"/>
              <a:t>table</a:t>
            </a:r>
            <a:r>
              <a:rPr lang="pt-BR" sz="1600" i="1" dirty="0"/>
              <a:t> </a:t>
            </a:r>
            <a:r>
              <a:rPr lang="pt-BR" sz="1600" i="1" dirty="0" err="1"/>
              <a:t>nome_tabela</a:t>
            </a:r>
            <a:r>
              <a:rPr lang="pt-BR" sz="1600" i="1" dirty="0"/>
              <a:t> </a:t>
            </a:r>
            <a:r>
              <a:rPr lang="pt-BR" sz="1600" i="1" dirty="0" err="1"/>
              <a:t>add</a:t>
            </a:r>
            <a:r>
              <a:rPr lang="pt-BR" sz="1600" i="1" dirty="0"/>
              <a:t> </a:t>
            </a:r>
            <a:r>
              <a:rPr lang="pt-BR" sz="1600" i="1" dirty="0" err="1"/>
              <a:t>foreign</a:t>
            </a:r>
            <a:r>
              <a:rPr lang="pt-BR" sz="1600" i="1" dirty="0"/>
              <a:t> </a:t>
            </a:r>
            <a:r>
              <a:rPr lang="pt-BR" sz="1600" i="1" dirty="0" err="1"/>
              <a:t>key</a:t>
            </a:r>
            <a:r>
              <a:rPr lang="pt-BR" sz="1600" i="1" dirty="0"/>
              <a:t> (coluna) </a:t>
            </a:r>
            <a:r>
              <a:rPr lang="pt-BR" sz="1600" i="1" dirty="0" err="1"/>
              <a:t>references</a:t>
            </a:r>
            <a:r>
              <a:rPr lang="pt-BR" sz="1600" i="1" dirty="0"/>
              <a:t> </a:t>
            </a:r>
            <a:r>
              <a:rPr lang="pt-BR" sz="1600" i="1" dirty="0" err="1"/>
              <a:t>nome_da_tabela_referência</a:t>
            </a:r>
            <a:r>
              <a:rPr lang="pt-BR" sz="1600" i="1" dirty="0"/>
              <a:t> (atributo);</a:t>
            </a:r>
          </a:p>
          <a:p>
            <a:pPr algn="l"/>
            <a:endParaRPr lang="pt-BR" sz="1600" b="1" i="1" dirty="0"/>
          </a:p>
          <a:p>
            <a:pPr algn="l"/>
            <a:r>
              <a:rPr lang="pt-BR" sz="1600" b="1" i="1" dirty="0"/>
              <a:t>Ex. </a:t>
            </a:r>
          </a:p>
          <a:p>
            <a:pPr algn="l"/>
            <a:r>
              <a:rPr lang="pt-BR" sz="1600" b="1" i="1" dirty="0" err="1"/>
              <a:t>alter</a:t>
            </a:r>
            <a:r>
              <a:rPr lang="pt-BR" sz="1600" b="1" i="1" dirty="0"/>
              <a:t> </a:t>
            </a:r>
            <a:r>
              <a:rPr lang="pt-BR" sz="1600" b="1" i="1" dirty="0" err="1"/>
              <a:t>table</a:t>
            </a:r>
            <a:r>
              <a:rPr lang="pt-BR" sz="1600" b="1" i="1" dirty="0"/>
              <a:t> aluno </a:t>
            </a:r>
            <a:r>
              <a:rPr lang="pt-BR" sz="1600" b="1" i="1" dirty="0" err="1"/>
              <a:t>add</a:t>
            </a:r>
            <a:r>
              <a:rPr lang="pt-BR" sz="1600" b="1" i="1" dirty="0"/>
              <a:t> </a:t>
            </a:r>
            <a:r>
              <a:rPr lang="pt-BR" sz="1600" b="1" i="1" dirty="0" err="1"/>
              <a:t>foreign</a:t>
            </a:r>
            <a:r>
              <a:rPr lang="pt-BR" sz="1600" b="1" i="1" dirty="0"/>
              <a:t> </a:t>
            </a:r>
            <a:r>
              <a:rPr lang="pt-BR" sz="1600" b="1" i="1" dirty="0" err="1"/>
              <a:t>key</a:t>
            </a:r>
            <a:r>
              <a:rPr lang="pt-BR" sz="1600" b="1" i="1" dirty="0"/>
              <a:t> (</a:t>
            </a:r>
            <a:r>
              <a:rPr lang="pt-BR" sz="1600" b="1" i="1" dirty="0" err="1"/>
              <a:t>id_curso</a:t>
            </a:r>
            <a:r>
              <a:rPr lang="pt-BR" sz="1600" b="1" i="1" dirty="0"/>
              <a:t>)</a:t>
            </a:r>
          </a:p>
          <a:p>
            <a:pPr algn="l"/>
            <a:r>
              <a:rPr lang="pt-BR" sz="1600" b="1" i="1" dirty="0" err="1"/>
              <a:t>references</a:t>
            </a:r>
            <a:r>
              <a:rPr lang="pt-BR" sz="1600" b="1" i="1" dirty="0"/>
              <a:t>  curso (id);</a:t>
            </a:r>
          </a:p>
          <a:p>
            <a:pPr algn="l"/>
            <a:endParaRPr lang="pt-BR" sz="1600" b="1" i="1" dirty="0"/>
          </a:p>
          <a:p>
            <a:pPr algn="l"/>
            <a:r>
              <a:rPr lang="pt-BR" sz="1600" b="1" i="1" dirty="0"/>
              <a:t>* Faz a ligação entre as tabelas, garantindo a integridade referencial.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Inserindo chave estrangeira –  Referência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5076" y="1839566"/>
            <a:ext cx="3041724" cy="111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16D08B3-96AC-4F90-81ED-B219E4FE0F93}"/>
                  </a:ext>
                </a:extLst>
              </p14:cNvPr>
              <p14:cNvContentPartPr/>
              <p14:nvPr/>
            </p14:nvContentPartPr>
            <p14:xfrm>
              <a:off x="1429200" y="1154160"/>
              <a:ext cx="5460840" cy="30801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16D08B3-96AC-4F90-81ED-B219E4FE0F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9840" y="1144800"/>
                <a:ext cx="5479560" cy="30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576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88026-A3C9-4465-86CF-165DA88F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99DEE-6588-44C0-9F26-7430EB31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4323A8A-AA45-4D10-9A41-0D14156CF4D5}"/>
                  </a:ext>
                </a:extLst>
              </p14:cNvPr>
              <p14:cNvContentPartPr/>
              <p14:nvPr/>
            </p14:nvContentPartPr>
            <p14:xfrm>
              <a:off x="154080" y="367200"/>
              <a:ext cx="6682320" cy="42912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4323A8A-AA45-4D10-9A41-0D14156CF4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720" y="357840"/>
                <a:ext cx="6701040" cy="43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837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3648" y="1554163"/>
            <a:ext cx="4241428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 err="1"/>
              <a:t>alter</a:t>
            </a:r>
            <a:r>
              <a:rPr lang="pt-BR" sz="1600" i="1" dirty="0"/>
              <a:t> </a:t>
            </a:r>
            <a:r>
              <a:rPr lang="pt-BR" sz="1600" i="1" dirty="0" err="1"/>
              <a:t>table</a:t>
            </a:r>
            <a:r>
              <a:rPr lang="pt-BR" sz="1600" i="1" dirty="0"/>
              <a:t> </a:t>
            </a:r>
            <a:r>
              <a:rPr lang="pt-BR" sz="1600" i="1" dirty="0" err="1"/>
              <a:t>nome_tabela</a:t>
            </a:r>
            <a:r>
              <a:rPr lang="pt-BR" sz="1600" i="1" dirty="0"/>
              <a:t> </a:t>
            </a:r>
            <a:r>
              <a:rPr lang="pt-BR" sz="1600" i="1" dirty="0" err="1"/>
              <a:t>drop</a:t>
            </a:r>
            <a:r>
              <a:rPr lang="pt-BR" sz="1600" i="1" dirty="0"/>
              <a:t> </a:t>
            </a:r>
            <a:r>
              <a:rPr lang="pt-BR" sz="1600" i="1" dirty="0" err="1"/>
              <a:t>primary</a:t>
            </a:r>
            <a:r>
              <a:rPr lang="pt-BR" sz="1600" i="1" dirty="0"/>
              <a:t> </a:t>
            </a:r>
            <a:r>
              <a:rPr lang="pt-BR" sz="1600" i="1" dirty="0" err="1"/>
              <a:t>key</a:t>
            </a:r>
            <a:r>
              <a:rPr lang="pt-BR" sz="1600" i="1" dirty="0"/>
              <a:t> </a:t>
            </a:r>
          </a:p>
          <a:p>
            <a:pPr algn="l"/>
            <a:endParaRPr lang="pt-BR" sz="1600" b="1" i="1" dirty="0"/>
          </a:p>
          <a:p>
            <a:pPr algn="l"/>
            <a:r>
              <a:rPr lang="pt-BR" sz="1600" dirty="0"/>
              <a:t>//Você deve primeiro remover a propriedade de AUTO_INCREMENT e depois //remover a chave primária </a:t>
            </a:r>
          </a:p>
          <a:p>
            <a:pPr algn="l"/>
            <a:r>
              <a:rPr lang="pt-BR" sz="1600" dirty="0"/>
              <a:t>ALTER TABLE tabela MODIFY coluna INT NOT NULL; </a:t>
            </a:r>
          </a:p>
          <a:p>
            <a:pPr algn="l"/>
            <a:r>
              <a:rPr lang="pt-BR" sz="1600" dirty="0"/>
              <a:t>ALTER TABLE tabela DROP PRIMARY KEY (coluna);</a:t>
            </a:r>
            <a:endParaRPr lang="pt-BR" sz="1600" b="1" i="1" dirty="0"/>
          </a:p>
          <a:p>
            <a:pPr algn="l"/>
            <a:r>
              <a:rPr lang="pt-BR" sz="1600" b="1" i="1" dirty="0"/>
              <a:t>Ex. </a:t>
            </a:r>
            <a:endParaRPr lang="pt-BR" sz="1600" b="1" i="1" dirty="0">
              <a:solidFill>
                <a:srgbClr val="FF0000"/>
              </a:solidFill>
            </a:endParaRPr>
          </a:p>
          <a:p>
            <a:pPr algn="l"/>
            <a:r>
              <a:rPr lang="pt-BR" sz="1600" b="1" i="1" dirty="0">
                <a:solidFill>
                  <a:srgbClr val="FF0000"/>
                </a:solidFill>
              </a:rPr>
              <a:t>ALTER TABLE ALUNO MODIFY ID INT NOT NULL;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ALTER TABLE </a:t>
            </a:r>
            <a:r>
              <a:rPr lang="en-US" sz="1600" b="1" dirty="0" err="1">
                <a:solidFill>
                  <a:srgbClr val="FF0000"/>
                </a:solidFill>
              </a:rPr>
              <a:t>aluno</a:t>
            </a:r>
            <a:r>
              <a:rPr lang="en-US" sz="1600" b="1" dirty="0">
                <a:solidFill>
                  <a:srgbClr val="FF0000"/>
                </a:solidFill>
              </a:rPr>
              <a:t> DROP PRIMARY KEY;</a:t>
            </a:r>
            <a:endParaRPr lang="pt-BR" sz="1600" b="1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Removendo Atributo 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com chave 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primária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5076" y="1839566"/>
            <a:ext cx="3041724" cy="111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4EBCCE6-FFAA-4117-B6AD-9F87D8AEE093}"/>
                  </a:ext>
                </a:extLst>
              </p14:cNvPr>
              <p14:cNvContentPartPr/>
              <p14:nvPr/>
            </p14:nvContentPartPr>
            <p14:xfrm>
              <a:off x="1555560" y="1105200"/>
              <a:ext cx="6818400" cy="3165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4EBCCE6-FFAA-4117-B6AD-9F87D8AEE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6200" y="1095840"/>
                <a:ext cx="6837120" cy="31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6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err="1"/>
              <a:t>Smallint</a:t>
            </a:r>
            <a:r>
              <a:rPr lang="pt-BR" sz="1600" dirty="0"/>
              <a:t> – Guarde os valores numéricos, em 2(dois) bytes, compreendidos entre o intervalo de -32768 a +32767.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err="1"/>
              <a:t>Int</a:t>
            </a:r>
            <a:r>
              <a:rPr lang="pt-BR" sz="1600" dirty="0"/>
              <a:t>- (</a:t>
            </a:r>
            <a:r>
              <a:rPr lang="pt-BR" sz="1600" dirty="0" err="1"/>
              <a:t>Integer</a:t>
            </a:r>
            <a:r>
              <a:rPr lang="pt-BR" sz="1600" dirty="0"/>
              <a:t>) - Armazena valores numéricos, em quatro bytes binários, compreendidos entre o intervalo -2.147.483.648 a +2.147.483.647.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err="1"/>
              <a:t>Tinyint</a:t>
            </a:r>
            <a:r>
              <a:rPr lang="pt-BR" sz="1600" dirty="0"/>
              <a:t>- usa 8 bits (1 byte) números não negativos de 0 a 255.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Numéricos (inteiros e exatos)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1169" y="1498709"/>
            <a:ext cx="1919223" cy="202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7B888A4-E2DA-4A7F-9DDC-EEF2ED5CCAA2}"/>
                  </a:ext>
                </a:extLst>
              </p14:cNvPr>
              <p14:cNvContentPartPr/>
              <p14:nvPr/>
            </p14:nvContentPartPr>
            <p14:xfrm>
              <a:off x="423360" y="2578680"/>
              <a:ext cx="3719160" cy="12794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7B888A4-E2DA-4A7F-9DDC-EEF2ED5CCA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000" y="2569320"/>
                <a:ext cx="3737880" cy="12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04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Os tipos </a:t>
            </a:r>
            <a:r>
              <a:rPr lang="pt-BR" sz="1600" dirty="0" err="1"/>
              <a:t>Varchar</a:t>
            </a:r>
            <a:r>
              <a:rPr lang="pt-BR" sz="1600" dirty="0"/>
              <a:t> (n) e Char (n) permitem o armazenamento em um campo alfanumérico de n caracteres, onde n deve ser menor ou igual a 254 caracteres.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Por exemplo: o tipo char (30) reserva na memória 30 espaços fixo e o tipo </a:t>
            </a:r>
            <a:r>
              <a:rPr lang="pt-BR" sz="1600" dirty="0" err="1"/>
              <a:t>varchar</a:t>
            </a:r>
            <a:r>
              <a:rPr lang="pt-BR" sz="1600" dirty="0"/>
              <a:t> (30) permite uma variação no tamanho, até o limite de 30 caracteres.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Alfanuméricos ou caracteres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1169" y="1669166"/>
            <a:ext cx="1919223" cy="16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37621EA-0052-4CAA-BA68-F3BE50935759}"/>
                  </a:ext>
                </a:extLst>
              </p14:cNvPr>
              <p14:cNvContentPartPr/>
              <p14:nvPr/>
            </p14:nvContentPartPr>
            <p14:xfrm>
              <a:off x="2342520" y="767880"/>
              <a:ext cx="5879160" cy="38876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37621EA-0052-4CAA-BA68-F3BE509357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3160" y="758520"/>
                <a:ext cx="5897880" cy="39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/>
              <a:t>Campo data - </a:t>
            </a:r>
            <a:r>
              <a:rPr lang="pt-BR" sz="1600" dirty="0"/>
              <a:t>O tipo Date define um campo que irá guardar datas.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/>
              <a:t>Campo Hora - </a:t>
            </a:r>
            <a:r>
              <a:rPr lang="pt-BR" sz="1600" dirty="0"/>
              <a:t>Para guardar a hora o use o tipo Time.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Campo Data e Hora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7349" y="1828486"/>
            <a:ext cx="3479451" cy="95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4436F76-6002-4F4A-98A2-280548DEB5DD}"/>
                  </a:ext>
                </a:extLst>
              </p14:cNvPr>
              <p14:cNvContentPartPr/>
              <p14:nvPr/>
            </p14:nvContentPartPr>
            <p14:xfrm>
              <a:off x="2007000" y="2368080"/>
              <a:ext cx="1030320" cy="244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4436F76-6002-4F4A-98A2-280548DEB5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640" y="2358720"/>
                <a:ext cx="104904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57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Números aproximados - </a:t>
            </a:r>
            <a:r>
              <a:rPr lang="pt-BR" sz="1600" dirty="0"/>
              <a:t>Para valores decimais sem exatidão é possível utilizar o tipo </a:t>
            </a:r>
            <a:r>
              <a:rPr lang="pt-BR" sz="1600" dirty="0" err="1"/>
              <a:t>float</a:t>
            </a:r>
            <a:r>
              <a:rPr lang="pt-BR" sz="1600" dirty="0"/>
              <a:t>, mas ele não tem precisão suficiente para vários dígitos. </a:t>
            </a:r>
          </a:p>
          <a:p>
            <a:pPr algn="l"/>
            <a:r>
              <a:rPr lang="pt-BR" sz="1600" b="1" dirty="0"/>
              <a:t>Texto e imagem - </a:t>
            </a:r>
            <a:r>
              <a:rPr lang="pt-BR" sz="1600" dirty="0"/>
              <a:t>Os tipos </a:t>
            </a:r>
            <a:r>
              <a:rPr lang="pt-BR" sz="1600" dirty="0" err="1"/>
              <a:t>text</a:t>
            </a:r>
            <a:r>
              <a:rPr lang="pt-BR" sz="1600" dirty="0"/>
              <a:t>, guarda texto. É possível armazenar imagens com o tipo </a:t>
            </a:r>
            <a:r>
              <a:rPr lang="pt-BR" sz="1600" dirty="0" err="1"/>
              <a:t>image</a:t>
            </a:r>
            <a:r>
              <a:rPr lang="pt-BR" sz="1600" dirty="0"/>
              <a:t>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Números aproximados, Texto e imagem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1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Usando dois </a:t>
            </a:r>
            <a:r>
              <a:rPr lang="pt-BR" sz="1600" dirty="0" err="1"/>
              <a:t>hífens</a:t>
            </a:r>
            <a:r>
              <a:rPr lang="pt-BR" sz="1600" dirty="0"/>
              <a:t> --, essa forma é aceita por outros </a:t>
            </a:r>
            <a:r>
              <a:rPr lang="pt-BR" sz="1600" dirty="0" err="1"/>
              <a:t>SGBDs</a:t>
            </a:r>
            <a:r>
              <a:rPr lang="pt-BR" sz="1600" dirty="0"/>
              <a:t> diferentes do MySQL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Usando </a:t>
            </a:r>
            <a:r>
              <a:rPr lang="pt-BR" sz="1600" dirty="0" err="1"/>
              <a:t>hashtag</a:t>
            </a:r>
            <a:r>
              <a:rPr lang="pt-BR" sz="1600" dirty="0"/>
              <a:t> #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Usando /* para iniciar um comentário e */ para fechar o comentário, essa forma é usada para mais de uma linha de comentário.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Exemplos: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-- Esse é um comentário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# Esse é outro comentário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/* Esse é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um comentário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de várias linhas */</a:t>
            </a:r>
            <a:endParaRPr lang="pt-BR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Comentários no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E1F8E40-4FC9-4122-B450-3BFAD45EC970}"/>
                  </a:ext>
                </a:extLst>
              </p14:cNvPr>
              <p14:cNvContentPartPr/>
              <p14:nvPr/>
            </p14:nvContentPartPr>
            <p14:xfrm>
              <a:off x="499680" y="3215160"/>
              <a:ext cx="1103760" cy="285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E1F8E40-4FC9-4122-B450-3BFAD45EC9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320" y="3205800"/>
                <a:ext cx="112248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70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Os comandos da DDL SÃO: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CREATE (criação de estrutura),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ALTER (alterar estrutura)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DROP (permite remover ou excluir uma estrutura). 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Primeiro passo, para criar seu Banco de Dados é cria-lo! Vejamos o exemplo de como criar um banco de dados: </a:t>
            </a:r>
          </a:p>
          <a:p>
            <a:r>
              <a:rPr lang="pt-BR" sz="1600" b="1" dirty="0"/>
              <a:t>CREATE DATABASE </a:t>
            </a:r>
            <a:r>
              <a:rPr lang="pt-BR" sz="1600" b="1" dirty="0" err="1"/>
              <a:t>banco_empresa</a:t>
            </a:r>
            <a:r>
              <a:rPr lang="pt-BR" sz="1600" b="1" dirty="0"/>
              <a:t>; 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7ECE2B3-6DEE-4DBA-B3A0-978974CB1E9F}"/>
                  </a:ext>
                </a:extLst>
              </p14:cNvPr>
              <p14:cNvContentPartPr/>
              <p14:nvPr/>
            </p14:nvContentPartPr>
            <p14:xfrm>
              <a:off x="664200" y="731160"/>
              <a:ext cx="6758640" cy="3778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7ECE2B3-6DEE-4DBA-B3A0-978974CB1E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840" y="721800"/>
                <a:ext cx="6777360" cy="37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31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Ao digitar o código de </a:t>
            </a:r>
            <a:r>
              <a:rPr lang="pt-BR" sz="1600" dirty="0" err="1"/>
              <a:t>create</a:t>
            </a:r>
            <a:r>
              <a:rPr lang="pt-BR" sz="1600" dirty="0"/>
              <a:t> no MySQL, ele irá criar uma base de dados chamada </a:t>
            </a:r>
            <a:r>
              <a:rPr lang="pt-BR" sz="1600" b="1" dirty="0" err="1"/>
              <a:t>banco_empresa</a:t>
            </a:r>
            <a:r>
              <a:rPr lang="pt-BR" sz="1600" b="1" dirty="0"/>
              <a:t>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i="1" dirty="0"/>
              <a:t>Uma observação importante é que um código só será executado e finalizado quando encontrar o ponto-e-vírgula (;).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Antes de criar as tabelas propriamente ditas devemos dar o comando para selecionar o banco: </a:t>
            </a:r>
            <a:endParaRPr lang="pt-BR" sz="1600" dirty="0">
              <a:cs typeface="Arial" charset="0"/>
            </a:endParaRPr>
          </a:p>
          <a:p>
            <a:r>
              <a:rPr lang="pt-BR" sz="1600" b="1" dirty="0"/>
              <a:t>USE </a:t>
            </a:r>
            <a:r>
              <a:rPr lang="pt-BR" sz="1600" b="1" dirty="0" err="1"/>
              <a:t>banco_empresa</a:t>
            </a:r>
            <a:r>
              <a:rPr lang="pt-BR" sz="1600" b="1" dirty="0"/>
              <a:t>;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DDL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786" y="1635646"/>
            <a:ext cx="2276961" cy="18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E7112DF-B508-4CD3-9C60-CB4331D101AF}"/>
                  </a:ext>
                </a:extLst>
              </p14:cNvPr>
              <p14:cNvContentPartPr/>
              <p14:nvPr/>
            </p14:nvContentPartPr>
            <p14:xfrm>
              <a:off x="2448720" y="4462920"/>
              <a:ext cx="360360" cy="38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E7112DF-B508-4CD3-9C60-CB4331D101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9360" y="4453560"/>
                <a:ext cx="37908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42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EBFB33-73CF-4550-AAAA-05093A66F045}"/>
</file>

<file path=customXml/itemProps2.xml><?xml version="1.0" encoding="utf-8"?>
<ds:datastoreItem xmlns:ds="http://schemas.openxmlformats.org/officeDocument/2006/customXml" ds:itemID="{48F647BF-1582-4179-A877-0B2C47BB2E80}"/>
</file>

<file path=customXml/itemProps3.xml><?xml version="1.0" encoding="utf-8"?>
<ds:datastoreItem xmlns:ds="http://schemas.openxmlformats.org/officeDocument/2006/customXml" ds:itemID="{3D03ADD3-644C-40A1-8D40-CE5CF9B3502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1551</Words>
  <Application>Microsoft Office PowerPoint</Application>
  <PresentationFormat>Apresentação na tela (16:9)</PresentationFormat>
  <Paragraphs>186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APLICADO PARA JOGOS - 2º ANO A - 2021</dc:title>
  <dc:creator>Ederson</dc:creator>
  <cp:lastModifiedBy>Ederson Costa</cp:lastModifiedBy>
  <cp:revision>84</cp:revision>
  <dcterms:created xsi:type="dcterms:W3CDTF">2021-03-17T09:54:15Z</dcterms:created>
  <dcterms:modified xsi:type="dcterms:W3CDTF">2024-08-12T14:50:56Z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