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8" r:id="rId6"/>
    <p:sldId id="266" r:id="rId7"/>
    <p:sldId id="263" r:id="rId8"/>
    <p:sldId id="267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678A8-974F-4D04-B008-EF3EDBBAF31E}" v="5" dt="2023-03-10T13:38:0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Medina" userId="50e5b65fc55ad99c" providerId="LiveId" clId="{57F678A8-974F-4D04-B008-EF3EDBBAF31E}"/>
    <pc:docChg chg="undo custSel addSld delSld modSld sldOrd">
      <pc:chgData name="Paulo Medina" userId="50e5b65fc55ad99c" providerId="LiveId" clId="{57F678A8-974F-4D04-B008-EF3EDBBAF31E}" dt="2023-03-10T13:44:29.615" v="854" actId="20577"/>
      <pc:docMkLst>
        <pc:docMk/>
      </pc:docMkLst>
      <pc:sldChg chg="modSp mod">
        <pc:chgData name="Paulo Medina" userId="50e5b65fc55ad99c" providerId="LiveId" clId="{57F678A8-974F-4D04-B008-EF3EDBBAF31E}" dt="2023-03-10T13:26:12.457" v="706" actId="255"/>
        <pc:sldMkLst>
          <pc:docMk/>
          <pc:sldMk cId="3468750053" sldId="257"/>
        </pc:sldMkLst>
        <pc:spChg chg="mod">
          <ac:chgData name="Paulo Medina" userId="50e5b65fc55ad99c" providerId="LiveId" clId="{57F678A8-974F-4D04-B008-EF3EDBBAF31E}" dt="2023-03-10T13:26:12.457" v="706" actId="255"/>
          <ac:spMkLst>
            <pc:docMk/>
            <pc:sldMk cId="3468750053" sldId="257"/>
            <ac:spMk id="6" creationId="{D742CFA6-6894-3841-23F3-D06852C7906F}"/>
          </ac:spMkLst>
        </pc:spChg>
      </pc:sldChg>
      <pc:sldChg chg="modSp mod ord">
        <pc:chgData name="Paulo Medina" userId="50e5b65fc55ad99c" providerId="LiveId" clId="{57F678A8-974F-4D04-B008-EF3EDBBAF31E}" dt="2023-03-10T13:04:31.281" v="490" actId="6549"/>
        <pc:sldMkLst>
          <pc:docMk/>
          <pc:sldMk cId="4149506544" sldId="258"/>
        </pc:sldMkLst>
        <pc:spChg chg="mod">
          <ac:chgData name="Paulo Medina" userId="50e5b65fc55ad99c" providerId="LiveId" clId="{57F678A8-974F-4D04-B008-EF3EDBBAF31E}" dt="2023-03-10T13:04:31.281" v="490" actId="6549"/>
          <ac:spMkLst>
            <pc:docMk/>
            <pc:sldMk cId="4149506544" sldId="258"/>
            <ac:spMk id="6" creationId="{D742CFA6-6894-3841-23F3-D06852C7906F}"/>
          </ac:spMkLst>
        </pc:spChg>
      </pc:sldChg>
      <pc:sldChg chg="modSp add mod">
        <pc:chgData name="Paulo Medina" userId="50e5b65fc55ad99c" providerId="LiveId" clId="{57F678A8-974F-4D04-B008-EF3EDBBAF31E}" dt="2023-03-10T13:44:29.615" v="854" actId="20577"/>
        <pc:sldMkLst>
          <pc:docMk/>
          <pc:sldMk cId="1120793631" sldId="259"/>
        </pc:sldMkLst>
        <pc:spChg chg="mod ord">
          <ac:chgData name="Paulo Medina" userId="50e5b65fc55ad99c" providerId="LiveId" clId="{57F678A8-974F-4D04-B008-EF3EDBBAF31E}" dt="2023-03-10T13:44:29.615" v="854" actId="20577"/>
          <ac:spMkLst>
            <pc:docMk/>
            <pc:sldMk cId="1120793631" sldId="259"/>
            <ac:spMk id="6" creationId="{D742CFA6-6894-3841-23F3-D06852C7906F}"/>
          </ac:spMkLst>
        </pc:spChg>
      </pc:sldChg>
      <pc:sldChg chg="new del">
        <pc:chgData name="Paulo Medina" userId="50e5b65fc55ad99c" providerId="LiveId" clId="{57F678A8-974F-4D04-B008-EF3EDBBAF31E}" dt="2023-03-10T10:50:18.425" v="35" actId="2696"/>
        <pc:sldMkLst>
          <pc:docMk/>
          <pc:sldMk cId="3264861826" sldId="259"/>
        </pc:sldMkLst>
      </pc:sldChg>
      <pc:sldChg chg="modSp add mod">
        <pc:chgData name="Paulo Medina" userId="50e5b65fc55ad99c" providerId="LiveId" clId="{57F678A8-974F-4D04-B008-EF3EDBBAF31E}" dt="2023-03-10T13:26:36.465" v="709" actId="6549"/>
        <pc:sldMkLst>
          <pc:docMk/>
          <pc:sldMk cId="1280751103" sldId="260"/>
        </pc:sldMkLst>
        <pc:spChg chg="mod">
          <ac:chgData name="Paulo Medina" userId="50e5b65fc55ad99c" providerId="LiveId" clId="{57F678A8-974F-4D04-B008-EF3EDBBAF31E}" dt="2023-03-10T13:26:36.465" v="709" actId="6549"/>
          <ac:spMkLst>
            <pc:docMk/>
            <pc:sldMk cId="1280751103" sldId="260"/>
            <ac:spMk id="6" creationId="{D742CFA6-6894-3841-23F3-D06852C7906F}"/>
          </ac:spMkLst>
        </pc:spChg>
        <pc:picChg chg="mod">
          <ac:chgData name="Paulo Medina" userId="50e5b65fc55ad99c" providerId="LiveId" clId="{57F678A8-974F-4D04-B008-EF3EDBBAF31E}" dt="2023-03-10T13:12:29.879" v="577" actId="1076"/>
          <ac:picMkLst>
            <pc:docMk/>
            <pc:sldMk cId="1280751103" sldId="260"/>
            <ac:picMk id="5" creationId="{0DF33324-A69E-3F11-444E-C89AEE9F3C29}"/>
          </ac:picMkLst>
        </pc:picChg>
      </pc:sldChg>
      <pc:sldChg chg="modSp add del mod">
        <pc:chgData name="Paulo Medina" userId="50e5b65fc55ad99c" providerId="LiveId" clId="{57F678A8-974F-4D04-B008-EF3EDBBAF31E}" dt="2023-03-10T13:28:44.347" v="740" actId="2696"/>
        <pc:sldMkLst>
          <pc:docMk/>
          <pc:sldMk cId="2804925879" sldId="261"/>
        </pc:sldMkLst>
        <pc:spChg chg="mod">
          <ac:chgData name="Paulo Medina" userId="50e5b65fc55ad99c" providerId="LiveId" clId="{57F678A8-974F-4D04-B008-EF3EDBBAF31E}" dt="2023-03-10T10:58:20.066" v="325" actId="20577"/>
          <ac:spMkLst>
            <pc:docMk/>
            <pc:sldMk cId="2804925879" sldId="261"/>
            <ac:spMk id="6" creationId="{D742CFA6-6894-3841-23F3-D06852C7906F}"/>
          </ac:spMkLst>
        </pc:spChg>
      </pc:sldChg>
      <pc:sldChg chg="modSp add del mod">
        <pc:chgData name="Paulo Medina" userId="50e5b65fc55ad99c" providerId="LiveId" clId="{57F678A8-974F-4D04-B008-EF3EDBBAF31E}" dt="2023-03-10T13:28:53.774" v="741" actId="2696"/>
        <pc:sldMkLst>
          <pc:docMk/>
          <pc:sldMk cId="67614002" sldId="262"/>
        </pc:sldMkLst>
        <pc:spChg chg="mod">
          <ac:chgData name="Paulo Medina" userId="50e5b65fc55ad99c" providerId="LiveId" clId="{57F678A8-974F-4D04-B008-EF3EDBBAF31E}" dt="2023-03-10T10:59:37.707" v="359" actId="20577"/>
          <ac:spMkLst>
            <pc:docMk/>
            <pc:sldMk cId="67614002" sldId="262"/>
            <ac:spMk id="6" creationId="{D742CFA6-6894-3841-23F3-D06852C7906F}"/>
          </ac:spMkLst>
        </pc:spChg>
      </pc:sldChg>
      <pc:sldChg chg="addSp modSp add mod ord">
        <pc:chgData name="Paulo Medina" userId="50e5b65fc55ad99c" providerId="LiveId" clId="{57F678A8-974F-4D04-B008-EF3EDBBAF31E}" dt="2023-03-10T13:32:43.321" v="777"/>
        <pc:sldMkLst>
          <pc:docMk/>
          <pc:sldMk cId="4090052417" sldId="263"/>
        </pc:sldMkLst>
        <pc:spChg chg="mod">
          <ac:chgData name="Paulo Medina" userId="50e5b65fc55ad99c" providerId="LiveId" clId="{57F678A8-974F-4D04-B008-EF3EDBBAF31E}" dt="2023-03-10T13:31:49.336" v="774" actId="2"/>
          <ac:spMkLst>
            <pc:docMk/>
            <pc:sldMk cId="4090052417" sldId="263"/>
            <ac:spMk id="6" creationId="{D742CFA6-6894-3841-23F3-D06852C7906F}"/>
          </ac:spMkLst>
        </pc:spChg>
        <pc:picChg chg="add mod">
          <ac:chgData name="Paulo Medina" userId="50e5b65fc55ad99c" providerId="LiveId" clId="{57F678A8-974F-4D04-B008-EF3EDBBAF31E}" dt="2023-03-10T13:30:41.830" v="749" actId="14100"/>
          <ac:picMkLst>
            <pc:docMk/>
            <pc:sldMk cId="4090052417" sldId="263"/>
            <ac:picMk id="3" creationId="{C5F22109-F02A-D01D-B9C4-61C1F9B50704}"/>
          </ac:picMkLst>
        </pc:picChg>
      </pc:sldChg>
      <pc:sldChg chg="addSp modSp add mod">
        <pc:chgData name="Paulo Medina" userId="50e5b65fc55ad99c" providerId="LiveId" clId="{57F678A8-974F-4D04-B008-EF3EDBBAF31E}" dt="2023-03-10T13:38:26.350" v="832" actId="14100"/>
        <pc:sldMkLst>
          <pc:docMk/>
          <pc:sldMk cId="85815337" sldId="264"/>
        </pc:sldMkLst>
        <pc:spChg chg="mod">
          <ac:chgData name="Paulo Medina" userId="50e5b65fc55ad99c" providerId="LiveId" clId="{57F678A8-974F-4D04-B008-EF3EDBBAF31E}" dt="2023-03-10T13:37:54.519" v="826" actId="255"/>
          <ac:spMkLst>
            <pc:docMk/>
            <pc:sldMk cId="85815337" sldId="264"/>
            <ac:spMk id="6" creationId="{D742CFA6-6894-3841-23F3-D06852C7906F}"/>
          </ac:spMkLst>
        </pc:spChg>
        <pc:picChg chg="add mod">
          <ac:chgData name="Paulo Medina" userId="50e5b65fc55ad99c" providerId="LiveId" clId="{57F678A8-974F-4D04-B008-EF3EDBBAF31E}" dt="2023-03-10T13:38:26.350" v="832" actId="14100"/>
          <ac:picMkLst>
            <pc:docMk/>
            <pc:sldMk cId="85815337" sldId="264"/>
            <ac:picMk id="3" creationId="{414CC2B0-84B9-9E2D-219A-C51194A4D641}"/>
          </ac:picMkLst>
        </pc:picChg>
      </pc:sldChg>
      <pc:sldChg chg="modSp add mod">
        <pc:chgData name="Paulo Medina" userId="50e5b65fc55ad99c" providerId="LiveId" clId="{57F678A8-974F-4D04-B008-EF3EDBBAF31E}" dt="2023-03-10T13:42:48.119" v="838" actId="255"/>
        <pc:sldMkLst>
          <pc:docMk/>
          <pc:sldMk cId="2811403505" sldId="265"/>
        </pc:sldMkLst>
        <pc:spChg chg="mod">
          <ac:chgData name="Paulo Medina" userId="50e5b65fc55ad99c" providerId="LiveId" clId="{57F678A8-974F-4D04-B008-EF3EDBBAF31E}" dt="2023-03-10T13:42:48.119" v="838" actId="255"/>
          <ac:spMkLst>
            <pc:docMk/>
            <pc:sldMk cId="2811403505" sldId="265"/>
            <ac:spMk id="6" creationId="{D742CFA6-6894-3841-23F3-D06852C7906F}"/>
          </ac:spMkLst>
        </pc:spChg>
      </pc:sldChg>
      <pc:sldChg chg="modSp add mod">
        <pc:chgData name="Paulo Medina" userId="50e5b65fc55ad99c" providerId="LiveId" clId="{57F678A8-974F-4D04-B008-EF3EDBBAF31E}" dt="2023-03-10T13:33:07.510" v="784" actId="20577"/>
        <pc:sldMkLst>
          <pc:docMk/>
          <pc:sldMk cId="1219584372" sldId="266"/>
        </pc:sldMkLst>
        <pc:spChg chg="mod">
          <ac:chgData name="Paulo Medina" userId="50e5b65fc55ad99c" providerId="LiveId" clId="{57F678A8-974F-4D04-B008-EF3EDBBAF31E}" dt="2023-03-10T13:33:07.510" v="784" actId="20577"/>
          <ac:spMkLst>
            <pc:docMk/>
            <pc:sldMk cId="1219584372" sldId="266"/>
            <ac:spMk id="6" creationId="{D742CFA6-6894-3841-23F3-D06852C7906F}"/>
          </ac:spMkLst>
        </pc:spChg>
      </pc:sldChg>
      <pc:sldChg chg="modSp add mod">
        <pc:chgData name="Paulo Medina" userId="50e5b65fc55ad99c" providerId="LiveId" clId="{57F678A8-974F-4D04-B008-EF3EDBBAF31E}" dt="2023-03-10T13:31:51.784" v="775" actId="2"/>
        <pc:sldMkLst>
          <pc:docMk/>
          <pc:sldMk cId="1192943337" sldId="267"/>
        </pc:sldMkLst>
        <pc:spChg chg="mod">
          <ac:chgData name="Paulo Medina" userId="50e5b65fc55ad99c" providerId="LiveId" clId="{57F678A8-974F-4D04-B008-EF3EDBBAF31E}" dt="2023-03-10T13:31:51.784" v="775" actId="2"/>
          <ac:spMkLst>
            <pc:docMk/>
            <pc:sldMk cId="1192943337" sldId="267"/>
            <ac:spMk id="6" creationId="{D742CFA6-6894-3841-23F3-D06852C7906F}"/>
          </ac:spMkLst>
        </pc:spChg>
      </pc:sldChg>
      <pc:sldChg chg="addSp modSp add mod">
        <pc:chgData name="Paulo Medina" userId="50e5b65fc55ad99c" providerId="LiveId" clId="{57F678A8-974F-4D04-B008-EF3EDBBAF31E}" dt="2023-03-10T13:34:40.527" v="792" actId="14100"/>
        <pc:sldMkLst>
          <pc:docMk/>
          <pc:sldMk cId="826552375" sldId="268"/>
        </pc:sldMkLst>
        <pc:spChg chg="mod">
          <ac:chgData name="Paulo Medina" userId="50e5b65fc55ad99c" providerId="LiveId" clId="{57F678A8-974F-4D04-B008-EF3EDBBAF31E}" dt="2023-03-10T13:34:11.413" v="786" actId="6549"/>
          <ac:spMkLst>
            <pc:docMk/>
            <pc:sldMk cId="826552375" sldId="268"/>
            <ac:spMk id="6" creationId="{D742CFA6-6894-3841-23F3-D06852C7906F}"/>
          </ac:spMkLst>
        </pc:spChg>
        <pc:picChg chg="add mod">
          <ac:chgData name="Paulo Medina" userId="50e5b65fc55ad99c" providerId="LiveId" clId="{57F678A8-974F-4D04-B008-EF3EDBBAF31E}" dt="2023-03-10T13:34:40.527" v="792" actId="14100"/>
          <ac:picMkLst>
            <pc:docMk/>
            <pc:sldMk cId="826552375" sldId="268"/>
            <ac:picMk id="3" creationId="{A0897F6E-95F7-4BF9-B407-96427D9C5C86}"/>
          </ac:picMkLst>
        </pc:picChg>
      </pc:sldChg>
      <pc:sldChg chg="add">
        <pc:chgData name="Paulo Medina" userId="50e5b65fc55ad99c" providerId="LiveId" clId="{57F678A8-974F-4D04-B008-EF3EDBBAF31E}" dt="2023-03-10T13:41:32.115" v="833" actId="2890"/>
        <pc:sldMkLst>
          <pc:docMk/>
          <pc:sldMk cId="51926842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E744-6C38-2076-7E52-D845E9CA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F7E9E-FC36-4A19-29C5-425223CE1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7BEEF-51BF-B70C-8EC6-E4FF34F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3ABF2-9506-E0CE-15AD-48BFA523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BF7F1-9B6D-16EA-3921-0CC456E2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09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2EF34-BF00-F203-77FD-6842424C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FA6567-7BAB-5C31-C089-283E2E6B0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D1CAA-3747-6906-8171-9606DE58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D0AF3-8ED9-573A-E185-2CD0E3A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ED525-B55F-1023-268D-4AD37E5A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C66AB9-380B-5901-A49F-D15CDB030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3B373A-2A96-781E-2B25-C29253C8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CDB66-BF1C-70B6-1342-FC0F507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E924D-0DFC-F373-BE0D-C67492B9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CCEC2-70B7-663E-9512-AF8D138F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9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5D944-A979-CD0A-23A2-6DEB4CBC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2888F-1C96-7EC0-FFAB-8E05AFC6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6FB78-9884-CFF8-E464-D46B9C7D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35489-DEF2-AFFC-3679-AE517DA9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E29E4-D0C0-A8FA-F358-4B2228B6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1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26A15-ED88-D0A3-A10D-B6D66EF5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BF9CE5-633E-B1E5-36B1-42B83F15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BDF416-8B89-6A71-07E1-7DCD7E6F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FEB43-2E0A-154C-EFFB-ADC6E2A1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04241-1C4A-BEA6-C5D9-A2FBC090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2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1195F-431C-CB50-ED90-E0D4484A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811CA-F7EE-51E5-56F0-C0E4106E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9D3C09-B0F6-7728-391E-26A34580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32B5B-69DC-4BED-DFC3-DD51CB9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3820C6-B0CE-A223-A48B-7B7D10C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FD52BA-A686-F1C2-B2C2-67B363C6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83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7512E-FEE8-4F42-E726-CC2FE3C4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42560-AAAC-939B-C885-90A06B6D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5CF10B-BBFD-A6EE-2D6B-AADE803B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E8814A-04EF-5290-F48A-7F144A1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89B1CE-974E-0ED7-6F2E-A788C774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1B49DB-9A58-1713-8C7D-752F6D1E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888465-0A45-348F-8016-3038BF48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8DF838-E6A6-7D44-FA99-1E1E6272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6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3AD3-75D9-F247-CC64-97196959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02B829-1D67-BE31-CA7E-9A76F5AB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2D9400-4BDE-4BAF-6AE7-35B69548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2F405-34AD-35E2-A69A-4A3BD633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5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DE7E02-5A41-58A7-A78F-B78B478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D27463-7A60-AABF-16E2-96BF53B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1C74A5-CCDD-0A90-7F54-CE9A2B43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8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C2F6-7B79-15C4-E1A0-C6B134BE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4397C-D6FC-7FD6-E409-A85E22C2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38D29-5E51-EEFB-926A-8B3DE52B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56AE25-1832-95F8-12D7-D772A955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666D42-E012-6B1B-C8D8-6ED8279E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B7FDF6-965A-AF26-AF8D-795FFF4B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8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96C1B-F8E3-F72D-BF4E-C3F5013E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961E46-7340-BED3-1317-BD388C7C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4C63E2-9B9E-2DBF-F2E9-D4F8B474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249C87-DA77-EF7B-16DF-5220DF9E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451B69-3CF1-F7F1-C824-C020C621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F3B63-3111-B829-5680-609C448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8C383-7DAE-632A-0579-7ECA0513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9FE03-789E-F756-7102-F3E465B9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91F4C-26ED-795A-0577-50D32A30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BF80-D948-4FDB-B1F0-EDD90731E22C}" type="datetimeFigureOut">
              <a:rPr lang="pt-BR" smtClean="0"/>
              <a:t>10/03/2023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175AE-179F-F66B-2794-6C848A79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2566A-5754-F2CF-BFF6-6E27FF30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1AE0-304F-4E87-85EE-C0481E3ED0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7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3200" dirty="0">
                <a:latin typeface="Consolas" panose="020B0609020204030204" pitchFamily="49" charset="0"/>
              </a:rPr>
              <a:t>Projeto Website Divulgação de Currículo </a:t>
            </a:r>
            <a:endParaRPr lang="en-US" sz="32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0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</a:rPr>
              <a:t>PROPOSTA</a:t>
            </a:r>
            <a:endParaRPr lang="pt-BR" sz="1800" dirty="0"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pt-BR" sz="800" dirty="0"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sz="40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200" dirty="0">
                <a:latin typeface="Consolas" panose="020B0609020204030204" pitchFamily="49" charset="0"/>
              </a:rPr>
              <a:t>QR code do site e agradecimentos</a:t>
            </a:r>
          </a:p>
          <a:p>
            <a:pPr>
              <a:spcAft>
                <a:spcPts val="600"/>
              </a:spcAft>
            </a:pPr>
            <a:endParaRPr lang="pt-BR" sz="1200" dirty="0"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pt-BR" sz="1200" dirty="0">
                <a:latin typeface="Consolas" panose="020B0609020204030204" pitchFamily="49" charset="0"/>
              </a:rPr>
              <a:t>Esse será o seu último slide e você precisa criar um QR Code do seu website 2. O QR Code você gera nesse site: https://goqr.me/#t=url </a:t>
            </a:r>
            <a:r>
              <a:rPr lang="pt-BR" sz="800" dirty="0"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sz="40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  <a:ea typeface="+mn-ea"/>
                <a:cs typeface="+mn-cs"/>
              </a:rPr>
              <a:t>TCC</a:t>
            </a: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 – grupo X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Paulo Medina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ALUNO: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ALUNO: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ALUNO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ea typeface="+mn-ea"/>
                <a:cs typeface="+mn-cs"/>
              </a:rPr>
              <a:t>ALUNO: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5" y="2660904"/>
            <a:ext cx="6245725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Desafio proposto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de um website (html, css, imagens);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Apresentar os currículos dos integrantes do grupo;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Implantar e descrever um ou mais serviços na nuvem AWS;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 do projeto</a:t>
            </a:r>
            <a:endParaRPr lang="pt-B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9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</a:rPr>
              <a:t>TECNOLOGIAS </a:t>
            </a:r>
          </a:p>
          <a:p>
            <a:pPr>
              <a:spcAft>
                <a:spcPts val="600"/>
              </a:spcAft>
            </a:pPr>
            <a:r>
              <a:rPr lang="pt-BR" sz="18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O Amazon S3 é um serviço de armazenamento de objetos altamente escalável, durável e seguro, que pode ser usado para armazenar e distribuir conteúdo estático, como um website de currículos em PDF ou documentos de imagem. </a:t>
            </a:r>
            <a:endParaRPr lang="pt-BR" sz="1800" dirty="0">
              <a:latin typeface="Consolas" panose="020B0609020204030204" pitchFamily="49" charset="0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4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5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</a:rPr>
              <a:t>TECNOLOGIAS 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4" y="0"/>
            <a:ext cx="6092952" cy="6839712"/>
          </a:xfrm>
          <a:prstGeom prst="rect">
            <a:avLst/>
          </a:prstGeom>
        </p:spPr>
      </p:pic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0897F6E-95F7-4BF9-B407-96427D9C5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9" y="3035850"/>
            <a:ext cx="6457318" cy="30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</a:rPr>
              <a:t>TECNOLOGIAS </a:t>
            </a:r>
          </a:p>
          <a:p>
            <a:pPr algn="l"/>
            <a:r>
              <a:rPr lang="pt-BR" sz="1800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O Amazon CloudFront é um serviço de rede de entrega de conteúdo que pode ser usado para melhorar a velocidade de entrega de conteúdo em todo o mundo, reduzindo a latência e o tempo de carregamento.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4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600" dirty="0">
                <a:latin typeface="Consolas" panose="020B0609020204030204" pitchFamily="49" charset="0"/>
              </a:rPr>
              <a:t>Diagrama </a:t>
            </a:r>
            <a:r>
              <a:rPr lang="pt-BR" sz="1600" b="0" i="0" dirty="0">
                <a:solidFill>
                  <a:srgbClr val="16191F"/>
                </a:solidFill>
                <a:effectLst/>
                <a:latin typeface="Consolas" panose="020B0609020204030204" pitchFamily="49" charset="0"/>
              </a:rPr>
              <a:t>CloudFront 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800" dirty="0"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sz="40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5F22109-F02A-D01D-B9C4-61C1F9B50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9" y="2933941"/>
            <a:ext cx="5455769" cy="30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5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</a:rPr>
              <a:t>Características do projeto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 website conta com rede de entrega de conteúdo suportada pelo CloudFront, </a:t>
            </a:r>
            <a:r>
              <a:rPr lang="pt-BR" sz="1800" b="0" i="0" dirty="0">
                <a:effectLst/>
                <a:latin typeface="Consolas" panose="020B0609020204030204" pitchFamily="49" charset="0"/>
              </a:rPr>
              <a:t>e altas velocidades de transferência,</a:t>
            </a:r>
            <a:r>
              <a:rPr lang="pt-BR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armazenamento durável, característica essa conferida pelo S3 para atender a demanda de 11 milhões de requisições por mês.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4" y="0"/>
            <a:ext cx="6092952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42CFA6-6894-3841-23F3-D06852C7906F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545896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latin typeface="Consolas" panose="020B0609020204030204" pitchFamily="49" charset="0"/>
              </a:rPr>
              <a:t>Visão geral da solução implantada</a:t>
            </a:r>
            <a:r>
              <a:rPr lang="pt-BR" sz="800" dirty="0"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sz="40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DF33324-A69E-3F11-444E-C89AEE9F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0"/>
            <a:ext cx="6092952" cy="6839712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14CC2B0-84B9-9E2D-219A-C51194A4D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7" y="3287228"/>
            <a:ext cx="5468112" cy="2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Medina</dc:creator>
  <cp:lastModifiedBy>Paulo Medina</cp:lastModifiedBy>
  <cp:revision>1</cp:revision>
  <dcterms:created xsi:type="dcterms:W3CDTF">2023-03-10T10:35:07Z</dcterms:created>
  <dcterms:modified xsi:type="dcterms:W3CDTF">2023-03-10T13:55:14Z</dcterms:modified>
</cp:coreProperties>
</file>