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8"/>
  </p:notesMasterIdLst>
  <p:sldIdLst>
    <p:sldId id="267" r:id="rId2"/>
    <p:sldId id="281" r:id="rId3"/>
    <p:sldId id="280" r:id="rId4"/>
    <p:sldId id="353" r:id="rId5"/>
    <p:sldId id="328" r:id="rId6"/>
    <p:sldId id="3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9AD"/>
    <a:srgbClr val="FFFFFF"/>
    <a:srgbClr val="003920"/>
    <a:srgbClr val="00CC66"/>
    <a:srgbClr val="0A3A1F"/>
    <a:srgbClr val="93CC2F"/>
    <a:srgbClr val="D6EACE"/>
    <a:srgbClr val="5C6468"/>
    <a:srgbClr val="09AA36"/>
    <a:srgbClr val="C6D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70" y="114"/>
      </p:cViewPr>
      <p:guideLst>
        <p:guide orient="horz" pos="2160"/>
        <p:guide pos="3840"/>
        <p:guide pos="529"/>
        <p:guide pos="73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EAEE-7CF9-4E59-A277-2EDE25BB717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72FEE-C396-4EB5-A672-6C8726477C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21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37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359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41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93C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16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1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2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692949-62DB-42DF-9C17-70DA9C5D9D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606A896-41FA-445D-BEAB-3E8C9FAC8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428" y="556965"/>
            <a:ext cx="4762793" cy="5561027"/>
          </a:xfrm>
          <a:prstGeom prst="rect">
            <a:avLst/>
          </a:prstGeom>
        </p:spPr>
      </p:pic>
      <p:sp>
        <p:nvSpPr>
          <p:cNvPr id="11" name="Shape 55">
            <a:extLst>
              <a:ext uri="{FF2B5EF4-FFF2-40B4-BE49-F238E27FC236}">
                <a16:creationId xmlns:a16="http://schemas.microsoft.com/office/drawing/2014/main" id="{7678B99C-72BF-4BF9-B77B-7A3C0034D2BC}"/>
              </a:ext>
            </a:extLst>
          </p:cNvPr>
          <p:cNvSpPr txBox="1"/>
          <p:nvPr/>
        </p:nvSpPr>
        <p:spPr>
          <a:xfrm>
            <a:off x="302486" y="1490061"/>
            <a:ext cx="7415050" cy="10123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charset="0"/>
                <a:sym typeface="Montserrat Black"/>
              </a:rPr>
              <a:t>Title</a:t>
            </a:r>
            <a:endParaRPr lang="en-US" sz="6000" b="1" spc="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Segoe UI" charset="0"/>
              <a:sym typeface="Montserrat Black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242ED0-5D53-48FA-B2B5-7148B445329A}"/>
              </a:ext>
            </a:extLst>
          </p:cNvPr>
          <p:cNvSpPr txBox="1"/>
          <p:nvPr/>
        </p:nvSpPr>
        <p:spPr>
          <a:xfrm>
            <a:off x="302486" y="1089416"/>
            <a:ext cx="616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b="1" spc="0" dirty="0" err="1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" charset="0"/>
                <a:sym typeface="Montserrat Black"/>
              </a:rPr>
              <a:t>Subtitle</a:t>
            </a:r>
            <a:endParaRPr lang="en" sz="1600" b="1" spc="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Segoe UI" charset="0"/>
              <a:sym typeface="Montserrat Black"/>
            </a:endParaRPr>
          </a:p>
          <a:p>
            <a:endParaRPr lang="pt-BR" sz="2000" b="1" dirty="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E9E0FDD-4660-4576-86B2-168B309EE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393" y="5221013"/>
            <a:ext cx="2358808" cy="6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4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3399" y="1626935"/>
            <a:ext cx="855345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00CC6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Item 1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CC6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Item 2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CC6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Item 3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CC6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Item 4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00CC6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...</a:t>
            </a:r>
          </a:p>
        </p:txBody>
      </p:sp>
      <p:cxnSp>
        <p:nvCxnSpPr>
          <p:cNvPr id="20" name="Straight Connector 72"/>
          <p:cNvCxnSpPr/>
          <p:nvPr/>
        </p:nvCxnSpPr>
        <p:spPr>
          <a:xfrm>
            <a:off x="10048" y="6547290"/>
            <a:ext cx="10651253" cy="0"/>
          </a:xfrm>
          <a:prstGeom prst="line">
            <a:avLst/>
          </a:prstGeom>
          <a:ln w="38100" cap="rnd">
            <a:solidFill>
              <a:srgbClr val="00CC6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7520" y="416992"/>
            <a:ext cx="711641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b="1" dirty="0" err="1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Summary</a:t>
            </a:r>
            <a:endParaRPr lang="pt-BR" sz="3000" b="1" dirty="0">
              <a:solidFill>
                <a:srgbClr val="00CC66"/>
              </a:solidFill>
              <a:latin typeface="Roboto "/>
              <a:ea typeface="Roboto Bold" panose="02000000000000000000" pitchFamily="2" charset="0"/>
              <a:cs typeface="Segoe UI" charset="0"/>
            </a:endParaRPr>
          </a:p>
          <a:p>
            <a:r>
              <a:rPr lang="en-US" sz="2000" dirty="0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Study topics.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9135226-984B-4718-844D-025693AF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1441" y="522024"/>
            <a:ext cx="577463" cy="6751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A112F8E-EBA5-4420-91BA-2691048A4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287" y="508958"/>
            <a:ext cx="632857" cy="673852"/>
          </a:xfrm>
          <a:prstGeom prst="rect">
            <a:avLst/>
          </a:prstGeom>
        </p:spPr>
      </p:pic>
      <p:sp>
        <p:nvSpPr>
          <p:cNvPr id="12" name="Shape 55">
            <a:extLst>
              <a:ext uri="{FF2B5EF4-FFF2-40B4-BE49-F238E27FC236}">
                <a16:creationId xmlns:a16="http://schemas.microsoft.com/office/drawing/2014/main" id="{14E9D7C0-49DF-437F-A8EB-F296282F1B52}"/>
              </a:ext>
            </a:extLst>
          </p:cNvPr>
          <p:cNvSpPr txBox="1"/>
          <p:nvPr/>
        </p:nvSpPr>
        <p:spPr>
          <a:xfrm>
            <a:off x="10661301" y="6370684"/>
            <a:ext cx="1069265" cy="267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BR" sz="90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JANEIRO</a:t>
            </a:r>
            <a:r>
              <a:rPr lang="en" sz="900" spc="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 DE 2021</a:t>
            </a:r>
          </a:p>
        </p:txBody>
      </p:sp>
    </p:spTree>
    <p:extLst>
      <p:ext uri="{BB962C8B-B14F-4D97-AF65-F5344CB8AC3E}">
        <p14:creationId xmlns:p14="http://schemas.microsoft.com/office/powerpoint/2010/main" val="64564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91C63299-35F8-4C55-85F5-D9D81F4B8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" name="Shape 55"/>
          <p:cNvSpPr txBox="1"/>
          <p:nvPr/>
        </p:nvSpPr>
        <p:spPr>
          <a:xfrm>
            <a:off x="2633472" y="409770"/>
            <a:ext cx="8613735" cy="3675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9200" b="1" dirty="0">
                <a:solidFill>
                  <a:schemeClr val="tx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Segoe UI" charset="0"/>
                <a:sym typeface="Montserrat Black"/>
              </a:rPr>
              <a:t>Item 1</a:t>
            </a:r>
            <a:endParaRPr lang="en-US" sz="9200" b="1" spc="0" baseline="0" dirty="0">
              <a:solidFill>
                <a:schemeClr val="tx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Segoe UI" charset="0"/>
              <a:sym typeface="Montserrat Black"/>
            </a:endParaRPr>
          </a:p>
        </p:txBody>
      </p:sp>
      <p:sp>
        <p:nvSpPr>
          <p:cNvPr id="14" name="Shape 55">
            <a:extLst>
              <a:ext uri="{FF2B5EF4-FFF2-40B4-BE49-F238E27FC236}">
                <a16:creationId xmlns:a16="http://schemas.microsoft.com/office/drawing/2014/main" id="{86250D82-67AC-452B-8D48-843659CB5862}"/>
              </a:ext>
            </a:extLst>
          </p:cNvPr>
          <p:cNvSpPr txBox="1"/>
          <p:nvPr/>
        </p:nvSpPr>
        <p:spPr>
          <a:xfrm>
            <a:off x="3383664" y="644327"/>
            <a:ext cx="7760026" cy="4339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endParaRPr lang="en-US" dirty="0">
              <a:solidFill>
                <a:schemeClr val="tx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sym typeface="Montserrat Black"/>
            </a:endParaRPr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0C246102-8FEC-4115-9AEE-B0E6256AF33A}"/>
              </a:ext>
            </a:extLst>
          </p:cNvPr>
          <p:cNvGrpSpPr/>
          <p:nvPr/>
        </p:nvGrpSpPr>
        <p:grpSpPr>
          <a:xfrm>
            <a:off x="2922211" y="4870621"/>
            <a:ext cx="9072421" cy="863777"/>
            <a:chOff x="2341411" y="4903495"/>
            <a:chExt cx="8408753" cy="800590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5F43D287-BA67-42D7-85E7-790DD986F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1411" y="4903495"/>
              <a:ext cx="2763327" cy="800590"/>
            </a:xfrm>
            <a:prstGeom prst="rect">
              <a:avLst/>
            </a:prstGeom>
          </p:spPr>
        </p:pic>
        <p:pic>
          <p:nvPicPr>
            <p:cNvPr id="113" name="Gráfico 112">
              <a:extLst>
                <a:ext uri="{FF2B5EF4-FFF2-40B4-BE49-F238E27FC236}">
                  <a16:creationId xmlns:a16="http://schemas.microsoft.com/office/drawing/2014/main" id="{8723A3BE-C307-439E-AB2B-1DACA815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4124" y="4903495"/>
              <a:ext cx="2763327" cy="800590"/>
            </a:xfrm>
            <a:prstGeom prst="rect">
              <a:avLst/>
            </a:prstGeom>
          </p:spPr>
        </p:pic>
        <p:pic>
          <p:nvPicPr>
            <p:cNvPr id="114" name="Gráfico 113">
              <a:extLst>
                <a:ext uri="{FF2B5EF4-FFF2-40B4-BE49-F238E27FC236}">
                  <a16:creationId xmlns:a16="http://schemas.microsoft.com/office/drawing/2014/main" id="{3E5C5CCC-AF94-4F12-88D1-0091D7682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6837" y="4903495"/>
              <a:ext cx="2763327" cy="800590"/>
            </a:xfrm>
            <a:prstGeom prst="rect">
              <a:avLst/>
            </a:prstGeom>
          </p:spPr>
        </p:pic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FC6B3E7B-8EDC-42AD-8569-08B2FD7308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4" y="4808029"/>
            <a:ext cx="1278965" cy="9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6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3399" y="1449955"/>
            <a:ext cx="97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Model</a:t>
            </a:r>
          </a:p>
        </p:txBody>
      </p:sp>
      <p:cxnSp>
        <p:nvCxnSpPr>
          <p:cNvPr id="20" name="Straight Connector 72"/>
          <p:cNvCxnSpPr/>
          <p:nvPr/>
        </p:nvCxnSpPr>
        <p:spPr>
          <a:xfrm>
            <a:off x="75363" y="6547290"/>
            <a:ext cx="10651253" cy="0"/>
          </a:xfrm>
          <a:prstGeom prst="line">
            <a:avLst/>
          </a:prstGeom>
          <a:ln w="38100" cap="rnd">
            <a:solidFill>
              <a:srgbClr val="00CC6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7520" y="416992"/>
            <a:ext cx="711641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Slide </a:t>
            </a:r>
            <a:r>
              <a:rPr lang="pt-BR" sz="3000" b="1" dirty="0" err="1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Title</a:t>
            </a:r>
            <a:endParaRPr lang="pt-BR" sz="3000" b="1" dirty="0">
              <a:solidFill>
                <a:srgbClr val="00CC66"/>
              </a:solidFill>
              <a:latin typeface="Roboto "/>
              <a:ea typeface="Roboto Bold" panose="02000000000000000000" pitchFamily="2" charset="0"/>
              <a:cs typeface="Segoe UI" charset="0"/>
            </a:endParaRPr>
          </a:p>
          <a:p>
            <a:r>
              <a:rPr lang="en-US" sz="2000" dirty="0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Slide Subtitle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9135226-984B-4718-844D-025693AF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1441" y="522024"/>
            <a:ext cx="577463" cy="6751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A112F8E-EBA5-4420-91BA-2691048A4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287" y="508958"/>
            <a:ext cx="632857" cy="673852"/>
          </a:xfrm>
          <a:prstGeom prst="rect">
            <a:avLst/>
          </a:prstGeom>
        </p:spPr>
      </p:pic>
      <p:sp>
        <p:nvSpPr>
          <p:cNvPr id="12" name="Shape 55">
            <a:extLst>
              <a:ext uri="{FF2B5EF4-FFF2-40B4-BE49-F238E27FC236}">
                <a16:creationId xmlns:a16="http://schemas.microsoft.com/office/drawing/2014/main" id="{14E9D7C0-49DF-437F-A8EB-F296282F1B52}"/>
              </a:ext>
            </a:extLst>
          </p:cNvPr>
          <p:cNvSpPr txBox="1"/>
          <p:nvPr/>
        </p:nvSpPr>
        <p:spPr>
          <a:xfrm>
            <a:off x="10661301" y="6370684"/>
            <a:ext cx="1069265" cy="267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BR" sz="900" spc="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JANEIRO</a:t>
            </a:r>
            <a:r>
              <a:rPr lang="en" sz="900" spc="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 DE 2021</a:t>
            </a:r>
          </a:p>
        </p:txBody>
      </p:sp>
      <p:sp>
        <p:nvSpPr>
          <p:cNvPr id="27" name="TextBox 8"/>
          <p:cNvSpPr txBox="1"/>
          <p:nvPr/>
        </p:nvSpPr>
        <p:spPr>
          <a:xfrm>
            <a:off x="953399" y="5400344"/>
            <a:ext cx="17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Textbox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Model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342484" y="3890808"/>
            <a:ext cx="2073498" cy="484293"/>
            <a:chOff x="927279" y="3089866"/>
            <a:chExt cx="2073498" cy="923331"/>
          </a:xfrm>
        </p:grpSpPr>
        <p:sp>
          <p:nvSpPr>
            <p:cNvPr id="41" name="Retângulo Arredondado 40"/>
            <p:cNvSpPr/>
            <p:nvPr/>
          </p:nvSpPr>
          <p:spPr>
            <a:xfrm>
              <a:off x="927279" y="3089866"/>
              <a:ext cx="2073498" cy="923331"/>
            </a:xfrm>
            <a:prstGeom prst="roundRect">
              <a:avLst/>
            </a:prstGeom>
            <a:solidFill>
              <a:srgbClr val="00B050">
                <a:alpha val="52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066859" y="3223243"/>
              <a:ext cx="1836144" cy="704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003920"/>
                  </a:solidFill>
                </a:rPr>
                <a:t>Geometric</a:t>
              </a:r>
              <a:r>
                <a:rPr lang="pt-BR" dirty="0">
                  <a:solidFill>
                    <a:srgbClr val="003920"/>
                  </a:solidFill>
                </a:rPr>
                <a:t> Model</a:t>
              </a:r>
            </a:p>
          </p:txBody>
        </p:sp>
      </p:grpSp>
      <p:cxnSp>
        <p:nvCxnSpPr>
          <p:cNvPr id="49" name="Conector de Seta Reta 48"/>
          <p:cNvCxnSpPr>
            <a:cxnSpLocks/>
          </p:cNvCxnSpPr>
          <p:nvPr/>
        </p:nvCxnSpPr>
        <p:spPr>
          <a:xfrm flipV="1">
            <a:off x="658791" y="3428275"/>
            <a:ext cx="1324216" cy="30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995" y="1952876"/>
            <a:ext cx="2414809" cy="200885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40" y="4029767"/>
            <a:ext cx="1331626" cy="1331626"/>
          </a:xfrm>
          <a:prstGeom prst="rect">
            <a:avLst/>
          </a:prstGeom>
        </p:spPr>
      </p:pic>
      <p:grpSp>
        <p:nvGrpSpPr>
          <p:cNvPr id="16" name="Agrupar 15"/>
          <p:cNvGrpSpPr/>
          <p:nvPr/>
        </p:nvGrpSpPr>
        <p:grpSpPr>
          <a:xfrm>
            <a:off x="5474749" y="3661065"/>
            <a:ext cx="1371600" cy="2068910"/>
            <a:chOff x="5956663" y="2901075"/>
            <a:chExt cx="1371600" cy="2068910"/>
          </a:xfrm>
        </p:grpSpPr>
        <p:sp>
          <p:nvSpPr>
            <p:cNvPr id="5" name="Retângulo 4"/>
            <p:cNvSpPr/>
            <p:nvPr/>
          </p:nvSpPr>
          <p:spPr>
            <a:xfrm>
              <a:off x="5956663" y="2901075"/>
              <a:ext cx="1371600" cy="2068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6061166" y="3014229"/>
              <a:ext cx="731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 flipV="1">
              <a:off x="6061166" y="3147207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6061166" y="3274579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6061165" y="3389353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 flipV="1">
              <a:off x="6067558" y="3500343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6061166" y="3631500"/>
              <a:ext cx="731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6061166" y="3764478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6061166" y="3891850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6061165" y="4006624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flipV="1">
              <a:off x="6067558" y="4117614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6054774" y="4253527"/>
              <a:ext cx="731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flipV="1">
              <a:off x="6054774" y="4386505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6054774" y="4513877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054773" y="4628651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flipV="1">
              <a:off x="6061166" y="4739641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flipV="1">
              <a:off x="6054773" y="4873389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3702450" y="3630466"/>
            <a:ext cx="1522952" cy="1136148"/>
            <a:chOff x="3476519" y="3641971"/>
            <a:chExt cx="1522952" cy="1136148"/>
          </a:xfrm>
        </p:grpSpPr>
        <p:sp>
          <p:nvSpPr>
            <p:cNvPr id="71" name="Retângulo 70"/>
            <p:cNvSpPr/>
            <p:nvPr/>
          </p:nvSpPr>
          <p:spPr>
            <a:xfrm>
              <a:off x="3476519" y="3641971"/>
              <a:ext cx="713049" cy="552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2" name="Conector reto 71"/>
            <p:cNvCxnSpPr/>
            <p:nvPr/>
          </p:nvCxnSpPr>
          <p:spPr>
            <a:xfrm>
              <a:off x="3581022" y="3755125"/>
              <a:ext cx="380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flipV="1">
              <a:off x="3581022" y="3885938"/>
              <a:ext cx="250840" cy="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3581022" y="4015475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3581021" y="4130249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/>
            <p:cNvSpPr/>
            <p:nvPr/>
          </p:nvSpPr>
          <p:spPr>
            <a:xfrm>
              <a:off x="4278415" y="3641971"/>
              <a:ext cx="713049" cy="552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4382918" y="3755125"/>
              <a:ext cx="380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V="1">
              <a:off x="4382918" y="3885938"/>
              <a:ext cx="250840" cy="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4382918" y="4015475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382917" y="4130249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tângulo 92"/>
            <p:cNvSpPr/>
            <p:nvPr/>
          </p:nvSpPr>
          <p:spPr>
            <a:xfrm>
              <a:off x="3476519" y="4225534"/>
              <a:ext cx="713049" cy="552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4" name="Conector reto 93"/>
            <p:cNvCxnSpPr/>
            <p:nvPr/>
          </p:nvCxnSpPr>
          <p:spPr>
            <a:xfrm>
              <a:off x="3581022" y="4338688"/>
              <a:ext cx="380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flipV="1">
              <a:off x="3581022" y="4469501"/>
              <a:ext cx="250840" cy="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3581022" y="4599038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3581021" y="4713812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tângulo 97"/>
            <p:cNvSpPr/>
            <p:nvPr/>
          </p:nvSpPr>
          <p:spPr>
            <a:xfrm>
              <a:off x="4286422" y="4221503"/>
              <a:ext cx="713049" cy="552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9" name="Conector reto 98"/>
            <p:cNvCxnSpPr/>
            <p:nvPr/>
          </p:nvCxnSpPr>
          <p:spPr>
            <a:xfrm>
              <a:off x="4390925" y="4334657"/>
              <a:ext cx="380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 flipV="1">
              <a:off x="4390925" y="4465470"/>
              <a:ext cx="250840" cy="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>
            <a:xfrm>
              <a:off x="4390925" y="4595007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4390924" y="4709781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eta em Curva para Baixo 22"/>
          <p:cNvSpPr/>
          <p:nvPr/>
        </p:nvSpPr>
        <p:spPr>
          <a:xfrm>
            <a:off x="5071811" y="3370117"/>
            <a:ext cx="728122" cy="271712"/>
          </a:xfrm>
          <a:prstGeom prst="curvedDownArrow">
            <a:avLst>
              <a:gd name="adj1" fmla="val 25000"/>
              <a:gd name="adj2" fmla="val 50000"/>
              <a:gd name="adj3" fmla="val 70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1" name="Seta em Curva para Baixo 120"/>
          <p:cNvSpPr/>
          <p:nvPr/>
        </p:nvSpPr>
        <p:spPr>
          <a:xfrm>
            <a:off x="5062261" y="4103389"/>
            <a:ext cx="728122" cy="271712"/>
          </a:xfrm>
          <a:prstGeom prst="curvedDownArrow">
            <a:avLst>
              <a:gd name="adj1" fmla="val 25000"/>
              <a:gd name="adj2" fmla="val 50000"/>
              <a:gd name="adj3" fmla="val 70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5043111" y="2635161"/>
            <a:ext cx="347768" cy="510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Pentágono Regular 122"/>
          <p:cNvSpPr/>
          <p:nvPr/>
        </p:nvSpPr>
        <p:spPr>
          <a:xfrm>
            <a:off x="4988867" y="1963868"/>
            <a:ext cx="440241" cy="49239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Triângulo isósceles 123"/>
          <p:cNvSpPr/>
          <p:nvPr/>
        </p:nvSpPr>
        <p:spPr>
          <a:xfrm>
            <a:off x="5617261" y="2164785"/>
            <a:ext cx="438107" cy="36040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5635395" y="2677832"/>
            <a:ext cx="364061" cy="387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Forma Livre 127"/>
          <p:cNvSpPr/>
          <p:nvPr/>
        </p:nvSpPr>
        <p:spPr>
          <a:xfrm>
            <a:off x="3394293" y="2284047"/>
            <a:ext cx="820286" cy="788688"/>
          </a:xfrm>
          <a:custGeom>
            <a:avLst/>
            <a:gdLst>
              <a:gd name="connsiteX0" fmla="*/ 400050 w 1609725"/>
              <a:gd name="connsiteY0" fmla="*/ 285750 h 1333500"/>
              <a:gd name="connsiteX1" fmla="*/ 638175 w 1609725"/>
              <a:gd name="connsiteY1" fmla="*/ 104775 h 1333500"/>
              <a:gd name="connsiteX2" fmla="*/ 1095375 w 1609725"/>
              <a:gd name="connsiteY2" fmla="*/ 0 h 1333500"/>
              <a:gd name="connsiteX3" fmla="*/ 1447800 w 1609725"/>
              <a:gd name="connsiteY3" fmla="*/ 104775 h 1333500"/>
              <a:gd name="connsiteX4" fmla="*/ 1609725 w 1609725"/>
              <a:gd name="connsiteY4" fmla="*/ 495300 h 1333500"/>
              <a:gd name="connsiteX5" fmla="*/ 1381125 w 1609725"/>
              <a:gd name="connsiteY5" fmla="*/ 952500 h 1333500"/>
              <a:gd name="connsiteX6" fmla="*/ 857250 w 1609725"/>
              <a:gd name="connsiteY6" fmla="*/ 1333500 h 1333500"/>
              <a:gd name="connsiteX7" fmla="*/ 276225 w 1609725"/>
              <a:gd name="connsiteY7" fmla="*/ 1304925 h 1333500"/>
              <a:gd name="connsiteX8" fmla="*/ 0 w 1609725"/>
              <a:gd name="connsiteY8" fmla="*/ 971550 h 1333500"/>
              <a:gd name="connsiteX9" fmla="*/ 47625 w 1609725"/>
              <a:gd name="connsiteY9" fmla="*/ 361950 h 1333500"/>
              <a:gd name="connsiteX10" fmla="*/ 400050 w 1609725"/>
              <a:gd name="connsiteY10" fmla="*/ 28575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09725" h="1333500">
                <a:moveTo>
                  <a:pt x="400050" y="285750"/>
                </a:moveTo>
                <a:lnTo>
                  <a:pt x="638175" y="104775"/>
                </a:lnTo>
                <a:lnTo>
                  <a:pt x="1095375" y="0"/>
                </a:lnTo>
                <a:lnTo>
                  <a:pt x="1447800" y="104775"/>
                </a:lnTo>
                <a:lnTo>
                  <a:pt x="1609725" y="495300"/>
                </a:lnTo>
                <a:lnTo>
                  <a:pt x="1381125" y="952500"/>
                </a:lnTo>
                <a:lnTo>
                  <a:pt x="857250" y="1333500"/>
                </a:lnTo>
                <a:lnTo>
                  <a:pt x="276225" y="1304925"/>
                </a:lnTo>
                <a:lnTo>
                  <a:pt x="0" y="971550"/>
                </a:lnTo>
                <a:lnTo>
                  <a:pt x="47625" y="361950"/>
                </a:lnTo>
                <a:lnTo>
                  <a:pt x="400050" y="285750"/>
                </a:lnTo>
                <a:close/>
              </a:path>
            </a:pathLst>
          </a:cu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Seta para a Direita 128"/>
          <p:cNvSpPr/>
          <p:nvPr/>
        </p:nvSpPr>
        <p:spPr>
          <a:xfrm>
            <a:off x="4427873" y="2389291"/>
            <a:ext cx="3619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Seta para a Direita 129"/>
          <p:cNvSpPr/>
          <p:nvPr/>
        </p:nvSpPr>
        <p:spPr>
          <a:xfrm>
            <a:off x="6315194" y="2410135"/>
            <a:ext cx="3619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6825427" y="2387950"/>
            <a:ext cx="347768" cy="51060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7286731" y="2580832"/>
            <a:ext cx="133815" cy="2364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/>
          <p:cNvSpPr/>
          <p:nvPr/>
        </p:nvSpPr>
        <p:spPr>
          <a:xfrm>
            <a:off x="7539410" y="2190915"/>
            <a:ext cx="1115261" cy="8813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Triângulo isósceles 137"/>
          <p:cNvSpPr/>
          <p:nvPr/>
        </p:nvSpPr>
        <p:spPr>
          <a:xfrm>
            <a:off x="7295768" y="3239559"/>
            <a:ext cx="895732" cy="421506"/>
          </a:xfrm>
          <a:prstGeom prst="triangle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11B9801B-FFDC-40C7-AF13-7094E845E1FF}"/>
              </a:ext>
            </a:extLst>
          </p:cNvPr>
          <p:cNvSpPr txBox="1"/>
          <p:nvPr/>
        </p:nvSpPr>
        <p:spPr>
          <a:xfrm>
            <a:off x="3842940" y="5077139"/>
            <a:ext cx="17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Figures Model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43A2F45-1768-4386-9A4E-3634E026D212}"/>
              </a:ext>
            </a:extLst>
          </p:cNvPr>
          <p:cNvSpPr txBox="1"/>
          <p:nvPr/>
        </p:nvSpPr>
        <p:spPr>
          <a:xfrm>
            <a:off x="8763017" y="4019264"/>
            <a:ext cx="17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Image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39647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8" grpId="0" animBg="1"/>
      <p:bldP spid="129" grpId="0" animBg="1"/>
      <p:bldP spid="130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91C63299-35F8-4C55-85F5-D9D81F4B89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" name="Shape 55"/>
          <p:cNvSpPr txBox="1"/>
          <p:nvPr/>
        </p:nvSpPr>
        <p:spPr>
          <a:xfrm>
            <a:off x="2860727" y="1132086"/>
            <a:ext cx="8613735" cy="3675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9200" b="1" dirty="0">
                <a:solidFill>
                  <a:schemeClr val="tx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Segoe UI" charset="0"/>
                <a:sym typeface="Montserrat Black"/>
              </a:rPr>
              <a:t>Item 2</a:t>
            </a:r>
            <a:endParaRPr lang="en-US" sz="9200" b="1" spc="0" baseline="0" dirty="0">
              <a:solidFill>
                <a:schemeClr val="tx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Segoe UI" charset="0"/>
              <a:sym typeface="Montserrat Black"/>
            </a:endParaRPr>
          </a:p>
        </p:txBody>
      </p:sp>
      <p:sp>
        <p:nvSpPr>
          <p:cNvPr id="14" name="Shape 55">
            <a:extLst>
              <a:ext uri="{FF2B5EF4-FFF2-40B4-BE49-F238E27FC236}">
                <a16:creationId xmlns:a16="http://schemas.microsoft.com/office/drawing/2014/main" id="{86250D82-67AC-452B-8D48-843659CB5862}"/>
              </a:ext>
            </a:extLst>
          </p:cNvPr>
          <p:cNvSpPr txBox="1"/>
          <p:nvPr/>
        </p:nvSpPr>
        <p:spPr>
          <a:xfrm>
            <a:off x="3383664" y="644327"/>
            <a:ext cx="7760026" cy="4339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endParaRPr lang="en-US" dirty="0">
              <a:solidFill>
                <a:schemeClr val="tx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sym typeface="Montserrat Black"/>
            </a:endParaRPr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0C246102-8FEC-4115-9AEE-B0E6256AF33A}"/>
              </a:ext>
            </a:extLst>
          </p:cNvPr>
          <p:cNvGrpSpPr/>
          <p:nvPr/>
        </p:nvGrpSpPr>
        <p:grpSpPr>
          <a:xfrm>
            <a:off x="2922211" y="4870621"/>
            <a:ext cx="9072421" cy="863777"/>
            <a:chOff x="2341411" y="4903495"/>
            <a:chExt cx="8408753" cy="800590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5F43D287-BA67-42D7-85E7-790DD986F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1411" y="4903495"/>
              <a:ext cx="2763327" cy="800590"/>
            </a:xfrm>
            <a:prstGeom prst="rect">
              <a:avLst/>
            </a:prstGeom>
          </p:spPr>
        </p:pic>
        <p:pic>
          <p:nvPicPr>
            <p:cNvPr id="113" name="Gráfico 112">
              <a:extLst>
                <a:ext uri="{FF2B5EF4-FFF2-40B4-BE49-F238E27FC236}">
                  <a16:creationId xmlns:a16="http://schemas.microsoft.com/office/drawing/2014/main" id="{8723A3BE-C307-439E-AB2B-1DACA815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4124" y="4903495"/>
              <a:ext cx="2763327" cy="800590"/>
            </a:xfrm>
            <a:prstGeom prst="rect">
              <a:avLst/>
            </a:prstGeom>
          </p:spPr>
        </p:pic>
        <p:pic>
          <p:nvPicPr>
            <p:cNvPr id="114" name="Gráfico 113">
              <a:extLst>
                <a:ext uri="{FF2B5EF4-FFF2-40B4-BE49-F238E27FC236}">
                  <a16:creationId xmlns:a16="http://schemas.microsoft.com/office/drawing/2014/main" id="{3E5C5CCC-AF94-4F12-88D1-0091D7682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6837" y="4903495"/>
              <a:ext cx="2763327" cy="800590"/>
            </a:xfrm>
            <a:prstGeom prst="rect">
              <a:avLst/>
            </a:prstGeom>
          </p:spPr>
        </p:pic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FC6B3E7B-8EDC-42AD-8569-08B2FD7308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4" y="4808029"/>
            <a:ext cx="1278965" cy="9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8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3399" y="1449955"/>
            <a:ext cx="97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Text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Model</a:t>
            </a:r>
          </a:p>
        </p:txBody>
      </p:sp>
      <p:cxnSp>
        <p:nvCxnSpPr>
          <p:cNvPr id="20" name="Straight Connector 72"/>
          <p:cNvCxnSpPr/>
          <p:nvPr/>
        </p:nvCxnSpPr>
        <p:spPr>
          <a:xfrm>
            <a:off x="75363" y="6547290"/>
            <a:ext cx="10651253" cy="0"/>
          </a:xfrm>
          <a:prstGeom prst="line">
            <a:avLst/>
          </a:prstGeom>
          <a:ln w="38100" cap="rnd">
            <a:solidFill>
              <a:srgbClr val="00CC6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7520" y="416992"/>
            <a:ext cx="711641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Slide </a:t>
            </a:r>
            <a:r>
              <a:rPr lang="pt-BR" sz="3000" b="1" dirty="0" err="1">
                <a:solidFill>
                  <a:srgbClr val="00CC66"/>
                </a:solidFill>
                <a:latin typeface="Roboto "/>
                <a:ea typeface="Roboto Bold" panose="02000000000000000000" pitchFamily="2" charset="0"/>
                <a:cs typeface="Segoe UI" charset="0"/>
              </a:rPr>
              <a:t>Title</a:t>
            </a:r>
            <a:endParaRPr lang="pt-BR" sz="3000" b="1" dirty="0">
              <a:solidFill>
                <a:srgbClr val="00CC66"/>
              </a:solidFill>
              <a:latin typeface="Roboto "/>
              <a:ea typeface="Roboto Bold" panose="02000000000000000000" pitchFamily="2" charset="0"/>
              <a:cs typeface="Segoe UI" charset="0"/>
            </a:endParaRPr>
          </a:p>
          <a:p>
            <a:r>
              <a:rPr lang="en-US" sz="2000" dirty="0">
                <a:solidFill>
                  <a:srgbClr val="5C6468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egoe UI Semilight" charset="0"/>
              </a:rPr>
              <a:t>Slide Subtitle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C9135226-984B-4718-844D-025693AF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1441" y="522024"/>
            <a:ext cx="577463" cy="6751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A112F8E-EBA5-4420-91BA-2691048A4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287" y="508958"/>
            <a:ext cx="632857" cy="673852"/>
          </a:xfrm>
          <a:prstGeom prst="rect">
            <a:avLst/>
          </a:prstGeom>
        </p:spPr>
      </p:pic>
      <p:sp>
        <p:nvSpPr>
          <p:cNvPr id="12" name="Shape 55">
            <a:extLst>
              <a:ext uri="{FF2B5EF4-FFF2-40B4-BE49-F238E27FC236}">
                <a16:creationId xmlns:a16="http://schemas.microsoft.com/office/drawing/2014/main" id="{14E9D7C0-49DF-437F-A8EB-F296282F1B52}"/>
              </a:ext>
            </a:extLst>
          </p:cNvPr>
          <p:cNvSpPr txBox="1"/>
          <p:nvPr/>
        </p:nvSpPr>
        <p:spPr>
          <a:xfrm>
            <a:off x="10661301" y="6370684"/>
            <a:ext cx="1069265" cy="267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pt-BR" sz="900" spc="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JANEIRO</a:t>
            </a:r>
            <a:r>
              <a:rPr lang="en" sz="900" spc="0" dirty="0">
                <a:solidFill>
                  <a:schemeClr val="accent4"/>
                </a:solidFill>
                <a:latin typeface="Segoe UI Semilight" charset="0"/>
                <a:ea typeface="Segoe UI Semilight" charset="0"/>
                <a:cs typeface="Segoe UI Semilight" charset="0"/>
                <a:sym typeface="Montserrat Black"/>
              </a:rPr>
              <a:t> DE 2021</a:t>
            </a:r>
          </a:p>
        </p:txBody>
      </p:sp>
      <p:sp>
        <p:nvSpPr>
          <p:cNvPr id="27" name="TextBox 8"/>
          <p:cNvSpPr txBox="1"/>
          <p:nvPr/>
        </p:nvSpPr>
        <p:spPr>
          <a:xfrm>
            <a:off x="953399" y="5400344"/>
            <a:ext cx="17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Textbox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Model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342484" y="3890808"/>
            <a:ext cx="2073498" cy="484293"/>
            <a:chOff x="927279" y="3089866"/>
            <a:chExt cx="2073498" cy="923331"/>
          </a:xfrm>
        </p:grpSpPr>
        <p:sp>
          <p:nvSpPr>
            <p:cNvPr id="41" name="Retângulo Arredondado 40"/>
            <p:cNvSpPr/>
            <p:nvPr/>
          </p:nvSpPr>
          <p:spPr>
            <a:xfrm>
              <a:off x="927279" y="3089866"/>
              <a:ext cx="2073498" cy="923331"/>
            </a:xfrm>
            <a:prstGeom prst="roundRect">
              <a:avLst/>
            </a:prstGeom>
            <a:solidFill>
              <a:srgbClr val="00B050">
                <a:alpha val="52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066859" y="3223243"/>
              <a:ext cx="1836144" cy="704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rgbClr val="003920"/>
                  </a:solidFill>
                </a:rPr>
                <a:t>Geometric</a:t>
              </a:r>
              <a:r>
                <a:rPr lang="pt-BR" dirty="0">
                  <a:solidFill>
                    <a:srgbClr val="003920"/>
                  </a:solidFill>
                </a:rPr>
                <a:t> Model</a:t>
              </a:r>
            </a:p>
          </p:txBody>
        </p:sp>
      </p:grpSp>
      <p:cxnSp>
        <p:nvCxnSpPr>
          <p:cNvPr id="49" name="Conector de Seta Reta 48"/>
          <p:cNvCxnSpPr>
            <a:cxnSpLocks/>
          </p:cNvCxnSpPr>
          <p:nvPr/>
        </p:nvCxnSpPr>
        <p:spPr>
          <a:xfrm flipV="1">
            <a:off x="658791" y="3428275"/>
            <a:ext cx="1324216" cy="30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995" y="1952876"/>
            <a:ext cx="2414809" cy="200885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40" y="4029767"/>
            <a:ext cx="1331626" cy="1331626"/>
          </a:xfrm>
          <a:prstGeom prst="rect">
            <a:avLst/>
          </a:prstGeom>
        </p:spPr>
      </p:pic>
      <p:grpSp>
        <p:nvGrpSpPr>
          <p:cNvPr id="16" name="Agrupar 15"/>
          <p:cNvGrpSpPr/>
          <p:nvPr/>
        </p:nvGrpSpPr>
        <p:grpSpPr>
          <a:xfrm>
            <a:off x="5474749" y="3661065"/>
            <a:ext cx="1371600" cy="2068910"/>
            <a:chOff x="5956663" y="2901075"/>
            <a:chExt cx="1371600" cy="2068910"/>
          </a:xfrm>
        </p:grpSpPr>
        <p:sp>
          <p:nvSpPr>
            <p:cNvPr id="5" name="Retângulo 4"/>
            <p:cNvSpPr/>
            <p:nvPr/>
          </p:nvSpPr>
          <p:spPr>
            <a:xfrm>
              <a:off x="5956663" y="2901075"/>
              <a:ext cx="1371600" cy="2068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6061166" y="3014229"/>
              <a:ext cx="731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 flipV="1">
              <a:off x="6061166" y="3147207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6061166" y="3274579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6061165" y="3389353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 flipV="1">
              <a:off x="6067558" y="3500343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6061166" y="3631500"/>
              <a:ext cx="731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6061166" y="3764478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6061166" y="3891850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6061165" y="4006624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flipV="1">
              <a:off x="6067558" y="4117614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6054774" y="4253527"/>
              <a:ext cx="731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flipV="1">
              <a:off x="6054774" y="4386505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6054774" y="4513877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6054773" y="4628651"/>
              <a:ext cx="92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flipV="1">
              <a:off x="6061166" y="4739641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flipV="1">
              <a:off x="6054773" y="4873389"/>
              <a:ext cx="482509" cy="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3702450" y="3630466"/>
            <a:ext cx="1522952" cy="1136148"/>
            <a:chOff x="3476519" y="3641971"/>
            <a:chExt cx="1522952" cy="1136148"/>
          </a:xfrm>
        </p:grpSpPr>
        <p:sp>
          <p:nvSpPr>
            <p:cNvPr id="71" name="Retângulo 70"/>
            <p:cNvSpPr/>
            <p:nvPr/>
          </p:nvSpPr>
          <p:spPr>
            <a:xfrm>
              <a:off x="3476519" y="3641971"/>
              <a:ext cx="713049" cy="552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2" name="Conector reto 71"/>
            <p:cNvCxnSpPr/>
            <p:nvPr/>
          </p:nvCxnSpPr>
          <p:spPr>
            <a:xfrm>
              <a:off x="3581022" y="3755125"/>
              <a:ext cx="380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flipV="1">
              <a:off x="3581022" y="3885938"/>
              <a:ext cx="250840" cy="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3581022" y="4015475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3581021" y="4130249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/>
            <p:cNvSpPr/>
            <p:nvPr/>
          </p:nvSpPr>
          <p:spPr>
            <a:xfrm>
              <a:off x="4278415" y="3641971"/>
              <a:ext cx="713049" cy="552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4382918" y="3755125"/>
              <a:ext cx="380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V="1">
              <a:off x="4382918" y="3885938"/>
              <a:ext cx="250840" cy="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4382918" y="4015475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382917" y="4130249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tângulo 92"/>
            <p:cNvSpPr/>
            <p:nvPr/>
          </p:nvSpPr>
          <p:spPr>
            <a:xfrm>
              <a:off x="3476519" y="4225534"/>
              <a:ext cx="713049" cy="552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4" name="Conector reto 93"/>
            <p:cNvCxnSpPr/>
            <p:nvPr/>
          </p:nvCxnSpPr>
          <p:spPr>
            <a:xfrm>
              <a:off x="3581022" y="4338688"/>
              <a:ext cx="380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flipV="1">
              <a:off x="3581022" y="4469501"/>
              <a:ext cx="250840" cy="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>
              <a:off x="3581022" y="4599038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3581021" y="4713812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tângulo 97"/>
            <p:cNvSpPr/>
            <p:nvPr/>
          </p:nvSpPr>
          <p:spPr>
            <a:xfrm>
              <a:off x="4286422" y="4221503"/>
              <a:ext cx="713049" cy="5525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9" name="Conector reto 98"/>
            <p:cNvCxnSpPr/>
            <p:nvPr/>
          </p:nvCxnSpPr>
          <p:spPr>
            <a:xfrm>
              <a:off x="4390925" y="4334657"/>
              <a:ext cx="380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 flipV="1">
              <a:off x="4390925" y="4465470"/>
              <a:ext cx="250840" cy="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>
            <a:xfrm>
              <a:off x="4390925" y="4595007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4390924" y="4709781"/>
              <a:ext cx="48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eta em Curva para Baixo 22"/>
          <p:cNvSpPr/>
          <p:nvPr/>
        </p:nvSpPr>
        <p:spPr>
          <a:xfrm>
            <a:off x="5071811" y="3370117"/>
            <a:ext cx="728122" cy="271712"/>
          </a:xfrm>
          <a:prstGeom prst="curvedDownArrow">
            <a:avLst>
              <a:gd name="adj1" fmla="val 25000"/>
              <a:gd name="adj2" fmla="val 50000"/>
              <a:gd name="adj3" fmla="val 70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1" name="Seta em Curva para Baixo 120"/>
          <p:cNvSpPr/>
          <p:nvPr/>
        </p:nvSpPr>
        <p:spPr>
          <a:xfrm>
            <a:off x="5062261" y="4103389"/>
            <a:ext cx="728122" cy="271712"/>
          </a:xfrm>
          <a:prstGeom prst="curvedDownArrow">
            <a:avLst>
              <a:gd name="adj1" fmla="val 25000"/>
              <a:gd name="adj2" fmla="val 50000"/>
              <a:gd name="adj3" fmla="val 70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5043111" y="2635161"/>
            <a:ext cx="347768" cy="510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Pentágono Regular 122"/>
          <p:cNvSpPr/>
          <p:nvPr/>
        </p:nvSpPr>
        <p:spPr>
          <a:xfrm>
            <a:off x="4988867" y="1963868"/>
            <a:ext cx="440241" cy="49239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Triângulo isósceles 123"/>
          <p:cNvSpPr/>
          <p:nvPr/>
        </p:nvSpPr>
        <p:spPr>
          <a:xfrm>
            <a:off x="5617261" y="2164785"/>
            <a:ext cx="438107" cy="36040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/>
          <p:cNvSpPr/>
          <p:nvPr/>
        </p:nvSpPr>
        <p:spPr>
          <a:xfrm>
            <a:off x="5635395" y="2677832"/>
            <a:ext cx="364061" cy="387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Forma Livre 127"/>
          <p:cNvSpPr/>
          <p:nvPr/>
        </p:nvSpPr>
        <p:spPr>
          <a:xfrm>
            <a:off x="3394293" y="2284047"/>
            <a:ext cx="820286" cy="788688"/>
          </a:xfrm>
          <a:custGeom>
            <a:avLst/>
            <a:gdLst>
              <a:gd name="connsiteX0" fmla="*/ 400050 w 1609725"/>
              <a:gd name="connsiteY0" fmla="*/ 285750 h 1333500"/>
              <a:gd name="connsiteX1" fmla="*/ 638175 w 1609725"/>
              <a:gd name="connsiteY1" fmla="*/ 104775 h 1333500"/>
              <a:gd name="connsiteX2" fmla="*/ 1095375 w 1609725"/>
              <a:gd name="connsiteY2" fmla="*/ 0 h 1333500"/>
              <a:gd name="connsiteX3" fmla="*/ 1447800 w 1609725"/>
              <a:gd name="connsiteY3" fmla="*/ 104775 h 1333500"/>
              <a:gd name="connsiteX4" fmla="*/ 1609725 w 1609725"/>
              <a:gd name="connsiteY4" fmla="*/ 495300 h 1333500"/>
              <a:gd name="connsiteX5" fmla="*/ 1381125 w 1609725"/>
              <a:gd name="connsiteY5" fmla="*/ 952500 h 1333500"/>
              <a:gd name="connsiteX6" fmla="*/ 857250 w 1609725"/>
              <a:gd name="connsiteY6" fmla="*/ 1333500 h 1333500"/>
              <a:gd name="connsiteX7" fmla="*/ 276225 w 1609725"/>
              <a:gd name="connsiteY7" fmla="*/ 1304925 h 1333500"/>
              <a:gd name="connsiteX8" fmla="*/ 0 w 1609725"/>
              <a:gd name="connsiteY8" fmla="*/ 971550 h 1333500"/>
              <a:gd name="connsiteX9" fmla="*/ 47625 w 1609725"/>
              <a:gd name="connsiteY9" fmla="*/ 361950 h 1333500"/>
              <a:gd name="connsiteX10" fmla="*/ 400050 w 1609725"/>
              <a:gd name="connsiteY10" fmla="*/ 28575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09725" h="1333500">
                <a:moveTo>
                  <a:pt x="400050" y="285750"/>
                </a:moveTo>
                <a:lnTo>
                  <a:pt x="638175" y="104775"/>
                </a:lnTo>
                <a:lnTo>
                  <a:pt x="1095375" y="0"/>
                </a:lnTo>
                <a:lnTo>
                  <a:pt x="1447800" y="104775"/>
                </a:lnTo>
                <a:lnTo>
                  <a:pt x="1609725" y="495300"/>
                </a:lnTo>
                <a:lnTo>
                  <a:pt x="1381125" y="952500"/>
                </a:lnTo>
                <a:lnTo>
                  <a:pt x="857250" y="1333500"/>
                </a:lnTo>
                <a:lnTo>
                  <a:pt x="276225" y="1304925"/>
                </a:lnTo>
                <a:lnTo>
                  <a:pt x="0" y="971550"/>
                </a:lnTo>
                <a:lnTo>
                  <a:pt x="47625" y="361950"/>
                </a:lnTo>
                <a:lnTo>
                  <a:pt x="400050" y="285750"/>
                </a:lnTo>
                <a:close/>
              </a:path>
            </a:pathLst>
          </a:cu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Seta para a Direita 128"/>
          <p:cNvSpPr/>
          <p:nvPr/>
        </p:nvSpPr>
        <p:spPr>
          <a:xfrm>
            <a:off x="4427873" y="2389291"/>
            <a:ext cx="3619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Seta para a Direita 129"/>
          <p:cNvSpPr/>
          <p:nvPr/>
        </p:nvSpPr>
        <p:spPr>
          <a:xfrm>
            <a:off x="6315194" y="2410135"/>
            <a:ext cx="3619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6825427" y="2387950"/>
            <a:ext cx="347768" cy="51060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7286731" y="2580832"/>
            <a:ext cx="133815" cy="2364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/>
          <p:cNvSpPr/>
          <p:nvPr/>
        </p:nvSpPr>
        <p:spPr>
          <a:xfrm>
            <a:off x="7539410" y="2190915"/>
            <a:ext cx="1115261" cy="8813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Triângulo isósceles 137"/>
          <p:cNvSpPr/>
          <p:nvPr/>
        </p:nvSpPr>
        <p:spPr>
          <a:xfrm>
            <a:off x="7295768" y="3239559"/>
            <a:ext cx="895732" cy="421506"/>
          </a:xfrm>
          <a:prstGeom prst="triangle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11B9801B-FFDC-40C7-AF13-7094E845E1FF}"/>
              </a:ext>
            </a:extLst>
          </p:cNvPr>
          <p:cNvSpPr txBox="1"/>
          <p:nvPr/>
        </p:nvSpPr>
        <p:spPr>
          <a:xfrm>
            <a:off x="3842940" y="5077139"/>
            <a:ext cx="17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Figures Model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43A2F45-1768-4386-9A4E-3634E026D212}"/>
              </a:ext>
            </a:extLst>
          </p:cNvPr>
          <p:cNvSpPr txBox="1"/>
          <p:nvPr/>
        </p:nvSpPr>
        <p:spPr>
          <a:xfrm>
            <a:off x="8763017" y="4019264"/>
            <a:ext cx="17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Image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40143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8" grpId="0" animBg="1"/>
      <p:bldP spid="129" grpId="0" animBg="1"/>
      <p:bldP spid="130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tone - Configuração de Cor 2">
      <a:dk1>
        <a:srgbClr val="07AA35"/>
      </a:dk1>
      <a:lt1>
        <a:srgbClr val="D5EACD"/>
      </a:lt1>
      <a:dk2>
        <a:srgbClr val="07AA35"/>
      </a:dk2>
      <a:lt2>
        <a:srgbClr val="E7E6E6"/>
      </a:lt2>
      <a:accent1>
        <a:srgbClr val="07AA35"/>
      </a:accent1>
      <a:accent2>
        <a:srgbClr val="04391C"/>
      </a:accent2>
      <a:accent3>
        <a:srgbClr val="70AD47"/>
      </a:accent3>
      <a:accent4>
        <a:srgbClr val="5C6468"/>
      </a:accent4>
      <a:accent5>
        <a:srgbClr val="A8A9AD"/>
      </a:accent5>
      <a:accent6>
        <a:srgbClr val="D5EACD"/>
      </a:accent6>
      <a:hlink>
        <a:srgbClr val="04391C"/>
      </a:hlink>
      <a:folHlink>
        <a:srgbClr val="5C64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32146</TotalTime>
  <Words>56</Words>
  <Application>Microsoft Office PowerPoint</Application>
  <PresentationFormat>Widescreen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Roboto</vt:lpstr>
      <vt:lpstr>Roboto </vt:lpstr>
      <vt:lpstr>Roboto Black</vt:lpstr>
      <vt:lpstr>Roboto Light</vt:lpstr>
      <vt:lpstr>Segoe UI</vt:lpstr>
      <vt:lpstr>Segoe UI Semilight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Moreira de Assis | Stone</dc:creator>
  <cp:lastModifiedBy>Paulo Menegasso</cp:lastModifiedBy>
  <cp:revision>237</cp:revision>
  <dcterms:created xsi:type="dcterms:W3CDTF">2017-07-21T02:33:16Z</dcterms:created>
  <dcterms:modified xsi:type="dcterms:W3CDTF">2021-02-09T18:58:39Z</dcterms:modified>
</cp:coreProperties>
</file>