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2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4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06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2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1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07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4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5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2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FF00-0530-4713-A4FC-E4A9EF9B8D67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7BADC6-548F-413D-94AB-B92A5C66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6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F0854-EFA7-477F-872C-E3D59FA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Técnica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67F909-C4CF-49D6-AB21-B01A34EB0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Cenário para área de renegociação</a:t>
            </a:r>
          </a:p>
        </p:txBody>
      </p:sp>
    </p:spTree>
    <p:extLst>
      <p:ext uri="{BB962C8B-B14F-4D97-AF65-F5344CB8AC3E}">
        <p14:creationId xmlns:p14="http://schemas.microsoft.com/office/powerpoint/2010/main" val="42343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19ED-F38F-437C-B207-486A51DC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0F6B-962E-4201-875B-1BE4E17E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legado</a:t>
            </a:r>
          </a:p>
          <a:p>
            <a:r>
              <a:rPr lang="pt-BR" dirty="0"/>
              <a:t>Ambiente mainframe(</a:t>
            </a:r>
            <a:r>
              <a:rPr lang="pt-BR" dirty="0" err="1"/>
              <a:t>cobol</a:t>
            </a:r>
            <a:r>
              <a:rPr lang="pt-BR" dirty="0"/>
              <a:t>, </a:t>
            </a:r>
            <a:r>
              <a:rPr lang="pt-BR" dirty="0" err="1"/>
              <a:t>assembler</a:t>
            </a:r>
            <a:r>
              <a:rPr lang="pt-BR" dirty="0"/>
              <a:t>, db2, </a:t>
            </a:r>
            <a:r>
              <a:rPr lang="pt-BR" dirty="0" err="1"/>
              <a:t>vsam</a:t>
            </a:r>
            <a:r>
              <a:rPr lang="pt-BR" dirty="0"/>
              <a:t>)</a:t>
            </a:r>
          </a:p>
          <a:p>
            <a:r>
              <a:rPr lang="pt-BR" dirty="0"/>
              <a:t>Monólito</a:t>
            </a:r>
          </a:p>
          <a:p>
            <a:r>
              <a:rPr lang="pt-BR" dirty="0"/>
              <a:t>Alto acoplamento</a:t>
            </a:r>
          </a:p>
        </p:txBody>
      </p:sp>
    </p:spTree>
    <p:extLst>
      <p:ext uri="{BB962C8B-B14F-4D97-AF65-F5344CB8AC3E}">
        <p14:creationId xmlns:p14="http://schemas.microsoft.com/office/powerpoint/2010/main" val="19848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29B06-788B-4E0C-B0C8-403340E9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C1739-12F3-4C60-A0E0-B13C5A90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na manutenibilidade do sistema;</a:t>
            </a:r>
          </a:p>
          <a:p>
            <a:r>
              <a:rPr lang="pt-BR" dirty="0"/>
              <a:t>Dificuldade em escalar horizontalmente;</a:t>
            </a:r>
          </a:p>
          <a:p>
            <a:r>
              <a:rPr lang="pt-BR" dirty="0"/>
              <a:t>Recursos escassos;</a:t>
            </a:r>
          </a:p>
          <a:p>
            <a:r>
              <a:rPr lang="pt-BR" dirty="0"/>
              <a:t>Alto custo.</a:t>
            </a:r>
          </a:p>
        </p:txBody>
      </p:sp>
    </p:spTree>
    <p:extLst>
      <p:ext uri="{BB962C8B-B14F-4D97-AF65-F5344CB8AC3E}">
        <p14:creationId xmlns:p14="http://schemas.microsoft.com/office/powerpoint/2010/main" val="42481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E57B4-CF8C-453F-BE22-EAE652B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F188D-5732-4D50-B79B-525C97DB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Desacoplar funcionalidades;</a:t>
            </a:r>
          </a:p>
          <a:p>
            <a:r>
              <a:rPr lang="pt-BR" dirty="0"/>
              <a:t>Ser o mais on-line possível;</a:t>
            </a:r>
          </a:p>
          <a:p>
            <a:r>
              <a:rPr lang="pt-BR" dirty="0"/>
              <a:t>Comportamento do consumidor é sazonal.</a:t>
            </a:r>
          </a:p>
        </p:txBody>
      </p:sp>
    </p:spTree>
    <p:extLst>
      <p:ext uri="{BB962C8B-B14F-4D97-AF65-F5344CB8AC3E}">
        <p14:creationId xmlns:p14="http://schemas.microsoft.com/office/powerpoint/2010/main" val="355050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C642-84A5-49BC-BCD3-00A9F82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Micro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BEA3B-C931-4BC5-9C69-0B4FC6C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Manutenibilidade;</a:t>
            </a:r>
          </a:p>
          <a:p>
            <a:r>
              <a:rPr lang="pt-BR" dirty="0"/>
              <a:t>Baixo acoplamento e Interdependência;</a:t>
            </a:r>
          </a:p>
          <a:p>
            <a:r>
              <a:rPr lang="pt-BR" dirty="0"/>
              <a:t>Escalabilidade;</a:t>
            </a:r>
          </a:p>
          <a:p>
            <a:r>
              <a:rPr lang="pt-BR" dirty="0"/>
              <a:t>Redução de custos;</a:t>
            </a:r>
          </a:p>
          <a:p>
            <a:r>
              <a:rPr lang="pt-BR" dirty="0"/>
              <a:t>Flexibilidade tecnológica;</a:t>
            </a:r>
          </a:p>
          <a:p>
            <a:r>
              <a:rPr lang="pt-BR" dirty="0"/>
              <a:t>Facilidade de </a:t>
            </a:r>
            <a:r>
              <a:rPr lang="pt-BR" dirty="0" err="1"/>
              <a:t>deploys</a:t>
            </a:r>
            <a:r>
              <a:rPr lang="pt-BR" dirty="0"/>
              <a:t>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24396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4D1B4-18AD-46F0-B293-3E210259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Produtividade X Complexidade</a:t>
            </a:r>
          </a:p>
        </p:txBody>
      </p:sp>
      <p:pic>
        <p:nvPicPr>
          <p:cNvPr id="1026" name="Picture 2" descr="micro-servicos-Martin-Fowler">
            <a:extLst>
              <a:ext uri="{FF2B5EF4-FFF2-40B4-BE49-F238E27FC236}">
                <a16:creationId xmlns:a16="http://schemas.microsoft.com/office/drawing/2014/main" id="{BF0EB76B-F545-47B8-85F1-4A533F76AF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342890"/>
            <a:ext cx="7027839" cy="48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7FA1-ACA5-4E29-8F69-7686D1E9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E83D4-521B-41C5-97E1-AC33BC93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Aumento da complexidade;</a:t>
            </a:r>
          </a:p>
          <a:p>
            <a:r>
              <a:rPr lang="pt-BR" dirty="0"/>
              <a:t>Comunicação entre os micro serviços;</a:t>
            </a:r>
          </a:p>
          <a:p>
            <a:r>
              <a:rPr lang="pt-BR" dirty="0"/>
              <a:t>Governança.</a:t>
            </a:r>
          </a:p>
        </p:txBody>
      </p:sp>
    </p:spTree>
    <p:extLst>
      <p:ext uri="{BB962C8B-B14F-4D97-AF65-F5344CB8AC3E}">
        <p14:creationId xmlns:p14="http://schemas.microsoft.com/office/powerpoint/2010/main" val="317235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E95B1-AE69-41C1-B1A9-6275717D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80690-F9D3-4D1C-BCA7-24B3AF6E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42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3953E"/>
      </a:accent1>
      <a:accent2>
        <a:srgbClr val="EE7202"/>
      </a:accent2>
      <a:accent3>
        <a:srgbClr val="E6B91E"/>
      </a:accent3>
      <a:accent4>
        <a:srgbClr val="E76618"/>
      </a:accent4>
      <a:accent5>
        <a:srgbClr val="EE7202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1295</TotalTime>
  <Words>103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Análise Técnica</vt:lpstr>
      <vt:lpstr>Situação atual</vt:lpstr>
      <vt:lpstr>Problemática</vt:lpstr>
      <vt:lpstr>Solução</vt:lpstr>
      <vt:lpstr>Arquitetura Micro Serviços</vt:lpstr>
      <vt:lpstr>Produtividade X Complexidade</vt:lpstr>
      <vt:lpstr>Pontos de atenção</vt:lpstr>
      <vt:lpstr>Desenho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Leite Costa</dc:creator>
  <cp:lastModifiedBy>Paulo Leite Costa</cp:lastModifiedBy>
  <cp:revision>8</cp:revision>
  <dcterms:created xsi:type="dcterms:W3CDTF">2021-06-29T02:36:07Z</dcterms:created>
  <dcterms:modified xsi:type="dcterms:W3CDTF">2021-06-30T00:11:25Z</dcterms:modified>
</cp:coreProperties>
</file>