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0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9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16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7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61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54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89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16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07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47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A1627-EA34-4116-93A4-60C9420CCB62}" type="datetimeFigureOut">
              <a:rPr lang="pt-BR" smtClean="0"/>
              <a:t>02/10/2017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6793-4E3D-4C9B-982B-41C0A4555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7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9301" y="1197736"/>
            <a:ext cx="9144000" cy="1397828"/>
          </a:xfrm>
        </p:spPr>
        <p:txBody>
          <a:bodyPr>
            <a:noAutofit/>
          </a:bodyPr>
          <a:lstStyle/>
          <a:p>
            <a:pPr algn="l"/>
            <a:r>
              <a:rPr lang="pt-BR" sz="4400" dirty="0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Minicurso de Introdução ao Desenvolvimento </a:t>
            </a:r>
            <a:r>
              <a:rPr lang="pt-BR" sz="4400" dirty="0" err="1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Android</a:t>
            </a:r>
            <a:r>
              <a:rPr lang="pt-BR" sz="4400" dirty="0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 com </a:t>
            </a:r>
            <a:r>
              <a:rPr lang="pt-BR" sz="4400" dirty="0" err="1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Firebase</a:t>
            </a:r>
            <a:endParaRPr lang="pt-BR" sz="4400" dirty="0">
              <a:solidFill>
                <a:srgbClr val="F5820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02" y="4177861"/>
            <a:ext cx="3082160" cy="26801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01" y="5362835"/>
            <a:ext cx="4207099" cy="106555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7145" y="382391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Responsáveis:</a:t>
            </a:r>
          </a:p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Paulo Miranda e Wilton Neto</a:t>
            </a:r>
          </a:p>
        </p:txBody>
      </p:sp>
    </p:spTree>
    <p:extLst>
      <p:ext uri="{BB962C8B-B14F-4D97-AF65-F5344CB8AC3E}">
        <p14:creationId xmlns:p14="http://schemas.microsoft.com/office/powerpoint/2010/main" val="27689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0115" y="457200"/>
            <a:ext cx="9144000" cy="892887"/>
          </a:xfrm>
        </p:spPr>
        <p:txBody>
          <a:bodyPr>
            <a:noAutofit/>
          </a:bodyPr>
          <a:lstStyle/>
          <a:p>
            <a:pPr algn="l"/>
            <a:r>
              <a:rPr lang="pt-BR" sz="4400" dirty="0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O que é o </a:t>
            </a:r>
            <a:r>
              <a:rPr lang="pt-BR" sz="4400" dirty="0" err="1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Firebase</a:t>
            </a:r>
            <a:r>
              <a:rPr lang="pt-BR" sz="4400" dirty="0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?</a:t>
            </a:r>
            <a:endParaRPr lang="pt-BR" sz="4400" dirty="0">
              <a:solidFill>
                <a:srgbClr val="F5820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58" y="457200"/>
            <a:ext cx="3563007" cy="902421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090115" y="1623848"/>
            <a:ext cx="9144000" cy="34841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BaaS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(</a:t>
            </a:r>
            <a:r>
              <a:rPr lang="pt-B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Backend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as a Service);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Produto/Serviço da Google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Disponível somente online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Disponível para desenvolvimento </a:t>
            </a:r>
            <a:r>
              <a:rPr lang="pt-B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Android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IOS, Web, C++, </a:t>
            </a:r>
            <a:r>
              <a:rPr lang="pt-B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Unity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0" y="4526016"/>
            <a:ext cx="3486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0115" y="457200"/>
            <a:ext cx="9144000" cy="892887"/>
          </a:xfrm>
        </p:spPr>
        <p:txBody>
          <a:bodyPr>
            <a:noAutofit/>
          </a:bodyPr>
          <a:lstStyle/>
          <a:p>
            <a:pPr algn="l"/>
            <a:r>
              <a:rPr lang="pt-BR" sz="4400" dirty="0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Produtos</a:t>
            </a:r>
            <a:endParaRPr lang="pt-BR" sz="4400" dirty="0">
              <a:solidFill>
                <a:srgbClr val="F5820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57" y="553015"/>
            <a:ext cx="3563007" cy="90242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090115" y="1560786"/>
            <a:ext cx="4475113" cy="3629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Realtime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Database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algn="l"/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Crash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Reporting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Autenticação;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Cloud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Functions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Cloud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Storage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078790" y="1580338"/>
            <a:ext cx="4585471" cy="3840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Hospedagem;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Monitoramento de Desempenho;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Teste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Lab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Cloud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t-B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Messaging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Outros;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0" y="4533900"/>
            <a:ext cx="3486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948151"/>
            <a:ext cx="10515600" cy="2377473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Acessem firebase.google.com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Vamos criar nosso Projeto Incrível</a:t>
            </a:r>
            <a:endParaRPr lang="pt-BR" sz="4400" dirty="0">
              <a:solidFill>
                <a:srgbClr val="F5820C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4400" dirty="0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Ciclo de vida </a:t>
            </a:r>
            <a:br>
              <a:rPr lang="pt-BR" sz="4400" dirty="0" smtClean="0">
                <a:solidFill>
                  <a:srgbClr val="F5820C"/>
                </a:solidFill>
                <a:latin typeface="Arial Rounded MT Bold" panose="020F0704030504030204" pitchFamily="34" charset="0"/>
              </a:rPr>
            </a:br>
            <a:r>
              <a:rPr lang="pt-BR" sz="4400" dirty="0" err="1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Android</a:t>
            </a:r>
            <a:endParaRPr lang="pt-BR" sz="4400" dirty="0">
              <a:solidFill>
                <a:srgbClr val="F5820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570443" cy="5962542"/>
          </a:xfrm>
        </p:spPr>
      </p:pic>
    </p:spTree>
    <p:extLst>
      <p:ext uri="{BB962C8B-B14F-4D97-AF65-F5344CB8AC3E}">
        <p14:creationId xmlns:p14="http://schemas.microsoft.com/office/powerpoint/2010/main" val="21657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20152" y="5486400"/>
            <a:ext cx="4671848" cy="108782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Disponível no link:</a:t>
            </a:r>
          </a:p>
          <a:p>
            <a:pPr marL="0" indent="0" algn="ctr">
              <a:buNone/>
            </a:pPr>
            <a:r>
              <a:rPr lang="pt-B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https://github.com/PauloMiranda98/Android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2765" y="223235"/>
            <a:ext cx="10160641" cy="1325563"/>
          </a:xfrm>
        </p:spPr>
        <p:txBody>
          <a:bodyPr>
            <a:noAutofit/>
          </a:bodyPr>
          <a:lstStyle/>
          <a:p>
            <a:pPr algn="ctr"/>
            <a:r>
              <a:rPr lang="pt-BR" sz="4400" dirty="0" smtClean="0">
                <a:solidFill>
                  <a:srgbClr val="F5820C"/>
                </a:solidFill>
                <a:latin typeface="Arial Rounded MT Bold" panose="020F0704030504030204" pitchFamily="34" charset="0"/>
              </a:rPr>
              <a:t>Código com Interface Implementada</a:t>
            </a:r>
            <a:endParaRPr lang="pt-BR" sz="4400" dirty="0">
              <a:solidFill>
                <a:srgbClr val="F5820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65" y="1978568"/>
            <a:ext cx="2877442" cy="4595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82" y="1978568"/>
            <a:ext cx="2877443" cy="45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96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do Office</vt:lpstr>
      <vt:lpstr>Minicurso de Introdução ao Desenvolvimento Android com Firebase</vt:lpstr>
      <vt:lpstr>O que é o Firebase?</vt:lpstr>
      <vt:lpstr>Produtos</vt:lpstr>
      <vt:lpstr>Vamos criar nosso Projeto Incrível</vt:lpstr>
      <vt:lpstr>Ciclo de vida  Android</vt:lpstr>
      <vt:lpstr>Código com Interface Implementada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Minicurso de Introdução ao Desenvolvimento Android com Firebase</dc:title>
  <dc:creator>Usuário do Windows</dc:creator>
  <cp:lastModifiedBy>Usuário do Windows</cp:lastModifiedBy>
  <cp:revision>8</cp:revision>
  <dcterms:created xsi:type="dcterms:W3CDTF">2017-10-02T23:31:58Z</dcterms:created>
  <dcterms:modified xsi:type="dcterms:W3CDTF">2017-10-03T00:49:11Z</dcterms:modified>
</cp:coreProperties>
</file>