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796088" cy="99250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rbel" panose="020B0503020204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3851275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7"/>
            <a:ext cx="4959350" cy="37195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9426575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51275" y="9426575"/>
            <a:ext cx="29416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3851275" y="9426575"/>
            <a:ext cx="294163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70" name="Google Shape;70;p1:notes"/>
          <p:cNvSpPr txBox="1"/>
          <p:nvPr/>
        </p:nvSpPr>
        <p:spPr>
          <a:xfrm>
            <a:off x="3851275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1:notes"/>
          <p:cNvSpPr txBox="1"/>
          <p:nvPr/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7"/>
            <a:ext cx="4465637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7"/>
            <a:ext cx="4465637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e7500d462_0_2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200" cy="39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9e7500d46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5638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7"/>
            <a:ext cx="4465637" cy="3351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 rot="5400000">
            <a:off x="4620419" y="2135982"/>
            <a:ext cx="6070600" cy="2055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 rot="5400000">
            <a:off x="431007" y="154782"/>
            <a:ext cx="6070600" cy="601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2270919" y="-213519"/>
            <a:ext cx="4598987" cy="822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318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810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3810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marL="2286000" lvl="4" indent="-3302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7013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2"/>
          </p:nvPr>
        </p:nvSpPr>
        <p:spPr>
          <a:xfrm>
            <a:off x="4646613" y="1600200"/>
            <a:ext cx="4037012" cy="459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4064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marL="2286000" lvl="4" indent="-3429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marL="2743200" lvl="5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6425" cy="459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457200" y="6354762"/>
            <a:ext cx="2133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/>
          </a:p>
        </p:txBody>
      </p:sp>
      <p:sp>
        <p:nvSpPr>
          <p:cNvPr id="17" name="Google Shape;17;p1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3">
            <a:alphaModFix/>
          </a:blip>
          <a:srcRect b="13590"/>
          <a:stretch/>
        </p:blipFill>
        <p:spPr>
          <a:xfrm>
            <a:off x="147637" y="107950"/>
            <a:ext cx="1400175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971550" y="550862"/>
            <a:ext cx="3311525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TECNOLÓGICA FEDERAL DO PARANÁ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6805612" y="404812"/>
            <a:ext cx="2147887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Cornélio Procópio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t="6997"/>
          <a:stretch/>
        </p:blipFill>
        <p:spPr>
          <a:xfrm>
            <a:off x="0" y="763587"/>
            <a:ext cx="9144000" cy="609441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0" y="1428750"/>
            <a:ext cx="91440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0" y="4786312"/>
            <a:ext cx="9144000" cy="1202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400" b="0" i="0" u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Alunos</a:t>
            </a:r>
            <a:r>
              <a:rPr lang="en-US" sz="2400" b="0" i="0" u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Guilherme Munhos Matos – 2266385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lang="en-US" sz="2400" dirty="0">
                <a:latin typeface="Corbel"/>
                <a:ea typeface="Corbel"/>
                <a:cs typeface="Corbel"/>
                <a:sym typeface="Corbel"/>
              </a:rPr>
              <a:t>Paulo Cesar De Oliveira Mitsi – 2410362  </a:t>
            </a:r>
            <a:endParaRPr dirty="0"/>
          </a:p>
        </p:txBody>
      </p:sp>
      <p:sp>
        <p:nvSpPr>
          <p:cNvPr id="78" name="Google Shape;78;p13"/>
          <p:cNvSpPr txBox="1"/>
          <p:nvPr/>
        </p:nvSpPr>
        <p:spPr>
          <a:xfrm>
            <a:off x="0" y="2928937"/>
            <a:ext cx="91440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lang="en-US" sz="2800" b="1" i="0" u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Programação</a:t>
            </a:r>
            <a:r>
              <a:rPr lang="en-US" sz="2800" b="1" i="0" u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b="1" i="0" u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Orientada</a:t>
            </a:r>
            <a:r>
              <a:rPr lang="en-US" sz="2800" b="1" i="0" u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 </a:t>
            </a:r>
            <a:r>
              <a:rPr lang="en-US" sz="2800" b="1" i="0" u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Objetos</a:t>
            </a:r>
            <a:r>
              <a:rPr lang="en-US" sz="2800" b="1" i="0" u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2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lang="en-US" sz="2800" b="1" i="0" u="none" dirty="0" err="1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Projeto</a:t>
            </a:r>
            <a:r>
              <a:rPr lang="en-US" sz="2800" b="1" i="0" u="none" dirty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final: </a:t>
            </a:r>
            <a:r>
              <a:rPr lang="en-US" sz="2800" b="1" dirty="0">
                <a:latin typeface="Corbel"/>
                <a:ea typeface="Corbel"/>
                <a:cs typeface="Corbel"/>
                <a:sym typeface="Corbel"/>
              </a:rPr>
              <a:t>Maximus Bank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●"/>
            </a:pPr>
            <a:r>
              <a:rPr lang="en-US" sz="2800" b="1" i="0" u="none" dirty="0" err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Introdução</a:t>
            </a:r>
            <a:endParaRPr dirty="0"/>
          </a:p>
          <a:p>
            <a:pPr marL="43815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None/>
            </a:pPr>
            <a:endParaRPr sz="2800" b="1" i="0" u="none" dirty="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Tecnologias</a:t>
            </a:r>
            <a:r>
              <a:rPr lang="en-US" sz="2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utilizadas</a:t>
            </a:r>
            <a:r>
              <a:rPr lang="en-US" sz="2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438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Linguagem</a:t>
            </a:r>
            <a:r>
              <a:rPr lang="en-US" sz="2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Java</a:t>
            </a:r>
            <a:endParaRPr sz="21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438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●"/>
            </a:pPr>
            <a:r>
              <a:rPr lang="en-US" sz="2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NetBeans IDE</a:t>
            </a:r>
            <a:endParaRPr sz="21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438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●"/>
            </a:pPr>
            <a:r>
              <a:rPr lang="en-US" sz="2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PostgreSQL</a:t>
            </a:r>
            <a:endParaRPr sz="21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Objetivos</a:t>
            </a:r>
            <a:r>
              <a:rPr lang="en-US" sz="2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Gerais:</a:t>
            </a: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●"/>
            </a:pPr>
            <a:r>
              <a:rPr lang="en-US" sz="2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Interface </a:t>
            </a:r>
            <a:r>
              <a:rPr lang="en-US" sz="21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intuitiva</a:t>
            </a:r>
            <a:endParaRPr sz="21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Respostas</a:t>
            </a:r>
            <a:r>
              <a:rPr lang="en-US" sz="2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em</a:t>
            </a:r>
            <a:r>
              <a:rPr lang="en-US" sz="21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Tempo Real</a:t>
            </a:r>
          </a:p>
          <a:p>
            <a:pPr marL="952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lang="en-US" sz="21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61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orbel"/>
              <a:buChar char="●"/>
            </a:pPr>
            <a:endParaRPr sz="21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None/>
            </a:pPr>
            <a:endParaRPr sz="2800" b="1" i="0" u="none" dirty="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04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None/>
            </a:pPr>
            <a:endParaRPr sz="3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lang="en-US" sz="2800" b="1" i="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Levantamento dos Requisitos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>
                <a:latin typeface="Corbel"/>
                <a:ea typeface="Corbel"/>
                <a:cs typeface="Corbel"/>
                <a:sym typeface="Corbel"/>
              </a:rPr>
              <a:t>Funcionais</a:t>
            </a:r>
            <a:endParaRPr sz="2000" b="1">
              <a:latin typeface="Corbel"/>
              <a:ea typeface="Corbel"/>
              <a:cs typeface="Corbel"/>
              <a:sym typeface="Corbe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RF001 (Depósito / Alta): O sistema deve realizar depósito em contas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RF003 (Saque / Alta): O sistema deve realizar saques de dinheiro das contas cadastradas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RF005 (Gerenciamento de contas / Alta): O sistema deve realizar cadastro, exclusão, edição e consulta de contas em um database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38150" lvl="0" indent="-3175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Não Funcionais</a:t>
            </a: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RNF02 (Média): Interface fácil de compreender e utilizar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RNF06 (Alta): O sistema deve se comunicar com um banco de dados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RNF07 (Média): O sistema deverá ser codificado de forma a ficar simples a manutenção do código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lang="en-US" sz="2800" b="1" i="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Casos de Uso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</a:t>
            </a:r>
            <a:r>
              <a:rPr lang="en-US" sz="1600" b="0" i="0" u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Programação</a:t>
            </a:r>
            <a:r>
              <a:rPr lang="en-US" sz="1600" b="0" i="0" u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OO2</a:t>
            </a:r>
            <a:endParaRPr dirty="0"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725" y="1272125"/>
            <a:ext cx="4608726" cy="5277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lang="en-US" sz="2800" b="1" i="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Classes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53" y="1537128"/>
            <a:ext cx="8710089" cy="5320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lang="en-US" sz="2800" b="1" i="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</a:t>
            </a:r>
            <a:r>
              <a:rPr lang="en-US" sz="2800" b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Objetos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179387" y="6237287"/>
            <a:ext cx="8783700" cy="404700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7" y="1593130"/>
            <a:ext cx="8670855" cy="504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lang="en-US" sz="2800" b="1" i="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Banco de Dados</a:t>
            </a: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D929A2-0C38-A008-F2F5-4C3C9852E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7189"/>
            <a:ext cx="9146006" cy="42548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Autofit/>
          </a:bodyPr>
          <a:lstStyle/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lang="en-US" sz="2800" b="1" i="0" u="none" dirty="0" err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</a:t>
            </a:r>
            <a:r>
              <a:rPr lang="en-US" sz="2800" b="1" i="0" u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do app </a:t>
            </a:r>
            <a:r>
              <a:rPr lang="en-US" sz="2800" b="1" i="0" u="none" dirty="0" err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ou</a:t>
            </a:r>
            <a:r>
              <a:rPr lang="en-US" sz="2800" b="1" i="0" u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b="1" i="0" u="none" dirty="0" err="1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Execução</a:t>
            </a:r>
            <a:r>
              <a:rPr lang="en-US" sz="2800" b="1" i="0" u="none" dirty="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 do app</a:t>
            </a:r>
            <a:endParaRPr sz="3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3815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500" b="0" i="0" u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43815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 sz="32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lang="en-US" sz="1600" b="0" i="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Apresentação na tela (4:3)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Noto Sans Symbols</vt:lpstr>
      <vt:lpstr>Calibri</vt:lpstr>
      <vt:lpstr>Corbel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Paulo Mitsi</cp:lastModifiedBy>
  <cp:revision>2</cp:revision>
  <cp:lastPrinted>2023-11-23T19:47:42Z</cp:lastPrinted>
  <dcterms:modified xsi:type="dcterms:W3CDTF">2023-11-23T19:49:24Z</dcterms:modified>
</cp:coreProperties>
</file>