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9" r:id="rId15"/>
    <p:sldId id="271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Plan1!$B$1</c:f>
              <c:strCache>
                <c:ptCount val="1"/>
                <c:pt idx="0">
                  <c:v>PapelA4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Plan1!$A$2</c:f>
              <c:strCache>
                <c:ptCount val="1"/>
                <c:pt idx="0">
                  <c:v>Frequência Dos Pedidios</c:v>
                </c:pt>
              </c:strCache>
            </c:strRef>
          </c:cat>
          <c:val>
            <c:numRef>
              <c:f>Plan1!$B$2</c:f>
              <c:numCache>
                <c:formatCode>General</c:formatCode>
                <c:ptCount val="1"/>
                <c:pt idx="0">
                  <c:v>10</c:v>
                </c:pt>
              </c:numCache>
            </c:numRef>
          </c:val>
        </c:ser>
        <c:ser>
          <c:idx val="1"/>
          <c:order val="1"/>
          <c:tx>
            <c:strRef>
              <c:f>Plan1!$C$1</c:f>
              <c:strCache>
                <c:ptCount val="1"/>
                <c:pt idx="0">
                  <c:v>Toner Impressora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Plan1!$A$2</c:f>
              <c:strCache>
                <c:ptCount val="1"/>
                <c:pt idx="0">
                  <c:v>Frequência Dos Pedidios</c:v>
                </c:pt>
              </c:strCache>
            </c:strRef>
          </c:cat>
          <c:val>
            <c:numRef>
              <c:f>Plan1!$C$2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Plan1!$D$1</c:f>
              <c:strCache>
                <c:ptCount val="1"/>
                <c:pt idx="0">
                  <c:v>Teclado USB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Plan1!$A$2</c:f>
              <c:strCache>
                <c:ptCount val="1"/>
                <c:pt idx="0">
                  <c:v>Frequência Dos Pedidios</c:v>
                </c:pt>
              </c:strCache>
            </c:strRef>
          </c:cat>
          <c:val>
            <c:numRef>
              <c:f>Plan1!$D$2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3"/>
          <c:order val="3"/>
          <c:tx>
            <c:strRef>
              <c:f>Plan1!$E$1</c:f>
              <c:strCache>
                <c:ptCount val="1"/>
                <c:pt idx="0">
                  <c:v>Cadeira Escritório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Plan1!$A$2</c:f>
              <c:strCache>
                <c:ptCount val="1"/>
                <c:pt idx="0">
                  <c:v>Frequência Dos Pedidios</c:v>
                </c:pt>
              </c:strCache>
            </c:strRef>
          </c:cat>
          <c:val>
            <c:numRef>
              <c:f>Plan1!$E$2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</c:ser>
        <c:ser>
          <c:idx val="4"/>
          <c:order val="4"/>
          <c:tx>
            <c:strRef>
              <c:f>Plan1!$F$1</c:f>
              <c:strCache>
                <c:ptCount val="1"/>
                <c:pt idx="0">
                  <c:v>Monitor LCD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Plan1!$A$2</c:f>
              <c:strCache>
                <c:ptCount val="1"/>
                <c:pt idx="0">
                  <c:v>Frequência Dos Pedidios</c:v>
                </c:pt>
              </c:strCache>
            </c:strRef>
          </c:cat>
          <c:val>
            <c:numRef>
              <c:f>Plan1!$F$2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91893208"/>
        <c:axId val="291888504"/>
      </c:barChart>
      <c:catAx>
        <c:axId val="291893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91888504"/>
        <c:crosses val="autoZero"/>
        <c:auto val="1"/>
        <c:lblAlgn val="ctr"/>
        <c:lblOffset val="100"/>
        <c:noMultiLvlLbl val="0"/>
      </c:catAx>
      <c:valAx>
        <c:axId val="291888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91893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1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2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2451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2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8103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3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32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01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6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7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1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3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7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5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5005" y="1284363"/>
            <a:ext cx="5723647" cy="859809"/>
          </a:xfrm>
        </p:spPr>
        <p:txBody>
          <a:bodyPr>
            <a:noAutofit/>
          </a:bodyPr>
          <a:lstStyle/>
          <a:p>
            <a:pPr algn="ctr"/>
            <a:r>
              <a:rPr lang="pt-PT" sz="1800" b="1" dirty="0" smtClean="0"/>
              <a:t>UNIVERSIDADE AGOSTINHO NETO</a:t>
            </a:r>
            <a:br>
              <a:rPr lang="pt-PT" sz="1800" b="1" dirty="0" smtClean="0"/>
            </a:br>
            <a:r>
              <a:rPr lang="pt-PT" sz="1800" b="1" dirty="0" smtClean="0"/>
              <a:t>FACULDADE DE ENGENHARIA</a:t>
            </a:r>
            <a:br>
              <a:rPr lang="pt-PT" sz="1800" b="1" dirty="0" smtClean="0"/>
            </a:br>
            <a:r>
              <a:rPr lang="pt-PT" sz="1800" b="1" dirty="0" smtClean="0"/>
              <a:t>DEPARTAMENTO DE ENGENHARIA INFORMÁTICA</a:t>
            </a:r>
            <a:endParaRPr sz="1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564" y="4135274"/>
            <a:ext cx="4465207" cy="367826"/>
          </a:xfrm>
        </p:spPr>
        <p:txBody>
          <a:bodyPr>
            <a:noAutofit/>
          </a:bodyPr>
          <a:lstStyle/>
          <a:p>
            <a:pPr algn="ctr"/>
            <a:r>
              <a:rPr lang="pt-PT" b="1" dirty="0" smtClean="0"/>
              <a:t>Tema: Comprador-Foornecedores</a:t>
            </a:r>
            <a:endParaRPr b="1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652" y="866937"/>
            <a:ext cx="1493875" cy="147395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31" y="915007"/>
            <a:ext cx="1108801" cy="15985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</a:t>
            </a:r>
            <a:r>
              <a:rPr dirty="0" err="1"/>
              <a:t>Cadastrar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 e </a:t>
            </a:r>
            <a:r>
              <a:rPr dirty="0" err="1"/>
              <a:t>fornecedores</a:t>
            </a:r>
            <a:r>
              <a:rPr dirty="0"/>
              <a:t>.</a:t>
            </a:r>
          </a:p>
          <a:p>
            <a:r>
              <a:rPr dirty="0"/>
              <a:t>2. </a:t>
            </a:r>
            <a:r>
              <a:rPr dirty="0" err="1"/>
              <a:t>Ofertar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 com </a:t>
            </a:r>
            <a:r>
              <a:rPr dirty="0" err="1"/>
              <a:t>preço</a:t>
            </a:r>
            <a:r>
              <a:rPr dirty="0"/>
              <a:t> e </a:t>
            </a:r>
            <a:r>
              <a:rPr dirty="0" err="1"/>
              <a:t>prazo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Selecionar</a:t>
            </a:r>
            <a:r>
              <a:rPr dirty="0"/>
              <a:t> </a:t>
            </a:r>
            <a:r>
              <a:rPr dirty="0" err="1"/>
              <a:t>produtos</a:t>
            </a:r>
            <a:r>
              <a:rPr dirty="0"/>
              <a:t> e </a:t>
            </a:r>
            <a:r>
              <a:rPr dirty="0" err="1"/>
              <a:t>gerar</a:t>
            </a:r>
            <a:r>
              <a:rPr dirty="0"/>
              <a:t> </a:t>
            </a:r>
            <a:r>
              <a:rPr dirty="0" err="1"/>
              <a:t>pedidos</a:t>
            </a:r>
            <a:r>
              <a:rPr dirty="0"/>
              <a:t> </a:t>
            </a:r>
            <a:r>
              <a:rPr dirty="0" err="1"/>
              <a:t>automaticamente</a:t>
            </a:r>
            <a:r>
              <a:rPr dirty="0"/>
              <a:t>.</a:t>
            </a:r>
          </a:p>
          <a:p>
            <a:r>
              <a:rPr dirty="0"/>
              <a:t>4. Sistema </a:t>
            </a:r>
            <a:r>
              <a:rPr dirty="0" err="1"/>
              <a:t>registra</a:t>
            </a:r>
            <a:r>
              <a:rPr dirty="0"/>
              <a:t> e </a:t>
            </a:r>
            <a:r>
              <a:rPr dirty="0" err="1"/>
              <a:t>armazena</a:t>
            </a:r>
            <a:r>
              <a:rPr dirty="0"/>
              <a:t> </a:t>
            </a:r>
            <a:r>
              <a:rPr dirty="0" err="1"/>
              <a:t>todos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Estatística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Baseada em 30 pedidos simulados por produto.</a:t>
            </a:r>
          </a:p>
          <a:p>
            <a:r>
              <a:t>Identificação dos produtos mais requisitados.</a:t>
            </a:r>
          </a:p>
          <a:p>
            <a:r>
              <a:t>Suporte à decisão sobre estoque e fornecedores.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Tabela</a:t>
            </a:r>
            <a:r>
              <a:rPr dirty="0"/>
              <a:t> de </a:t>
            </a:r>
            <a:r>
              <a:rPr dirty="0" err="1"/>
              <a:t>Frequência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Papel A4 – 33,3% dos pedidos.</a:t>
            </a:r>
          </a:p>
          <a:p>
            <a:r>
              <a:t>Toner Impressora – 20,0%.</a:t>
            </a:r>
          </a:p>
          <a:p>
            <a:r>
              <a:t>Teclado USB e Monitor LCD – 16,7%.</a:t>
            </a:r>
          </a:p>
          <a:p>
            <a:r>
              <a:t>Cadeira Escritório – 13,3%.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06871"/>
              </p:ext>
            </p:extLst>
          </p:nvPr>
        </p:nvGraphicFramePr>
        <p:xfrm>
          <a:off x="1214652" y="2694940"/>
          <a:ext cx="640534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116"/>
                <a:gridCol w="2135116"/>
                <a:gridCol w="2135116"/>
              </a:tblGrid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Fi(n)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Fr(%)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Papel A4 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33,3%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Toner Impressora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6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20,0%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Teclado</a:t>
                      </a:r>
                      <a:r>
                        <a:rPr lang="pt-PT" baseline="0" dirty="0" smtClean="0"/>
                        <a:t> USB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16,7%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Cadeira</a:t>
                      </a:r>
                      <a:r>
                        <a:rPr lang="pt-PT" baseline="0" dirty="0" smtClean="0"/>
                        <a:t> Escritório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4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13,3%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Monitor LCD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5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16,7%</a:t>
                      </a:r>
                      <a:endParaRPr lang="pt-P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PT" dirty="0" smtClean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30</a:t>
                      </a:r>
                      <a:endParaRPr lang="pt-P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dirty="0" smtClean="0"/>
                        <a:t>100%</a:t>
                      </a:r>
                      <a:endParaRPr lang="pt-PT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5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/>
          <p:cNvGraphicFramePr/>
          <p:nvPr>
            <p:extLst>
              <p:ext uri="{D42A27DB-BD31-4B8C-83A1-F6EECF244321}">
                <p14:modId xmlns:p14="http://schemas.microsoft.com/office/powerpoint/2010/main" val="1999328997"/>
              </p:ext>
            </p:extLst>
          </p:nvPr>
        </p:nvGraphicFramePr>
        <p:xfrm>
          <a:off x="1524000" y="2106684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486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96037" y="624110"/>
            <a:ext cx="7838364" cy="795257"/>
          </a:xfrm>
        </p:spPr>
        <p:txBody>
          <a:bodyPr/>
          <a:lstStyle/>
          <a:p>
            <a:r>
              <a:rPr lang="pt-PT" dirty="0"/>
              <a:t>Estimativa de Custo do Sistema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911" y="2320120"/>
            <a:ext cx="8297838" cy="3343701"/>
          </a:xfrm>
        </p:spPr>
        <p:txBody>
          <a:bodyPr/>
          <a:lstStyle/>
          <a:p>
            <a:pPr marL="0" indent="0" algn="just">
              <a:buNone/>
            </a:pPr>
            <a:r>
              <a:rPr lang="pt-PT" dirty="0"/>
              <a:t>Com base nas funcionalidades desenvolvidas, arquitetura MVC, integração com banco de dados MySQL, lógica de seleção dos melhores fornecedores, interface gráfica Swing e documentação, o custo estimado de desenvolvimento do sistema "Comprador Fornecedores" é de aproximadamente $2.000 USD . Esse valor considera cerca de 100 horas de trabalho técnico, com uma média de $20 por hora , adequado para um sistema funcional, escalável e com valor de mercado real. Dependendo do cliente, o sistema pode ser comercializado entre $1.500 e $2.500 , especialmente quando inclui instalação, suporte e possíveis adaptações</a:t>
            </a:r>
          </a:p>
        </p:txBody>
      </p:sp>
    </p:spTree>
    <p:extLst>
      <p:ext uri="{BB962C8B-B14F-4D97-AF65-F5344CB8AC3E}">
        <p14:creationId xmlns:p14="http://schemas.microsoft.com/office/powerpoint/2010/main" val="27554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Sistema </a:t>
            </a:r>
            <a:r>
              <a:rPr dirty="0" err="1"/>
              <a:t>eficiente</a:t>
            </a:r>
            <a:r>
              <a:rPr dirty="0"/>
              <a:t>, </a:t>
            </a:r>
            <a:r>
              <a:rPr dirty="0" err="1"/>
              <a:t>escalável</a:t>
            </a:r>
            <a:r>
              <a:rPr dirty="0"/>
              <a:t> e </a:t>
            </a:r>
            <a:r>
              <a:rPr dirty="0" err="1"/>
              <a:t>bem</a:t>
            </a:r>
            <a:r>
              <a:rPr dirty="0"/>
              <a:t> </a:t>
            </a:r>
            <a:r>
              <a:rPr dirty="0" err="1"/>
              <a:t>estruturado</a:t>
            </a:r>
            <a:r>
              <a:rPr dirty="0"/>
              <a:t>.</a:t>
            </a:r>
          </a:p>
          <a:p>
            <a:r>
              <a:rPr dirty="0"/>
              <a:t>Java, MySQL e MVC </a:t>
            </a:r>
            <a:r>
              <a:rPr dirty="0" err="1"/>
              <a:t>garantem</a:t>
            </a:r>
            <a:r>
              <a:rPr dirty="0"/>
              <a:t> </a:t>
            </a:r>
            <a:r>
              <a:rPr dirty="0" err="1"/>
              <a:t>robustez</a:t>
            </a:r>
            <a:r>
              <a:rPr dirty="0"/>
              <a:t>.</a:t>
            </a:r>
          </a:p>
          <a:p>
            <a:r>
              <a:rPr dirty="0" err="1"/>
              <a:t>Estatísticas</a:t>
            </a:r>
            <a:r>
              <a:rPr dirty="0"/>
              <a:t> </a:t>
            </a:r>
            <a:r>
              <a:rPr dirty="0" err="1"/>
              <a:t>simuladas</a:t>
            </a:r>
            <a:r>
              <a:rPr dirty="0"/>
              <a:t> </a:t>
            </a:r>
            <a:r>
              <a:rPr dirty="0" err="1"/>
              <a:t>ajudam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decisões</a:t>
            </a:r>
            <a:r>
              <a:rPr dirty="0"/>
              <a:t>.</a:t>
            </a:r>
          </a:p>
          <a:p>
            <a:r>
              <a:rPr dirty="0" err="1"/>
              <a:t>Preparado</a:t>
            </a:r>
            <a:r>
              <a:rPr dirty="0"/>
              <a:t> para </a:t>
            </a:r>
            <a:r>
              <a:rPr dirty="0" err="1"/>
              <a:t>futuras</a:t>
            </a:r>
            <a:r>
              <a:rPr dirty="0"/>
              <a:t> </a:t>
            </a:r>
            <a:r>
              <a:rPr dirty="0" err="1"/>
              <a:t>melhorias</a:t>
            </a:r>
            <a:r>
              <a:rPr dirty="0"/>
              <a:t> e </a:t>
            </a:r>
            <a:r>
              <a:rPr dirty="0" err="1"/>
              <a:t>expansão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4110"/>
            <a:ext cx="6450958" cy="740666"/>
          </a:xfrm>
        </p:spPr>
        <p:txBody>
          <a:bodyPr/>
          <a:lstStyle/>
          <a:p>
            <a:r>
              <a:rPr dirty="0" err="1"/>
              <a:t>Introdução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t-PT" dirty="0"/>
              <a:t>O sistema "</a:t>
            </a:r>
            <a:r>
              <a:rPr lang="pt-PT" b="1" dirty="0"/>
              <a:t>Comprador-Fornecedor</a:t>
            </a:r>
            <a:r>
              <a:rPr lang="pt-PT" dirty="0"/>
              <a:t>" é uma solução de software desenvolvida </a:t>
            </a:r>
            <a:r>
              <a:rPr lang="pt-PT" dirty="0" smtClean="0"/>
              <a:t>para </a:t>
            </a:r>
            <a:r>
              <a:rPr dirty="0" err="1" smtClean="0"/>
              <a:t>automatizar</a:t>
            </a:r>
            <a:r>
              <a:rPr dirty="0" smtClean="0"/>
              <a:t> e </a:t>
            </a:r>
            <a:r>
              <a:rPr dirty="0" err="1"/>
              <a:t>otimizar</a:t>
            </a:r>
            <a:r>
              <a:rPr dirty="0"/>
              <a:t> </a:t>
            </a:r>
            <a:r>
              <a:rPr dirty="0" err="1"/>
              <a:t>compras</a:t>
            </a:r>
            <a:r>
              <a:rPr dirty="0"/>
              <a:t> entre </a:t>
            </a:r>
            <a:r>
              <a:rPr dirty="0" err="1"/>
              <a:t>empresas</a:t>
            </a:r>
            <a:r>
              <a:rPr dirty="0"/>
              <a:t> e </a:t>
            </a:r>
            <a:r>
              <a:rPr dirty="0" err="1"/>
              <a:t>fornecedores</a:t>
            </a:r>
            <a:r>
              <a:rPr dirty="0"/>
              <a:t>.</a:t>
            </a:r>
          </a:p>
          <a:p>
            <a:r>
              <a:rPr dirty="0" err="1"/>
              <a:t>Baseado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critérios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preço</a:t>
            </a:r>
            <a:r>
              <a:rPr dirty="0"/>
              <a:t> e </a:t>
            </a:r>
            <a:r>
              <a:rPr dirty="0" err="1"/>
              <a:t>prazo</a:t>
            </a:r>
            <a:r>
              <a:rPr dirty="0"/>
              <a:t> de </a:t>
            </a:r>
            <a:r>
              <a:rPr dirty="0" err="1"/>
              <a:t>entrega</a:t>
            </a:r>
            <a:r>
              <a:rPr dirty="0"/>
              <a:t>.</a:t>
            </a:r>
          </a:p>
          <a:p>
            <a:r>
              <a:rPr dirty="0" err="1"/>
              <a:t>Desenvolvido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Java com Swing,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banco</a:t>
            </a:r>
            <a:r>
              <a:rPr dirty="0"/>
              <a:t> de dados MySQL e </a:t>
            </a:r>
            <a:r>
              <a:rPr dirty="0" err="1"/>
              <a:t>padrão</a:t>
            </a:r>
            <a:r>
              <a:rPr dirty="0"/>
              <a:t> MVC.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 smtClean="0"/>
              <a:t>Linguagem</a:t>
            </a:r>
            <a:r>
              <a:rPr lang="pt-PT" dirty="0" smtClean="0"/>
              <a:t> de Programação</a:t>
            </a:r>
            <a:r>
              <a:rPr dirty="0" smtClean="0"/>
              <a:t> </a:t>
            </a:r>
            <a:r>
              <a:rPr dirty="0" err="1" smtClean="0"/>
              <a:t>orientada</a:t>
            </a:r>
            <a:r>
              <a:rPr dirty="0" smtClean="0"/>
              <a:t> a </a:t>
            </a:r>
            <a:r>
              <a:rPr dirty="0" err="1" smtClean="0"/>
              <a:t>objetos</a:t>
            </a:r>
            <a:r>
              <a:rPr dirty="0" smtClean="0"/>
              <a:t>: </a:t>
            </a:r>
            <a:r>
              <a:rPr dirty="0" err="1"/>
              <a:t>segura</a:t>
            </a:r>
            <a:r>
              <a:rPr dirty="0"/>
              <a:t>, </a:t>
            </a:r>
            <a:r>
              <a:rPr dirty="0" err="1"/>
              <a:t>portável</a:t>
            </a:r>
            <a:r>
              <a:rPr dirty="0"/>
              <a:t> e </a:t>
            </a:r>
            <a:r>
              <a:rPr dirty="0" err="1"/>
              <a:t>robusta</a:t>
            </a:r>
            <a:r>
              <a:rPr dirty="0"/>
              <a:t>.</a:t>
            </a:r>
          </a:p>
          <a:p>
            <a:r>
              <a:rPr dirty="0"/>
              <a:t>Multithreading, </a:t>
            </a:r>
            <a:r>
              <a:rPr dirty="0" err="1"/>
              <a:t>grande</a:t>
            </a:r>
            <a:r>
              <a:rPr dirty="0"/>
              <a:t> </a:t>
            </a:r>
            <a:r>
              <a:rPr dirty="0" err="1"/>
              <a:t>comunidade</a:t>
            </a:r>
            <a:r>
              <a:rPr dirty="0"/>
              <a:t>, </a:t>
            </a:r>
            <a:r>
              <a:rPr dirty="0" err="1"/>
              <a:t>bibliotecas</a:t>
            </a:r>
            <a:r>
              <a:rPr dirty="0"/>
              <a:t> </a:t>
            </a:r>
            <a:r>
              <a:rPr dirty="0" err="1"/>
              <a:t>poderosas</a:t>
            </a:r>
            <a:r>
              <a:rPr dirty="0"/>
              <a:t>.</a:t>
            </a:r>
          </a:p>
          <a:p>
            <a:r>
              <a:rPr dirty="0"/>
              <a:t>Ideal para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corporativos</a:t>
            </a:r>
            <a:r>
              <a:rPr dirty="0"/>
              <a:t> e </a:t>
            </a:r>
            <a:r>
              <a:rPr dirty="0" err="1"/>
              <a:t>integração</a:t>
            </a:r>
            <a:r>
              <a:rPr dirty="0"/>
              <a:t> com </a:t>
            </a:r>
            <a:r>
              <a:rPr dirty="0" err="1"/>
              <a:t>bancos</a:t>
            </a:r>
            <a:r>
              <a:rPr dirty="0"/>
              <a:t> de dados.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t-PT" dirty="0" smtClean="0"/>
              <a:t>Forma de </a:t>
            </a:r>
            <a:r>
              <a:rPr dirty="0" err="1" smtClean="0"/>
              <a:t>Organiza</a:t>
            </a:r>
            <a:r>
              <a:rPr lang="pt-PT" dirty="0" smtClean="0"/>
              <a:t>r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 smtClean="0"/>
              <a:t>otimiza</a:t>
            </a:r>
            <a:r>
              <a:rPr lang="pt-PT" dirty="0" smtClean="0"/>
              <a:t>r</a:t>
            </a:r>
            <a:r>
              <a:rPr dirty="0" smtClean="0"/>
              <a:t> </a:t>
            </a:r>
            <a:r>
              <a:rPr lang="pt-PT" dirty="0" smtClean="0"/>
              <a:t>o </a:t>
            </a:r>
            <a:r>
              <a:rPr dirty="0" err="1" smtClean="0"/>
              <a:t>armazenamento</a:t>
            </a:r>
            <a:r>
              <a:rPr dirty="0" smtClean="0"/>
              <a:t> e</a:t>
            </a:r>
            <a:r>
              <a:rPr lang="pt-PT" dirty="0" smtClean="0"/>
              <a:t> a </a:t>
            </a:r>
            <a:r>
              <a:rPr dirty="0" smtClean="0"/>
              <a:t> </a:t>
            </a:r>
            <a:r>
              <a:rPr dirty="0" err="1"/>
              <a:t>manipulação</a:t>
            </a:r>
            <a:r>
              <a:rPr dirty="0"/>
              <a:t> de dados.</a:t>
            </a:r>
          </a:p>
          <a:p>
            <a:r>
              <a:rPr dirty="0" err="1" smtClean="0"/>
              <a:t>Tipos</a:t>
            </a:r>
            <a:r>
              <a:rPr dirty="0" smtClean="0"/>
              <a:t>: </a:t>
            </a:r>
            <a:r>
              <a:rPr dirty="0" err="1"/>
              <a:t>vetores</a:t>
            </a:r>
            <a:r>
              <a:rPr dirty="0"/>
              <a:t>, </a:t>
            </a:r>
            <a:r>
              <a:rPr dirty="0" err="1"/>
              <a:t>listas</a:t>
            </a:r>
            <a:r>
              <a:rPr dirty="0"/>
              <a:t>, </a:t>
            </a:r>
            <a:r>
              <a:rPr dirty="0" err="1"/>
              <a:t>pilhas</a:t>
            </a:r>
            <a:r>
              <a:rPr dirty="0"/>
              <a:t>, </a:t>
            </a:r>
            <a:r>
              <a:rPr dirty="0" err="1"/>
              <a:t>filas</a:t>
            </a:r>
            <a:r>
              <a:rPr dirty="0"/>
              <a:t>, </a:t>
            </a:r>
            <a:r>
              <a:rPr dirty="0" err="1"/>
              <a:t>mapas</a:t>
            </a:r>
            <a:r>
              <a:rPr dirty="0"/>
              <a:t>.</a:t>
            </a:r>
          </a:p>
          <a:p>
            <a:r>
              <a:rPr dirty="0" err="1" smtClean="0"/>
              <a:t>Permite</a:t>
            </a:r>
            <a:r>
              <a:rPr lang="pt-PT" dirty="0" smtClean="0"/>
              <a:t>m:</a:t>
            </a:r>
            <a:r>
              <a:rPr dirty="0" smtClean="0"/>
              <a:t> </a:t>
            </a:r>
            <a:r>
              <a:rPr dirty="0" err="1"/>
              <a:t>eficiência</a:t>
            </a:r>
            <a:r>
              <a:rPr dirty="0"/>
              <a:t>, </a:t>
            </a:r>
            <a:r>
              <a:rPr dirty="0" err="1"/>
              <a:t>organização</a:t>
            </a:r>
            <a:r>
              <a:rPr dirty="0"/>
              <a:t> e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otimizado</a:t>
            </a:r>
            <a:r>
              <a:rPr dirty="0"/>
              <a:t> de </a:t>
            </a:r>
            <a:r>
              <a:rPr dirty="0" err="1"/>
              <a:t>recursos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Banco de Dados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pt-PT" dirty="0" smtClean="0"/>
              <a:t>Sistema </a:t>
            </a:r>
            <a:r>
              <a:rPr lang="pt-PT" dirty="0"/>
              <a:t>de gerenciamento de banco de dados (SGBD) relacional, que usa a linguagem SQL (Structured Query Language) para manipular os </a:t>
            </a:r>
            <a:r>
              <a:rPr lang="pt-PT" dirty="0" smtClean="0"/>
              <a:t>dados.</a:t>
            </a:r>
            <a:endParaRPr dirty="0"/>
          </a:p>
          <a:p>
            <a:r>
              <a:rPr dirty="0"/>
              <a:t>Alta performance, </a:t>
            </a:r>
            <a:r>
              <a:rPr dirty="0" err="1"/>
              <a:t>segurança</a:t>
            </a:r>
            <a:r>
              <a:rPr dirty="0"/>
              <a:t> e </a:t>
            </a:r>
            <a:r>
              <a:rPr dirty="0" err="1"/>
              <a:t>integridade</a:t>
            </a:r>
            <a:r>
              <a:rPr dirty="0"/>
              <a:t> dos dados.</a:t>
            </a:r>
          </a:p>
          <a:p>
            <a:r>
              <a:rPr dirty="0" err="1"/>
              <a:t>Relacionamento</a:t>
            </a:r>
            <a:r>
              <a:rPr dirty="0"/>
              <a:t> entre </a:t>
            </a:r>
            <a:r>
              <a:rPr dirty="0" err="1"/>
              <a:t>tabelas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primárias</a:t>
            </a:r>
            <a:r>
              <a:rPr dirty="0"/>
              <a:t> e </a:t>
            </a:r>
            <a:r>
              <a:rPr dirty="0" err="1"/>
              <a:t>estrangeiras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Model: dados e lógica de negócios.</a:t>
            </a:r>
          </a:p>
          <a:p>
            <a:r>
              <a:t>View: interface gráfica com Swing.</a:t>
            </a:r>
          </a:p>
          <a:p>
            <a:r>
              <a:t>Controller: intermediação entre a lógica e a interface.</a:t>
            </a:r>
          </a:p>
          <a:p>
            <a:r>
              <a:t>Facilita manutenção, testes e organização do projeto.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do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Visualizar e comparar ofertas de fornecedores.</a:t>
            </a:r>
          </a:p>
          <a:p>
            <a:r>
              <a:t>Escolher automaticamente o melhor fornecedor.</a:t>
            </a:r>
          </a:p>
          <a:p>
            <a:r>
              <a:t>Registrar pedidos com histórico e integridade.</a:t>
            </a:r>
          </a:p>
          <a:p>
            <a:r>
              <a:t>Evitar erros manuais e tornar o processo eficiente.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Cadastro de fornecedores, produtos e ofertas.</a:t>
            </a:r>
          </a:p>
          <a:p>
            <a:r>
              <a:t>Criação automática de pedidos com melhor oferta.</a:t>
            </a:r>
          </a:p>
          <a:p>
            <a:r>
              <a:t>Listagem e histórico de pedidos realizados.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Pacotes divididos conforme o padrão MVC.</a:t>
            </a:r>
          </a:p>
          <a:p>
            <a:r>
              <a:t>Classes de domínio: Produto, Fornecedor, Oferta, Pedido.</a:t>
            </a:r>
          </a:p>
          <a:p>
            <a:r>
              <a:t>DAO para persistência, GUI com Swing para interação.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465</TotalTime>
  <Words>567</Words>
  <Application>Microsoft Office PowerPoint</Application>
  <PresentationFormat>Apresentação na tela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Cacho</vt:lpstr>
      <vt:lpstr>UNIVERSIDADE AGOSTINHO NETO FACULDADE DE ENGENHARIA DEPARTAMENTO DE ENGENHARIA INFORMÁTICA</vt:lpstr>
      <vt:lpstr>Introdução</vt:lpstr>
      <vt:lpstr>Java</vt:lpstr>
      <vt:lpstr>Estrutura de Dados</vt:lpstr>
      <vt:lpstr>Banco de Dados MySQL</vt:lpstr>
      <vt:lpstr>Arquitetura MVC</vt:lpstr>
      <vt:lpstr>Objetivos do Sistema</vt:lpstr>
      <vt:lpstr>Funcionalidades</vt:lpstr>
      <vt:lpstr>Estrutura do Código</vt:lpstr>
      <vt:lpstr>Fluxo de Uso</vt:lpstr>
      <vt:lpstr>Análise Estatística</vt:lpstr>
      <vt:lpstr>Tabela de Frequência</vt:lpstr>
      <vt:lpstr>Apresentação do PowerPoint</vt:lpstr>
      <vt:lpstr>Apresentação do PowerPoint</vt:lpstr>
      <vt:lpstr>Estimativa de Custo do Sistema</vt:lpstr>
      <vt:lpstr>Conclusão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Comprador-Fornecedores</dc:title>
  <dc:subject/>
  <dc:creator/>
  <cp:keywords/>
  <dc:description>generated using python-pptx</dc:description>
  <cp:lastModifiedBy>Gross Weight</cp:lastModifiedBy>
  <cp:revision>14</cp:revision>
  <dcterms:created xsi:type="dcterms:W3CDTF">2013-01-27T09:14:16Z</dcterms:created>
  <dcterms:modified xsi:type="dcterms:W3CDTF">2025-06-25T16:46:25Z</dcterms:modified>
  <cp:category/>
</cp:coreProperties>
</file>