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62" r:id="rId4"/>
    <p:sldId id="261" r:id="rId5"/>
    <p:sldId id="258" r:id="rId6"/>
    <p:sldId id="263" r:id="rId7"/>
    <p:sldId id="271" r:id="rId8"/>
    <p:sldId id="265" r:id="rId9"/>
    <p:sldId id="264" r:id="rId10"/>
    <p:sldId id="266" r:id="rId11"/>
    <p:sldId id="267" r:id="rId12"/>
    <p:sldId id="268" r:id="rId13"/>
    <p:sldId id="272" r:id="rId14"/>
    <p:sldId id="269" r:id="rId15"/>
    <p:sldId id="260" r:id="rId16"/>
    <p:sldId id="25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403DE41-51FC-4C28-B921-7F6461CDD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2" b="-1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7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2A451-70E6-4155-9BF9-79965478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Box Collider vs.</a:t>
            </a:r>
            <a:br>
              <a:rPr lang="en-US" sz="2800" dirty="0"/>
            </a:br>
            <a:r>
              <a:rPr lang="en-US" sz="2800" dirty="0"/>
              <a:t> Line Collider</a:t>
            </a:r>
            <a:endParaRPr lang="pl-PL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5082-3B20-44AA-9064-9894A1660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Box collider goes around entire object</a:t>
            </a:r>
          </a:p>
          <a:p>
            <a:r>
              <a:rPr lang="en-US" dirty="0"/>
              <a:t>Line collider great for:</a:t>
            </a:r>
          </a:p>
          <a:p>
            <a:pPr lvl="1"/>
            <a:r>
              <a:rPr lang="en-US" dirty="0"/>
              <a:t>Walls &amp; floors</a:t>
            </a:r>
          </a:p>
          <a:p>
            <a:pPr lvl="1"/>
            <a:r>
              <a:rPr lang="en-US" dirty="0"/>
              <a:t>Stopping enemies</a:t>
            </a:r>
          </a:p>
          <a:p>
            <a:pPr lvl="1"/>
            <a:r>
              <a:rPr lang="en-US" dirty="0"/>
              <a:t>End of level</a:t>
            </a:r>
          </a:p>
          <a:p>
            <a:pPr lvl="1"/>
            <a:r>
              <a:rPr lang="en-US" dirty="0"/>
              <a:t>Dying when you fall off map</a:t>
            </a:r>
          </a:p>
          <a:p>
            <a:r>
              <a:rPr lang="en-US" dirty="0"/>
              <a:t>Add custom scripts for events</a:t>
            </a:r>
            <a:endParaRPr lang="pl-P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1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7726A-18C6-4288-8B8A-DF57779E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Scenes</a:t>
            </a:r>
            <a:endParaRPr lang="pl-PL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9315426-7249-4467-9A00-B84B3161C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Custom scene manager script</a:t>
            </a:r>
          </a:p>
          <a:p>
            <a:r>
              <a:rPr lang="en-US" dirty="0"/>
              <a:t>Cannot reload scenes with same state</a:t>
            </a:r>
          </a:p>
          <a:p>
            <a:r>
              <a:rPr lang="en-US" dirty="0"/>
              <a:t>Scenes must be loaded on top of each other</a:t>
            </a:r>
          </a:p>
          <a:p>
            <a:endParaRPr lang="pl-PL" dirty="0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7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731C4-69F8-4338-BA43-53B3432E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Prefabs</a:t>
            </a:r>
            <a:endParaRPr lang="pl-P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3A34-46F4-46A4-A2A6-6C30AEE43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Pre-created or “prefabricated” objects</a:t>
            </a:r>
          </a:p>
          <a:p>
            <a:r>
              <a:rPr lang="en-US" dirty="0"/>
              <a:t>Have settings already predefined</a:t>
            </a:r>
          </a:p>
          <a:p>
            <a:r>
              <a:rPr lang="en-US" dirty="0"/>
              <a:t>Are clones of the same object in memory</a:t>
            </a:r>
          </a:p>
          <a:p>
            <a:r>
              <a:rPr lang="en-US" dirty="0"/>
              <a:t>Only used for bullet objects</a:t>
            </a:r>
            <a:endParaRPr lang="pl-P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7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89F51-064A-4F49-AE7A-C8332F4D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Unity</a:t>
            </a:r>
            <a:endParaRPr lang="pl-P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C5EB-8722-4F59-8B8B-135DDCE43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It’s free for indie games</a:t>
            </a:r>
          </a:p>
          <a:p>
            <a:r>
              <a:rPr lang="en-US" dirty="0"/>
              <a:t>Comes with Visual Studio 2017</a:t>
            </a:r>
          </a:p>
          <a:p>
            <a:pPr lvl="1"/>
            <a:r>
              <a:rPr lang="en-US" dirty="0"/>
              <a:t>Only compiles 32-bit Android</a:t>
            </a:r>
          </a:p>
          <a:p>
            <a:r>
              <a:rPr lang="en-US" dirty="0"/>
              <a:t>Must download newer version for Android 64-bit</a:t>
            </a:r>
          </a:p>
          <a:p>
            <a:r>
              <a:rPr lang="en-US" dirty="0"/>
              <a:t>SDKs for each platform are separate downloads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8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39E1C-FFF0-4775-8100-D5C05207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Mobile Resources</a:t>
            </a:r>
            <a:endParaRPr lang="pl-P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C508C-6313-45DA-B2D2-24139B15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Can load dynamic resources</a:t>
            </a:r>
          </a:p>
          <a:p>
            <a:r>
              <a:rPr lang="en-US" dirty="0"/>
              <a:t>They must be loaded from .\RESOURCES folder</a:t>
            </a:r>
          </a:p>
          <a:p>
            <a:r>
              <a:rPr lang="en-US" dirty="0"/>
              <a:t>Due to mobile platform packaging restrictions</a:t>
            </a:r>
            <a:endParaRPr lang="pl-P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18D9D-B747-4E28-ACE0-D2B0873EE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237" y="1675294"/>
            <a:ext cx="7653528" cy="2793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3B64BD-622E-4B1B-94BD-DD7073452919}"/>
              </a:ext>
            </a:extLst>
          </p:cNvPr>
          <p:cNvSpPr txBox="1"/>
          <p:nvPr/>
        </p:nvSpPr>
        <p:spPr>
          <a:xfrm>
            <a:off x="2739342" y="4489848"/>
            <a:ext cx="671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Build config must be MASTER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to pass WACK for Windows Store</a:t>
            </a:r>
            <a:endParaRPr lang="pl-P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7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C404-5858-45A5-AA9A-E87EABA04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Lets See</a:t>
            </a:r>
            <a:br>
              <a:rPr lang="en-US" dirty="0"/>
            </a:br>
            <a:r>
              <a:rPr lang="en-US" dirty="0"/>
              <a:t>The Code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FB8BC-401F-41EE-8C0E-4A254FCB3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https://github.com/PauloPolaco/KaveKoala</a:t>
            </a:r>
          </a:p>
        </p:txBody>
      </p:sp>
    </p:spTree>
    <p:extLst>
      <p:ext uri="{BB962C8B-B14F-4D97-AF65-F5344CB8AC3E}">
        <p14:creationId xmlns:p14="http://schemas.microsoft.com/office/powerpoint/2010/main" val="160851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1C64D-91AC-467E-BB88-9450872D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08" y="1035418"/>
            <a:ext cx="9222183" cy="1172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FBE2A4-6CDF-4834-BADA-C1ADD023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948" y="3136261"/>
            <a:ext cx="1219370" cy="1219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67F85E-CE7C-4538-BAE1-FAE94B3FE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329" y="3136261"/>
            <a:ext cx="1219370" cy="1219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3EA471-BE64-4CC0-BC20-850AE8788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710" y="3136261"/>
            <a:ext cx="1219370" cy="1219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0B455A-C852-4342-BAD6-7CC35EDE52A5}"/>
              </a:ext>
            </a:extLst>
          </p:cNvPr>
          <p:cNvSpPr txBox="1"/>
          <p:nvPr/>
        </p:nvSpPr>
        <p:spPr>
          <a:xfrm>
            <a:off x="2009554" y="5284381"/>
            <a:ext cx="762354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accent1"/>
                </a:solidFill>
              </a:rPr>
              <a:t>https://github.com/PauloPolaco/KaveKoala</a:t>
            </a:r>
          </a:p>
        </p:txBody>
      </p:sp>
    </p:spTree>
    <p:extLst>
      <p:ext uri="{BB962C8B-B14F-4D97-AF65-F5344CB8AC3E}">
        <p14:creationId xmlns:p14="http://schemas.microsoft.com/office/powerpoint/2010/main" val="405372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27BB8-2838-4130-80E6-02B9B41B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Mobile Game</a:t>
            </a:r>
            <a:endParaRPr lang="pl-P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6D57-DADA-4979-AC5D-B25DEDD4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Unity</a:t>
            </a:r>
          </a:p>
          <a:p>
            <a:r>
              <a:rPr lang="en-US" dirty="0"/>
              <a:t>Visual Studio</a:t>
            </a:r>
          </a:p>
          <a:p>
            <a:r>
              <a:rPr lang="en-US" dirty="0"/>
              <a:t>C# based scripts</a:t>
            </a:r>
          </a:p>
          <a:p>
            <a:r>
              <a:rPr lang="en-US" dirty="0"/>
              <a:t>Free assets</a:t>
            </a:r>
          </a:p>
          <a:p>
            <a:r>
              <a:rPr lang="en-US" dirty="0"/>
              <a:t>Some patience</a:t>
            </a:r>
            <a:endParaRPr lang="pl-P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2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EF57D-D718-4B02-AADA-A74091B35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305" y="3429000"/>
            <a:ext cx="2591390" cy="2591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A07D7-56BA-4798-9930-863C03E6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908" y="1035418"/>
            <a:ext cx="9222183" cy="11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5">
            <a:extLst>
              <a:ext uri="{FF2B5EF4-FFF2-40B4-BE49-F238E27FC236}">
                <a16:creationId xmlns:a16="http://schemas.microsoft.com/office/drawing/2014/main" id="{07DE5115-89C8-4B9C-B0E8-78A15C20C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6402E2-72CC-4683-9B83-11265402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ED7E3-CD2F-45C5-9047-538AB8BBB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53" r="1" b="1"/>
          <a:stretch/>
        </p:blipFill>
        <p:spPr>
          <a:xfrm>
            <a:off x="1784603" y="762140"/>
            <a:ext cx="8622792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2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1C64D-91AC-467E-BB88-9450872D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08" y="1035418"/>
            <a:ext cx="9222183" cy="1172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FBE2A4-6CDF-4834-BADA-C1ADD023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948" y="3136261"/>
            <a:ext cx="1219370" cy="1219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67F85E-CE7C-4538-BAE1-FAE94B3FE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329" y="3136261"/>
            <a:ext cx="1219370" cy="1219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3EA471-BE64-4CC0-BC20-850AE8788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710" y="3136261"/>
            <a:ext cx="1219370" cy="1219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0B455A-C852-4342-BAD6-7CC35EDE52A5}"/>
              </a:ext>
            </a:extLst>
          </p:cNvPr>
          <p:cNvSpPr txBox="1"/>
          <p:nvPr/>
        </p:nvSpPr>
        <p:spPr>
          <a:xfrm>
            <a:off x="2009554" y="5284381"/>
            <a:ext cx="762354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accent1"/>
                </a:solidFill>
              </a:rPr>
              <a:t>https://github.com/PauloPolaco/KaveKoala</a:t>
            </a:r>
          </a:p>
        </p:txBody>
      </p:sp>
    </p:spTree>
    <p:extLst>
      <p:ext uri="{BB962C8B-B14F-4D97-AF65-F5344CB8AC3E}">
        <p14:creationId xmlns:p14="http://schemas.microsoft.com/office/powerpoint/2010/main" val="71772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8E1896-DCBF-4C35-B5BF-BD28C6FA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48" y="3429000"/>
            <a:ext cx="9273704" cy="2627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AAD36C-1137-43BE-8EA2-9302BF90B6D6}"/>
              </a:ext>
            </a:extLst>
          </p:cNvPr>
          <p:cNvSpPr txBox="1"/>
          <p:nvPr/>
        </p:nvSpPr>
        <p:spPr>
          <a:xfrm>
            <a:off x="1786270" y="1371600"/>
            <a:ext cx="8357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Sprite based | 2D Platformer</a:t>
            </a:r>
            <a:endParaRPr lang="pl-PL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625FC-BE09-44F0-A8F4-F0A5A956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Challenges</a:t>
            </a:r>
            <a:endParaRPr lang="pl-P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E174A-015A-4F21-A96E-CCF33F27A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Make the game difficult but beatable</a:t>
            </a:r>
          </a:p>
          <a:p>
            <a:r>
              <a:rPr lang="en-US" dirty="0"/>
              <a:t>Playable on different form factors</a:t>
            </a:r>
          </a:p>
          <a:p>
            <a:r>
              <a:rPr lang="en-US" dirty="0"/>
              <a:t>Work on low end devices</a:t>
            </a:r>
            <a:endParaRPr lang="pl-P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5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8B494-436C-4053-9295-367F8C6F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Components</a:t>
            </a:r>
            <a:endParaRPr lang="pl-PL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F628-F68E-41B2-A066-F24455EA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Sprite Renderer</a:t>
            </a:r>
          </a:p>
          <a:p>
            <a:r>
              <a:rPr lang="en-US" dirty="0"/>
              <a:t>Box Collider 2D</a:t>
            </a:r>
          </a:p>
          <a:p>
            <a:r>
              <a:rPr lang="en-US" dirty="0"/>
              <a:t>Line Collider 2D</a:t>
            </a:r>
          </a:p>
          <a:p>
            <a:r>
              <a:rPr lang="en-US" dirty="0"/>
              <a:t>Rigid Body 2D</a:t>
            </a:r>
          </a:p>
          <a:p>
            <a:r>
              <a:rPr lang="en-US" dirty="0"/>
              <a:t>Animator</a:t>
            </a:r>
          </a:p>
          <a:p>
            <a:r>
              <a:rPr lang="en-US" dirty="0"/>
              <a:t>Custom Scripts</a:t>
            </a:r>
            <a:endParaRPr lang="pl-PL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4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45C33E-08C4-4C52-A705-E7E92F17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Box Collider</a:t>
            </a: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91279-F0EE-4224-8A2F-021AF82C7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448" y="811443"/>
            <a:ext cx="6928278" cy="44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09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219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Rockwell</vt:lpstr>
      <vt:lpstr>Gallery</vt:lpstr>
      <vt:lpstr>PowerPoint Presentation</vt:lpstr>
      <vt:lpstr>Mobile Game</vt:lpstr>
      <vt:lpstr>PowerPoint Presentation</vt:lpstr>
      <vt:lpstr>PowerPoint Presentation</vt:lpstr>
      <vt:lpstr>PowerPoint Presentation</vt:lpstr>
      <vt:lpstr>PowerPoint Presentation</vt:lpstr>
      <vt:lpstr>Challenges</vt:lpstr>
      <vt:lpstr>Components</vt:lpstr>
      <vt:lpstr>Box Collider</vt:lpstr>
      <vt:lpstr>Box Collider vs.  Line Collider</vt:lpstr>
      <vt:lpstr>Scenes</vt:lpstr>
      <vt:lpstr>Prefabs</vt:lpstr>
      <vt:lpstr>Unity</vt:lpstr>
      <vt:lpstr>Mobile Resources</vt:lpstr>
      <vt:lpstr>PowerPoint Presentation</vt:lpstr>
      <vt:lpstr>Lets See The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Paweł Bagadziński</dc:creator>
  <cp:lastModifiedBy>Paweł Bagadziński</cp:lastModifiedBy>
  <cp:revision>2</cp:revision>
  <dcterms:created xsi:type="dcterms:W3CDTF">2019-03-18T04:34:17Z</dcterms:created>
  <dcterms:modified xsi:type="dcterms:W3CDTF">2019-03-18T05:14:09Z</dcterms:modified>
</cp:coreProperties>
</file>