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6343-E973-4546-AAC0-9A8725438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C300A-5E66-4BAC-869B-2B2752F2F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BDB4-F388-424F-ADC7-AF196B56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0CFE-FC09-4DEE-A1B7-B6D3A8F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BA55-2A54-48E8-B78C-9EE29C6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6DDB-9289-4AE9-9B9F-62D89F3C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2FC9-CF70-4831-AE6B-9E840C84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D970-A730-4526-BA28-C2A9E2F7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9519-4A54-42FE-AC72-56459294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0983-6C18-4E3D-BD72-314FB9C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B6BCF-E721-4B5E-8C51-319A8271D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13EB3-8FBD-4974-863B-CEE4B9249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E5871-2C77-43D3-B12A-B17FA331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FE8D-73DD-4735-B369-9A8DC6B4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67D1-062A-44EA-9D3B-962A7A69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AF4-0A0E-4BB5-8805-C0B97AC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058-4327-4C87-9332-6D49EC3A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EFAB-7CAF-4AF2-9D1F-29C56DB2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DA62-584E-4237-86F8-BDA81994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2AA3-557A-498B-8004-DC1814BA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B3FA-9D0C-4146-BEF8-680E8FA6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DE3B-6E47-4C40-9CFD-0B05B03E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ADA3-B5A9-4AF4-A509-81179469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5615-590B-4B7F-A1ED-D82510B7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530-E2DC-4F3C-83FB-1F563BC1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9622-335F-4531-9832-C94E8E0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0F31-7EE2-467B-B0A1-440856CB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3EC3E-FA50-4149-9D0D-8EFE3CF1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074C-49D9-4546-B366-9D86C19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F47A-AEB7-4319-99B8-71005C31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E7BA-8F20-4035-8BEF-DAB154AC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0462-2AEA-4F1E-BEED-9BA30E05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CE33-D6E7-44B0-823B-926DDA84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2E87-CAA9-457E-AAE6-EAA9501F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2B3AE-ACC3-4724-B69F-62EE40F38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BA50E-5608-4524-9D13-F29A769F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8EE4A-DAF4-4633-9964-7EE17914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1DA52-F4E0-4762-9173-F1C07DE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D48B7-A23A-4925-904A-287BC8D6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6E76-93A0-4EB6-92A9-67417B9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62B6F-999F-43A4-B53F-E61F9B3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3F83-978E-40BA-B44E-7F29FDA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2412-1925-44FE-A8A1-C8460D73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7EE6-96A6-4F98-8C64-DB9BFFA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7BDB5-A2F2-4530-A87E-64B5DEB8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DC049-CC32-4066-88B5-D4103CD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8BB-880D-46D6-B2BA-6AD77A6C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4BAB-8CA8-4102-ABFE-57234214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EC63-12E8-41DB-BAB1-151F72EB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9C10-F910-47D0-93A8-4661C32B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6DB8-F627-4E9D-8831-B1AF094D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3EB4-B130-45D0-96AF-4F8C2D5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4BF-613C-4327-BFF6-5967BBCC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E5AFE-7C53-47A7-8CEB-1BF18629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0953-7999-46E0-A313-E2D60BFD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F840-7E04-4E74-9F36-8C238A49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2C901-7E56-4AFB-93CC-DF6AF984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28AF-0FA5-4A91-A104-EC2F497A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6F862-41A9-4E7B-B7C2-A544B4B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6E6A-4EC2-40B2-BC38-394641F8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D61-8E35-499A-A1C9-E1F7F8D2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ECD9-1727-4DE4-9781-05EEEC572F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38D5-1B61-4EF7-8D49-9464783C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CFFE-25D7-4751-B33E-77B55A26D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ED3A-CAFB-49D4-894C-231BD387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972A0-83A4-4383-ADDB-F136E75C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32" y="544284"/>
            <a:ext cx="2857917" cy="2401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C8DF3-3C6F-429B-AF5D-3E5A309E2B7D}"/>
              </a:ext>
            </a:extLst>
          </p:cNvPr>
          <p:cNvSpPr txBox="1"/>
          <p:nvPr/>
        </p:nvSpPr>
        <p:spPr>
          <a:xfrm>
            <a:off x="7582420" y="174953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Alimentador Real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FB77D-8705-4F0F-88BD-A3AC1220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2" y="544285"/>
            <a:ext cx="2857917" cy="2401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589B0-2C5A-4F41-BF60-4FFD93007998}"/>
              </a:ext>
            </a:extLst>
          </p:cNvPr>
          <p:cNvSpPr txBox="1"/>
          <p:nvPr/>
        </p:nvSpPr>
        <p:spPr>
          <a:xfrm>
            <a:off x="1852370" y="174953"/>
            <a:ext cx="21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Alimentador Modelo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B95AB1-1A62-4BF9-91A5-4E3AD6FDECA2}"/>
              </a:ext>
            </a:extLst>
          </p:cNvPr>
          <p:cNvSpPr txBox="1">
            <a:spLocks/>
          </p:cNvSpPr>
          <p:nvPr/>
        </p:nvSpPr>
        <p:spPr>
          <a:xfrm>
            <a:off x="838200" y="3200399"/>
            <a:ext cx="10515600" cy="3759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Medição do valor de potência ativa AC de cada sistema fotovoltaico e de cada carga para o instante de medição [t]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As medições anteriores são utilizadas para adequar o modelo matemático para a geração e consumo no instante de medição [t]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Utilizar o modelo matemático para calcular o valor de potência reativa que os PVs devem despachar no instante [t + 1]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Controlar os valores de potência reativa dos inversores dos sistemas fotovoltaicos no instante [t + 1]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Medição do valor de potência ativa AC de cada sistema fotovoltaico e de cada carga para o instante de medição [t + 1]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...</a:t>
            </a:r>
          </a:p>
          <a:p>
            <a:pPr algn="l"/>
            <a:br>
              <a:rPr lang="pt-BR" dirty="0"/>
            </a:br>
            <a:endParaRPr lang="pt-B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3EA4E-9363-4499-AC0B-1D71504EC509}"/>
              </a:ext>
            </a:extLst>
          </p:cNvPr>
          <p:cNvCxnSpPr>
            <a:cxnSpLocks/>
          </p:cNvCxnSpPr>
          <p:nvPr/>
        </p:nvCxnSpPr>
        <p:spPr>
          <a:xfrm flipH="1">
            <a:off x="4350059" y="1029810"/>
            <a:ext cx="253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D6588D-9D42-4E01-B6AD-6402EFDED455}"/>
              </a:ext>
            </a:extLst>
          </p:cNvPr>
          <p:cNvSpPr txBox="1"/>
          <p:nvPr/>
        </p:nvSpPr>
        <p:spPr>
          <a:xfrm>
            <a:off x="4922085" y="660478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  <a:r>
              <a:rPr lang="pt-BR" sz="1200" dirty="0"/>
              <a:t>pv</a:t>
            </a:r>
            <a:r>
              <a:rPr lang="pt-BR" dirty="0"/>
              <a:t>[t] e P</a:t>
            </a:r>
            <a:r>
              <a:rPr lang="pt-BR" sz="1200" dirty="0"/>
              <a:t>load</a:t>
            </a:r>
            <a:r>
              <a:rPr lang="pt-BR" dirty="0"/>
              <a:t>[t]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1F100C-8CF0-4C18-ACE2-4B7F1444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73" y="1069305"/>
            <a:ext cx="1176525" cy="104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5CCDA-8DB0-49EE-9BBC-847B55364743}"/>
              </a:ext>
            </a:extLst>
          </p:cNvPr>
          <p:cNvSpPr txBox="1"/>
          <p:nvPr/>
        </p:nvSpPr>
        <p:spPr>
          <a:xfrm>
            <a:off x="10200724" y="660478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Curvas diárias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BAC969-FC30-43F4-B8A4-5298D6A7501F}"/>
              </a:ext>
            </a:extLst>
          </p:cNvPr>
          <p:cNvCxnSpPr>
            <a:cxnSpLocks/>
          </p:cNvCxnSpPr>
          <p:nvPr/>
        </p:nvCxnSpPr>
        <p:spPr>
          <a:xfrm flipV="1">
            <a:off x="2459115" y="2200552"/>
            <a:ext cx="0" cy="29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95356-5877-482B-BBDE-B422D15325B3}"/>
              </a:ext>
            </a:extLst>
          </p:cNvPr>
          <p:cNvSpPr txBox="1"/>
          <p:nvPr/>
        </p:nvSpPr>
        <p:spPr>
          <a:xfrm>
            <a:off x="2436504" y="228842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  <a:r>
              <a:rPr lang="pt-BR" sz="1200" dirty="0"/>
              <a:t>pv1</a:t>
            </a:r>
            <a:r>
              <a:rPr lang="en-US" dirty="0"/>
              <a:t>[</a:t>
            </a:r>
            <a:r>
              <a:rPr lang="pt-BR" dirty="0"/>
              <a:t>t]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00CB74-4ED8-4DEA-AB79-204022F71E51}"/>
              </a:ext>
            </a:extLst>
          </p:cNvPr>
          <p:cNvSpPr txBox="1"/>
          <p:nvPr/>
        </p:nvSpPr>
        <p:spPr>
          <a:xfrm>
            <a:off x="1416994" y="162957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  <a:r>
              <a:rPr lang="pt-BR" sz="1200" dirty="0"/>
              <a:t>load1</a:t>
            </a:r>
            <a:r>
              <a:rPr lang="pt-BR" dirty="0"/>
              <a:t>[t]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8B744-E813-4312-BE1E-2C2F5777ADE8}"/>
              </a:ext>
            </a:extLst>
          </p:cNvPr>
          <p:cNvCxnSpPr>
            <a:endCxn id="22" idx="0"/>
          </p:cNvCxnSpPr>
          <p:nvPr/>
        </p:nvCxnSpPr>
        <p:spPr>
          <a:xfrm flipH="1">
            <a:off x="1852370" y="1200349"/>
            <a:ext cx="37570" cy="429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3CFEBB-9C3A-488A-BF08-DBA2A79B4077}"/>
              </a:ext>
            </a:extLst>
          </p:cNvPr>
          <p:cNvCxnSpPr>
            <a:cxnSpLocks/>
          </p:cNvCxnSpPr>
          <p:nvPr/>
        </p:nvCxnSpPr>
        <p:spPr>
          <a:xfrm>
            <a:off x="4350059" y="2027408"/>
            <a:ext cx="253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57035C-7F01-4FA3-A44E-BB1B2701246D}"/>
              </a:ext>
            </a:extLst>
          </p:cNvPr>
          <p:cNvSpPr txBox="1"/>
          <p:nvPr/>
        </p:nvSpPr>
        <p:spPr>
          <a:xfrm>
            <a:off x="5226523" y="1627532"/>
            <a:ext cx="9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  <a:r>
              <a:rPr lang="pt-BR" sz="1200" dirty="0"/>
              <a:t>pv</a:t>
            </a:r>
            <a:r>
              <a:rPr lang="pt-BR" dirty="0"/>
              <a:t>[t+1]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0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C7BD-98D0-4C9F-9DFC-A32E4E1A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FCE1-2EC1-4395-B21D-BCC7E1C2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Radatz, Paulo</dc:creator>
  <cp:lastModifiedBy>Radatz, Paulo</cp:lastModifiedBy>
  <cp:revision>4</cp:revision>
  <dcterms:created xsi:type="dcterms:W3CDTF">2020-12-11T16:04:53Z</dcterms:created>
  <dcterms:modified xsi:type="dcterms:W3CDTF">2020-12-11T16:44:15Z</dcterms:modified>
</cp:coreProperties>
</file>