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8403" y="1189754"/>
            <a:ext cx="8637073" cy="2618554"/>
          </a:xfrm>
        </p:spPr>
        <p:txBody>
          <a:bodyPr>
            <a:normAutofit/>
          </a:bodyPr>
          <a:lstStyle/>
          <a:p>
            <a:r>
              <a:rPr lang="pt-BR" sz="4000" dirty="0"/>
              <a:t>Carro controlado por bluetooth com sensor de distância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8404" y="4705289"/>
            <a:ext cx="8637072" cy="1071095"/>
          </a:xfrm>
        </p:spPr>
        <p:txBody>
          <a:bodyPr/>
          <a:lstStyle/>
          <a:p>
            <a:r>
              <a:rPr lang="pt-BR" dirty="0" smtClean="0"/>
              <a:t>Paulo Ricardo Gomes Gois Silva</a:t>
            </a:r>
          </a:p>
          <a:p>
            <a:r>
              <a:rPr lang="pt-BR" dirty="0" smtClean="0"/>
              <a:t>Vitor Feitosa Almeida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48446" y="866588"/>
            <a:ext cx="549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Universidade Tiradentes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MATERIAIS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Arduino uno</a:t>
            </a:r>
            <a:endParaRPr lang="pt-BR" dirty="0"/>
          </a:p>
        </p:txBody>
      </p:sp>
      <p:pic>
        <p:nvPicPr>
          <p:cNvPr id="4" name="Picture 4" descr="Resultado de imagem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7" y="2557281"/>
            <a:ext cx="3943533" cy="34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37339" y="2171769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Ponte H LN298n</a:t>
            </a:r>
            <a:endParaRPr lang="pt-BR" sz="2000" dirty="0"/>
          </a:p>
        </p:txBody>
      </p:sp>
      <p:pic>
        <p:nvPicPr>
          <p:cNvPr id="6" name="Picture 2" descr="Resultado de imagem para LN298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20" y="1825983"/>
            <a:ext cx="4835435" cy="48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MATERIAIS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 bluetooth HC-05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37339" y="2171769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Ponte H LN298n</a:t>
            </a:r>
            <a:endParaRPr lang="pt-BR" sz="2000" dirty="0"/>
          </a:p>
        </p:txBody>
      </p:sp>
      <p:pic>
        <p:nvPicPr>
          <p:cNvPr id="7170" name="Picture 2" descr="Resultado de imagem para HC-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9" b="19357"/>
          <a:stretch/>
        </p:blipFill>
        <p:spPr bwMode="auto">
          <a:xfrm>
            <a:off x="379095" y="2722881"/>
            <a:ext cx="480250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HC-SR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20" y="2252859"/>
            <a:ext cx="3532505" cy="353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88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MATERIAIS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Chassi com motores e rodas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79938" y="2197500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Protoboard</a:t>
            </a:r>
            <a:endParaRPr lang="pt-BR" sz="2000" dirty="0"/>
          </a:p>
        </p:txBody>
      </p:sp>
      <p:pic>
        <p:nvPicPr>
          <p:cNvPr id="9218" name="Picture 2" descr="Resultado de imagem para chassi carro blueto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9" b="20116"/>
          <a:stretch/>
        </p:blipFill>
        <p:spPr bwMode="auto">
          <a:xfrm>
            <a:off x="755015" y="2865119"/>
            <a:ext cx="4254883" cy="26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protoboar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7"/>
          <a:stretch/>
        </p:blipFill>
        <p:spPr bwMode="auto">
          <a:xfrm>
            <a:off x="6037339" y="2865119"/>
            <a:ext cx="4101465" cy="33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10242" name="Picture 2" descr="circuito_QMcbpHJO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0" y="2002559"/>
            <a:ext cx="6329933" cy="35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06" y="2211357"/>
            <a:ext cx="4651611" cy="314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13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69" y="2374969"/>
            <a:ext cx="9603275" cy="329457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ENERGIA</a:t>
            </a:r>
          </a:p>
          <a:p>
            <a:r>
              <a:rPr lang="pt-BR" sz="3200" dirty="0" smtClean="0"/>
              <a:t>SENSOR ULTRASSÔNICO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29" y="1477941"/>
            <a:ext cx="3382415" cy="450668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1600" i="1" dirty="0"/>
              <a:t>Carrinho Arduino Controlado Através De Bluetooth e Sistema Android! Usina Info. </a:t>
            </a:r>
            <a:r>
              <a:rPr lang="pt-BR" sz="1600" dirty="0"/>
              <a:t>Disponível em: &lt;https://www.usinainfo.com.br/blog/carrinho-arduino-controlado-por-bluetooth-e-sistema-android/&gt;. Acesso em: 19 nov. 2019</a:t>
            </a:r>
            <a:r>
              <a:rPr lang="pt-BR" sz="1600" dirty="0" smtClean="0"/>
              <a:t>.</a:t>
            </a:r>
            <a:endParaRPr lang="pt-BR" sz="1600" dirty="0"/>
          </a:p>
          <a:p>
            <a:pPr fontAlgn="base"/>
            <a:r>
              <a:rPr lang="pt-BR" sz="1600" i="1" dirty="0"/>
              <a:t>Arduino Uno. </a:t>
            </a:r>
            <a:r>
              <a:rPr lang="pt-BR" sz="1600" i="1" dirty="0" smtClean="0"/>
              <a:t>Embarcados. </a:t>
            </a:r>
            <a:r>
              <a:rPr lang="pt-BR" sz="1600" dirty="0" smtClean="0"/>
              <a:t>Disponível </a:t>
            </a:r>
            <a:r>
              <a:rPr lang="pt-BR" sz="1600" dirty="0"/>
              <a:t>em: &lt; https://www.embarcados.com.br/arduino-uno/&gt;. Acesso em: 19 nov. 2019</a:t>
            </a:r>
            <a:r>
              <a:rPr lang="pt-BR" sz="1600" dirty="0" smtClean="0"/>
              <a:t>.</a:t>
            </a:r>
            <a:endParaRPr lang="pt-BR" sz="1600" dirty="0"/>
          </a:p>
          <a:p>
            <a:pPr fontAlgn="base"/>
            <a:r>
              <a:rPr lang="pt-BR" sz="1600" i="1" dirty="0"/>
              <a:t>Entendendo as Entradas Analógicas do Arduino Uno. </a:t>
            </a:r>
            <a:r>
              <a:rPr lang="pt-BR" sz="1600" i="1" dirty="0" smtClean="0"/>
              <a:t>Embarcados. </a:t>
            </a:r>
            <a:r>
              <a:rPr lang="pt-BR" sz="1600" dirty="0" smtClean="0"/>
              <a:t>Disponível </a:t>
            </a:r>
            <a:r>
              <a:rPr lang="pt-BR" sz="1600" dirty="0"/>
              <a:t>em: &lt; https://www.embarcados.com.br/arduino-entradas-analogicas/&gt;. Acesso em 19 nov. 2019.</a:t>
            </a:r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577737"/>
            <a:ext cx="9603275" cy="2888608"/>
          </a:xfrm>
        </p:spPr>
        <p:txBody>
          <a:bodyPr/>
          <a:lstStyle/>
          <a:p>
            <a:r>
              <a:rPr lang="pt-BR" dirty="0" smtClean="0"/>
              <a:t>Paulo Ricardo Gomes Gois Silva</a:t>
            </a:r>
          </a:p>
          <a:p>
            <a:r>
              <a:rPr lang="pt-BR" dirty="0" smtClean="0"/>
              <a:t>Vitor Feitosa Almeida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556" y="2161903"/>
            <a:ext cx="9530888" cy="2534194"/>
          </a:xfrm>
        </p:spPr>
        <p:txBody>
          <a:bodyPr>
            <a:noAutofit/>
          </a:bodyPr>
          <a:lstStyle/>
          <a:p>
            <a:r>
              <a:rPr lang="pt-BR" sz="1600" dirty="0" smtClean="0"/>
              <a:t>1. Introdução..........................................................................................................................	3</a:t>
            </a:r>
            <a:br>
              <a:rPr lang="pt-BR" sz="1600" dirty="0" smtClean="0"/>
            </a:br>
            <a:r>
              <a:rPr lang="pt-BR" sz="1600" dirty="0" smtClean="0"/>
              <a:t>2. Objetivos.............................................................................................................................	4</a:t>
            </a:r>
            <a:br>
              <a:rPr lang="pt-BR" sz="1600" dirty="0" smtClean="0"/>
            </a:br>
            <a:r>
              <a:rPr lang="pt-BR" sz="1600" dirty="0"/>
              <a:t> </a:t>
            </a:r>
            <a:r>
              <a:rPr lang="pt-BR" sz="1600" dirty="0" smtClean="0"/>
              <a:t>    2.1 Objetivo geral</a:t>
            </a:r>
            <a:r>
              <a:rPr lang="pt-BR" sz="1600" dirty="0"/>
              <a:t> </a:t>
            </a:r>
            <a:r>
              <a:rPr lang="pt-BR" sz="1600" dirty="0" smtClean="0"/>
              <a:t>............................................................................................................	4</a:t>
            </a:r>
            <a:br>
              <a:rPr lang="pt-BR" sz="1600" dirty="0" smtClean="0"/>
            </a:br>
            <a:r>
              <a:rPr lang="pt-BR" sz="1600" dirty="0"/>
              <a:t> </a:t>
            </a:r>
            <a:r>
              <a:rPr lang="pt-BR" sz="1600" dirty="0" smtClean="0"/>
              <a:t>    2.2 Objetivo específico</a:t>
            </a:r>
            <a:r>
              <a:rPr lang="pt-BR" sz="1600" dirty="0"/>
              <a:t> </a:t>
            </a:r>
            <a:r>
              <a:rPr lang="pt-BR" sz="1600" dirty="0" smtClean="0"/>
              <a:t>...................................................................................................	4</a:t>
            </a:r>
            <a:br>
              <a:rPr lang="pt-BR" sz="1600" dirty="0" smtClean="0"/>
            </a:br>
            <a:r>
              <a:rPr lang="pt-BR" sz="1600" dirty="0" smtClean="0"/>
              <a:t>3. Referencial teórico............................................................................................................	5</a:t>
            </a:r>
            <a:br>
              <a:rPr lang="pt-BR" sz="1600" dirty="0" smtClean="0"/>
            </a:br>
            <a:r>
              <a:rPr lang="pt-BR" sz="1600" dirty="0"/>
              <a:t> </a:t>
            </a:r>
            <a:r>
              <a:rPr lang="pt-BR" sz="1600" dirty="0" smtClean="0"/>
              <a:t>    3.1 Arduino.........................................................................................................................	5</a:t>
            </a:r>
            <a:br>
              <a:rPr lang="pt-BR" sz="1600" dirty="0" smtClean="0"/>
            </a:br>
            <a:r>
              <a:rPr lang="pt-BR" sz="1600" dirty="0"/>
              <a:t> </a:t>
            </a:r>
            <a:r>
              <a:rPr lang="pt-BR" sz="1600" dirty="0" smtClean="0"/>
              <a:t>    3.2 Ponte H LN298n...........................................................................................................	8</a:t>
            </a:r>
            <a:br>
              <a:rPr lang="pt-BR" sz="1600" dirty="0" smtClean="0"/>
            </a:br>
            <a:r>
              <a:rPr lang="pt-BR" sz="1600" dirty="0" smtClean="0"/>
              <a:t>4. Materiais..............................................................................................................................	10</a:t>
            </a:r>
            <a:br>
              <a:rPr lang="pt-BR" sz="1600" dirty="0" smtClean="0"/>
            </a:br>
            <a:r>
              <a:rPr lang="pt-BR" sz="1600" dirty="0" smtClean="0"/>
              <a:t>5. Métodos..............................................................................................................................	13</a:t>
            </a:r>
            <a:br>
              <a:rPr lang="pt-BR" sz="1600" dirty="0" smtClean="0"/>
            </a:br>
            <a:r>
              <a:rPr lang="pt-BR" sz="1600" dirty="0" smtClean="0"/>
              <a:t>6. Conclusão...........................................................................................................................	14</a:t>
            </a:r>
            <a:br>
              <a:rPr lang="pt-BR" sz="1600" dirty="0" smtClean="0"/>
            </a:br>
            <a:r>
              <a:rPr lang="pt-BR" sz="1600" dirty="0" smtClean="0"/>
              <a:t>7. Referências bibliográficas.................................................................................................	15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48446" y="866588"/>
            <a:ext cx="549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SUMÁRIO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83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171769"/>
            <a:ext cx="3215307" cy="800620"/>
          </a:xfrm>
        </p:spPr>
        <p:txBody>
          <a:bodyPr>
            <a:normAutofit/>
          </a:bodyPr>
          <a:lstStyle/>
          <a:p>
            <a:r>
              <a:rPr lang="pt-BR" sz="3000" dirty="0" smtClean="0"/>
              <a:t>Hardware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m para carrinho de controle remoto com preç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03" y="1807505"/>
            <a:ext cx="4033248" cy="30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130270" y="2913974"/>
            <a:ext cx="3955536" cy="882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Softwares pagos</a:t>
            </a:r>
            <a:endParaRPr lang="pt-BR" sz="2800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0269" y="3752575"/>
            <a:ext cx="3215307" cy="807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Alto preço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09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48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 smtClean="0"/>
              <a:t>Geral</a:t>
            </a:r>
            <a:endParaRPr lang="pt-BR" sz="2100" dirty="0"/>
          </a:p>
          <a:p>
            <a:pPr>
              <a:lnSpc>
                <a:spcPct val="100000"/>
              </a:lnSpc>
            </a:pPr>
            <a:r>
              <a:rPr lang="pt-BR" sz="1800" dirty="0" smtClean="0"/>
              <a:t>Fazer </a:t>
            </a:r>
            <a:r>
              <a:rPr lang="pt-BR" sz="1800" dirty="0"/>
              <a:t>um Carrinho movimentar-se através de comandos dados por um celular que mandará um sinal para um Arduino</a:t>
            </a:r>
            <a:r>
              <a:rPr lang="pt-BR" sz="1800" dirty="0" smtClean="0"/>
              <a:t>.</a:t>
            </a:r>
          </a:p>
          <a:p>
            <a:pPr>
              <a:lnSpc>
                <a:spcPct val="100000"/>
              </a:lnSpc>
            </a:pP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100" dirty="0" smtClean="0"/>
              <a:t>ESPECÍFICO</a:t>
            </a:r>
          </a:p>
          <a:p>
            <a:pPr>
              <a:lnSpc>
                <a:spcPct val="100000"/>
              </a:lnSpc>
            </a:pPr>
            <a:r>
              <a:rPr lang="pt-BR" sz="1800" dirty="0"/>
              <a:t>Controlar funcionamento e polarização de motores através de programação e ponte H;</a:t>
            </a:r>
          </a:p>
          <a:p>
            <a:pPr>
              <a:lnSpc>
                <a:spcPct val="100000"/>
              </a:lnSpc>
            </a:pPr>
            <a:r>
              <a:rPr lang="pt-BR" sz="1800" dirty="0"/>
              <a:t>Manipular e gerenciar distribuição de corrente e tensão para os componentes de forma mais eficiente</a:t>
            </a:r>
            <a:r>
              <a:rPr lang="pt-BR" sz="1800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43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823939"/>
            <a:ext cx="9603275" cy="348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ARDUINO UNO</a:t>
            </a:r>
            <a:endParaRPr lang="pt-BR" sz="4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052" name="Picture 4" descr="Resultado de imagem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7" y="1367751"/>
            <a:ext cx="5689601" cy="500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48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 smtClean="0"/>
              <a:t>ARDUINO</a:t>
            </a:r>
            <a:endParaRPr lang="pt-BR" sz="2100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4" name="Picture 6" descr="Resultado de imagem para ATMEGA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5" y="2231424"/>
            <a:ext cx="29718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141095" y="3506965"/>
            <a:ext cx="6096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Arquitetura </a:t>
            </a:r>
            <a:r>
              <a:rPr lang="pt-BR" dirty="0" smtClean="0"/>
              <a:t>Harvard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30270" y="2867963"/>
            <a:ext cx="498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Plataforma de prototipagem eletrônica.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41095" y="3219513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Processador ATMEGA328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42360" y="3968630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Todos os registradores ligados a ULA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t="27438" r="40332" b="2074"/>
          <a:stretch/>
        </p:blipFill>
        <p:spPr>
          <a:xfrm>
            <a:off x="6615480" y="1826573"/>
            <a:ext cx="3735977" cy="33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48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 smtClean="0"/>
              <a:t>ARDUINO</a:t>
            </a:r>
            <a:endParaRPr lang="pt-BR" sz="2100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7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41095" y="3506965"/>
            <a:ext cx="6096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Pinos de energia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30270" y="2867963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Pinos digitais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41095" y="3219513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Pinos analógicos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142360" y="3968630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Pinos de comunicação serial</a:t>
            </a:r>
            <a:endParaRPr lang="pt-BR" dirty="0"/>
          </a:p>
        </p:txBody>
      </p:sp>
      <p:pic>
        <p:nvPicPr>
          <p:cNvPr id="4098" name="Picture 2" descr="Sem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21" y="2002559"/>
            <a:ext cx="6333674" cy="353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2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823939"/>
            <a:ext cx="9603275" cy="348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smtClean="0"/>
              <a:t>Ponte H LN298n</a:t>
            </a:r>
            <a:endParaRPr lang="pt-BR" sz="4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 descr="Resultado de imagem para LN298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5710645" y="773699"/>
            <a:ext cx="5715000" cy="51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48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 smtClean="0"/>
              <a:t>Ponte H LN298n</a:t>
            </a:r>
            <a:endParaRPr lang="pt-BR" sz="2100" dirty="0"/>
          </a:p>
        </p:txBody>
      </p:sp>
      <p:sp>
        <p:nvSpPr>
          <p:cNvPr id="6" name="Retângulo 5"/>
          <p:cNvSpPr/>
          <p:nvPr/>
        </p:nvSpPr>
        <p:spPr>
          <a:xfrm>
            <a:off x="0" y="6304033"/>
            <a:ext cx="67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Carro controlado por bluetooth com sensor de distância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59291" y="6304033"/>
            <a:ext cx="15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30270" y="2867963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Alimenta cargas como motores e </a:t>
            </a:r>
            <a:r>
              <a:rPr lang="pt-BR" dirty="0"/>
              <a:t>s</a:t>
            </a:r>
            <a:r>
              <a:rPr lang="pt-BR" dirty="0" smtClean="0"/>
              <a:t>olenoides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41095" y="3219513"/>
            <a:ext cx="533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Controle da velocidade e rotação de motores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141095" y="3923173"/>
            <a:ext cx="396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Tensão de operação de 4~35V</a:t>
            </a:r>
            <a:endParaRPr lang="pt-BR" dirty="0"/>
          </a:p>
        </p:txBody>
      </p:sp>
      <p:pic>
        <p:nvPicPr>
          <p:cNvPr id="11" name="Picture 2" descr="Resultado de imagem para LN298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5710645" y="773699"/>
            <a:ext cx="5715000" cy="51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76</TotalTime>
  <Words>399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Gallery</vt:lpstr>
      <vt:lpstr>Carro controlado por bluetooth com sensor de distância</vt:lpstr>
      <vt:lpstr>1. Introdução.......................................................................................................................... 3 2. Objetivos............................................................................................................................. 4      2.1 Objetivo geral ............................................................................................................ 4      2.2 Objetivo específico ................................................................................................... 4 3. Referencial teórico............................................................................................................ 5      3.1 Arduino......................................................................................................................... 5      3.2 Ponte H LN298n........................................................................................................... 8 4. Materiais.............................................................................................................................. 10 5. Métodos.............................................................................................................................. 13 6. Conclusão........................................................................................................................... 14 7. Referências bibliográficas................................................................................................. 15</vt:lpstr>
      <vt:lpstr>INTRODUÇÃO</vt:lpstr>
      <vt:lpstr>OBJETIVOS</vt:lpstr>
      <vt:lpstr>REFERENCIAL TEÓRICO</vt:lpstr>
      <vt:lpstr>REFERENCIAL TEÓRICO</vt:lpstr>
      <vt:lpstr>REFERENCIAL TEÓRICO</vt:lpstr>
      <vt:lpstr>REFERENCIAL TEÓRICO</vt:lpstr>
      <vt:lpstr>REFERENCIAL TEÓRICO</vt:lpstr>
      <vt:lpstr>MATERIAIS</vt:lpstr>
      <vt:lpstr>MATERIAIS</vt:lpstr>
      <vt:lpstr>MATERIAIS</vt:lpstr>
      <vt:lpstr>MÉTODOS</vt:lpstr>
      <vt:lpstr>CONCLUSÃO</vt:lpstr>
      <vt:lpstr>REFERÊNCIAS BIBLIOGRÁFICAS</vt:lpstr>
      <vt:lpstr>INTEGRANTES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controlado por bluetooth com sensor de distância</dc:title>
  <dc:creator>Paulo Ricardo</dc:creator>
  <cp:lastModifiedBy>Paulo Ricardo</cp:lastModifiedBy>
  <cp:revision>11</cp:revision>
  <dcterms:created xsi:type="dcterms:W3CDTF">2019-11-20T16:37:32Z</dcterms:created>
  <dcterms:modified xsi:type="dcterms:W3CDTF">2019-11-20T20:47:35Z</dcterms:modified>
</cp:coreProperties>
</file>