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7" r:id="rId2"/>
    <p:sldId id="259" r:id="rId3"/>
    <p:sldId id="263" r:id="rId4"/>
    <p:sldId id="267" r:id="rId5"/>
    <p:sldId id="266" r:id="rId6"/>
    <p:sldId id="265" r:id="rId7"/>
    <p:sldId id="272" r:id="rId8"/>
    <p:sldId id="274" r:id="rId9"/>
    <p:sldId id="268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00C7-FC15-425A-9730-A62CD5277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7F320-1066-494B-8DA9-FC77753B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65EC73-AD4F-4291-92A3-8AB3F7DB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EB217-D531-4364-AFBF-6557D1C6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FE536-495B-4361-8193-5DBA8C4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99720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569F-C8EF-432D-AB38-63AEABE7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FC79E3-6C9A-4055-ABCF-BD7127B0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FE608-60AE-479D-B1F0-B97348B7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814DB-5F55-4D19-AA15-42D53BEC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A944B-0CB2-4AC3-9A5A-BAD5F35B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1213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624694-7472-4B29-BF35-445B7A9E0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DF074E-FDD4-4843-8DA0-859C67A2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595CC-6A58-48D3-BD25-F3A40BDA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179877-CF3F-4F6A-9751-6BBDAC3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12997D-30EF-4BAF-87F9-BBE64BA7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108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0E476-40EE-4D23-8A11-0859D3A0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D48DB-2E93-43A3-A6E6-A1E7FFA6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37200-60A7-4431-9474-3FD86A1D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E53FD-87BB-4A7B-9A27-BE1EF2B2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451BB-42EF-4EE7-8354-099B0191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80547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CD1D-96E8-4473-8800-8CAF3ED6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1E42F-0BB7-4F2A-B9D3-6AA61CB8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7826B-11D8-42A6-9F49-951204CC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1182B-C64F-4FE3-AB8A-39E163AF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454FE-74AB-47B1-856F-B9EEE39E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7794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AB8C9-DD99-4A50-8D11-75969F42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291F4-8EA8-4CE7-80A2-073DC5657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2D828B-9101-4F64-B2F5-6B79C9FE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3B7AB-FE9E-489A-88C6-A57C5EAC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67AD2C-7E4E-4161-A845-024B6C4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C4AE5-3D43-4262-83CF-AB76B859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8197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7B939-2546-42D6-85D1-79FC8758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DE892F-F004-4B63-88D2-E2B996E0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2C326A-4DEF-4CA9-AEA0-A50689E53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D072E0-2BC6-49E2-A053-0F8491294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37D75D-17B8-41D8-9C7D-B58DDAE47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F8B1AB-E785-4329-834B-1C161DE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12D195-7316-4119-8645-B352C565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5B5542-19CC-4C0E-909F-99C8A557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154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0AE88-8C97-4499-B116-C61DB8DE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178835-3944-4B9A-876E-A66577B0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B18FD2-8753-43AD-9448-9BD0EC30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8D8948-CF10-4521-AD7E-6D8F620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15141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8A05E-43BC-4E88-9E5A-E196AEB5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2E3D41-82F0-499D-997F-42A26EE8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EE41C4-08F6-4515-ABF3-5D5FF40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1895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01D53-620F-41E7-9EA9-441646FE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827DF-93FE-4A67-A1CA-9EA47E37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7BBE5-3858-41F9-84E2-486EB311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7B1F0-8B7C-4368-8A73-B205B163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AFCBCA-5FC8-4793-9696-8D4613F7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2C11F1-3408-411F-8ABB-7421B42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6900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A9DF-C7B5-403C-AA35-1966E7BE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F827B4-3D94-4F3C-8D11-5C0AC0B34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3C0742-500E-4C45-9464-7D49F2F2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EA0971-9DD4-487C-942C-923E6008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5EC1B-537C-4B78-B4E0-C552FDAE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6D001C-C6FD-4A13-A8F0-F5C3F61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45420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944D34-0B8A-47FA-815D-3F4CCF7A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4343E-9654-4589-8233-25BBC6FB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982395-91D1-453E-8F69-2BA245F24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B425A-EA03-47F7-9317-3C9405496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C24DC-909A-4FB1-92E9-AC1272280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92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B3BF2B1-40FF-4150-B3AC-5FC4E605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4276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E1B4F4-DF49-457F-86E1-3253E0063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327" y="-15240"/>
            <a:ext cx="4008126" cy="93152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09" y="2078181"/>
            <a:ext cx="11861834" cy="4646175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</a:rPr>
              <a:t>Sistema de gerenciar versões de um documento</a:t>
            </a:r>
          </a:p>
          <a:p>
            <a:pPr marL="1787525" algn="l"/>
            <a:r>
              <a:rPr lang="pt-BR" sz="4000" b="1" dirty="0">
                <a:solidFill>
                  <a:schemeClr val="tx1"/>
                </a:solidFill>
              </a:rPr>
              <a:t>G</a:t>
            </a:r>
            <a:r>
              <a:rPr lang="pt-BR" sz="4000" dirty="0">
                <a:solidFill>
                  <a:schemeClr val="tx1"/>
                </a:solidFill>
              </a:rPr>
              <a:t>lobal </a:t>
            </a:r>
            <a:r>
              <a:rPr lang="pt-BR" sz="4000" b="1" dirty="0" err="1">
                <a:solidFill>
                  <a:schemeClr val="tx1"/>
                </a:solidFill>
              </a:rPr>
              <a:t>I</a:t>
            </a:r>
            <a:r>
              <a:rPr lang="pt-BR" sz="4000" dirty="0" err="1">
                <a:solidFill>
                  <a:schemeClr val="tx1"/>
                </a:solidFill>
              </a:rPr>
              <a:t>nformation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b="1" dirty="0" err="1">
                <a:solidFill>
                  <a:schemeClr val="tx1"/>
                </a:solidFill>
              </a:rPr>
              <a:t>T</a:t>
            </a:r>
            <a:r>
              <a:rPr lang="pt-BR" sz="4000" dirty="0" err="1">
                <a:solidFill>
                  <a:schemeClr val="tx1"/>
                </a:solidFill>
              </a:rPr>
              <a:t>racker</a:t>
            </a:r>
            <a:r>
              <a:rPr lang="pt-BR" sz="4000" dirty="0">
                <a:solidFill>
                  <a:schemeClr val="tx1"/>
                </a:solidFill>
              </a:rPr>
              <a:t>, em português, Rastreamento global de informações;</a:t>
            </a:r>
          </a:p>
          <a:p>
            <a:pPr algn="l"/>
            <a:endParaRPr lang="pt-BR" sz="4000" dirty="0">
              <a:solidFill>
                <a:schemeClr val="tx1"/>
              </a:solidFill>
            </a:endParaRP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	</a:t>
            </a:r>
            <a:r>
              <a:rPr lang="pt-BR" sz="4000" dirty="0" err="1">
                <a:solidFill>
                  <a:schemeClr val="tx1"/>
                </a:solidFill>
              </a:rPr>
              <a:t>Git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config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/>
              <a:t>--</a:t>
            </a:r>
            <a:r>
              <a:rPr lang="pt-BR" sz="4000" dirty="0">
                <a:solidFill>
                  <a:schemeClr val="tx1"/>
                </a:solidFill>
              </a:rPr>
              <a:t>global (</a:t>
            </a:r>
            <a:r>
              <a:rPr lang="pt-BR" sz="4000" dirty="0" err="1">
                <a:solidFill>
                  <a:schemeClr val="tx1"/>
                </a:solidFill>
              </a:rPr>
              <a:t>name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and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email</a:t>
            </a:r>
            <a:r>
              <a:rPr lang="pt-BR" sz="4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	</a:t>
            </a:r>
            <a:r>
              <a:rPr lang="pt-BR" sz="4000" dirty="0" err="1">
                <a:solidFill>
                  <a:schemeClr val="tx1"/>
                </a:solidFill>
              </a:rPr>
              <a:t>Git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config</a:t>
            </a:r>
            <a:r>
              <a:rPr lang="pt-BR" sz="4000" dirty="0">
                <a:solidFill>
                  <a:schemeClr val="tx1"/>
                </a:solidFill>
              </a:rPr>
              <a:t> usuário (</a:t>
            </a:r>
            <a:r>
              <a:rPr lang="pt-BR" sz="4000" dirty="0" err="1">
                <a:solidFill>
                  <a:schemeClr val="tx1"/>
                </a:solidFill>
              </a:rPr>
              <a:t>name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and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email</a:t>
            </a:r>
            <a:r>
              <a:rPr lang="pt-BR" sz="4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	</a:t>
            </a:r>
            <a:r>
              <a:rPr lang="pt-BR" sz="4000" dirty="0" err="1">
                <a:solidFill>
                  <a:schemeClr val="tx1"/>
                </a:solidFill>
              </a:rPr>
              <a:t>Git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config</a:t>
            </a:r>
            <a:r>
              <a:rPr lang="pt-BR" sz="4000" dirty="0">
                <a:solidFill>
                  <a:schemeClr val="tx1"/>
                </a:solidFill>
              </a:rPr>
              <a:t> projeto (</a:t>
            </a:r>
            <a:r>
              <a:rPr lang="pt-BR" sz="4000" dirty="0" err="1">
                <a:solidFill>
                  <a:schemeClr val="tx1"/>
                </a:solidFill>
              </a:rPr>
              <a:t>name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and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email</a:t>
            </a:r>
            <a:r>
              <a:rPr lang="pt-BR" sz="40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49858D-5590-4C00-81A3-0625F319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0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B5FE05-B222-4BC9-86A0-EE122C0A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81266" y="19379"/>
            <a:ext cx="6629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9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EA0462-664B-4D77-974C-84603EAD4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64014" y="36630"/>
            <a:ext cx="6663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04794EE-14DE-4432-A20E-0919B86A5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973" y="947451"/>
            <a:ext cx="9132984" cy="5684704"/>
          </a:xfrm>
        </p:spPr>
        <p:txBody>
          <a:bodyPr>
            <a:normAutofit/>
          </a:bodyPr>
          <a:lstStyle/>
          <a:p>
            <a:r>
              <a:rPr lang="pt-BR" sz="5000" b="1" dirty="0" err="1"/>
              <a:t>Git</a:t>
            </a:r>
            <a:r>
              <a:rPr lang="pt-BR" sz="5000" b="1" dirty="0"/>
              <a:t>, GitHub e </a:t>
            </a:r>
            <a:r>
              <a:rPr lang="pt-BR" sz="5000" b="1" dirty="0" err="1"/>
              <a:t>GitFlow</a:t>
            </a:r>
            <a:endParaRPr lang="pt-BR" sz="5000" b="1" dirty="0"/>
          </a:p>
          <a:p>
            <a:pPr algn="just"/>
            <a:endParaRPr lang="pt-BR" sz="5000" b="1" dirty="0">
              <a:solidFill>
                <a:schemeClr val="tx1"/>
              </a:solidFill>
            </a:endParaRPr>
          </a:p>
          <a:p>
            <a:pPr algn="ctr"/>
            <a:endParaRPr lang="pt-BR" sz="40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</a:rPr>
              <a:t>	FIM</a:t>
            </a:r>
          </a:p>
          <a:p>
            <a:pPr algn="l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</a:rPr>
              <a:t>Paulo Roberto</a:t>
            </a:r>
            <a:endParaRPr lang="pt-B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B410A16-C3F3-4245-AD2A-8B884EDA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5" y="1187541"/>
            <a:ext cx="11875689" cy="5536816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Configurações globais</a:t>
            </a: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Criação usuário</a:t>
            </a: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	</a:t>
            </a:r>
            <a:r>
              <a:rPr lang="pt-BR" sz="4000" dirty="0" err="1">
                <a:solidFill>
                  <a:schemeClr val="tx1"/>
                </a:solidFill>
              </a:rPr>
              <a:t>git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config</a:t>
            </a:r>
            <a:r>
              <a:rPr lang="pt-BR" sz="4000" dirty="0">
                <a:solidFill>
                  <a:schemeClr val="tx1"/>
                </a:solidFill>
              </a:rPr>
              <a:t> --global user.name “nome usuário”</a:t>
            </a: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	</a:t>
            </a:r>
            <a:r>
              <a:rPr lang="pt-BR" sz="4000" dirty="0" err="1">
                <a:solidFill>
                  <a:schemeClr val="tx1"/>
                </a:solidFill>
              </a:rPr>
              <a:t>git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config</a:t>
            </a:r>
            <a:r>
              <a:rPr lang="pt-BR" sz="4000" dirty="0">
                <a:solidFill>
                  <a:schemeClr val="tx1"/>
                </a:solidFill>
              </a:rPr>
              <a:t> user.name “nome usuário”</a:t>
            </a:r>
          </a:p>
          <a:p>
            <a:pPr algn="l"/>
            <a:endParaRPr lang="pt-BR" sz="4000" dirty="0">
              <a:solidFill>
                <a:schemeClr val="tx1"/>
              </a:solidFill>
            </a:endParaRP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Verificar</a:t>
            </a: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	</a:t>
            </a:r>
            <a:r>
              <a:rPr lang="pt-BR" sz="4000" dirty="0" err="1">
                <a:solidFill>
                  <a:schemeClr val="tx1"/>
                </a:solidFill>
              </a:rPr>
              <a:t>git</a:t>
            </a:r>
            <a:r>
              <a:rPr lang="pt-BR" sz="4000" dirty="0">
                <a:solidFill>
                  <a:schemeClr val="tx1"/>
                </a:solidFill>
              </a:rPr>
              <a:t> </a:t>
            </a:r>
            <a:r>
              <a:rPr lang="pt-BR" sz="4000" dirty="0" err="1">
                <a:solidFill>
                  <a:schemeClr val="tx1"/>
                </a:solidFill>
              </a:rPr>
              <a:t>config</a:t>
            </a:r>
            <a:r>
              <a:rPr lang="pt-BR" sz="4000" dirty="0">
                <a:solidFill>
                  <a:schemeClr val="tx1"/>
                </a:solidFill>
              </a:rPr>
              <a:t> user.name / </a:t>
            </a:r>
            <a:r>
              <a:rPr lang="pt-BR" sz="4000" dirty="0" err="1">
                <a:solidFill>
                  <a:schemeClr val="tx1"/>
                </a:solidFill>
              </a:rPr>
              <a:t>user.email</a:t>
            </a:r>
            <a:r>
              <a:rPr lang="pt-BR" sz="4000" dirty="0">
                <a:solidFill>
                  <a:schemeClr val="tx1"/>
                </a:solidFill>
              </a:rPr>
              <a:t> / --</a:t>
            </a:r>
            <a:r>
              <a:rPr lang="pt-BR" sz="4000" dirty="0" err="1">
                <a:solidFill>
                  <a:schemeClr val="tx1"/>
                </a:solidFill>
              </a:rPr>
              <a:t>list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C6D8D45-C8C9-448A-B270-20D16C5B6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AD90378D-37DE-4A64-BE63-A329682AB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327" y="-15240"/>
            <a:ext cx="4008126" cy="93152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93862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-27214" y="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214" y="249382"/>
            <a:ext cx="12216165" cy="6608618"/>
          </a:xfrm>
        </p:spPr>
        <p:txBody>
          <a:bodyPr>
            <a:normAutofit fontScale="92500" lnSpcReduction="10000"/>
          </a:bodyPr>
          <a:lstStyle/>
          <a:p>
            <a:pPr algn="ctr"/>
            <a:endParaRPr lang="pt-BR" sz="4000" b="1" dirty="0">
              <a:solidFill>
                <a:schemeClr val="tx1"/>
              </a:solidFill>
            </a:endParaRPr>
          </a:p>
          <a:p>
            <a:pPr algn="ctr"/>
            <a:endParaRPr lang="pt-BR" sz="40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</a:rPr>
              <a:t>	</a:t>
            </a:r>
            <a:r>
              <a:rPr lang="pt-BR" sz="3600" b="1" dirty="0"/>
              <a:t>1º </a:t>
            </a:r>
            <a:r>
              <a:rPr lang="pt-BR" sz="3600" b="1" dirty="0">
                <a:solidFill>
                  <a:schemeClr val="tx1"/>
                </a:solidFill>
              </a:rPr>
              <a:t>Inicializa </a:t>
            </a:r>
            <a:r>
              <a:rPr lang="pt-BR" sz="3600" b="1" dirty="0" err="1">
                <a:solidFill>
                  <a:schemeClr val="tx1"/>
                </a:solidFill>
              </a:rPr>
              <a:t>git</a:t>
            </a:r>
            <a:r>
              <a:rPr lang="pt-BR" sz="3600" b="1" dirty="0">
                <a:solidFill>
                  <a:schemeClr val="tx1"/>
                </a:solidFill>
              </a:rPr>
              <a:t> (</a:t>
            </a:r>
            <a:r>
              <a:rPr lang="pt-BR" sz="3600" b="1" dirty="0" err="1">
                <a:solidFill>
                  <a:schemeClr val="tx1"/>
                </a:solidFill>
              </a:rPr>
              <a:t>git</a:t>
            </a:r>
            <a:r>
              <a:rPr lang="pt-BR" sz="3600" b="1" dirty="0"/>
              <a:t> </a:t>
            </a:r>
            <a:r>
              <a:rPr lang="pt-BR" sz="3600" b="1" dirty="0" err="1"/>
              <a:t>init</a:t>
            </a:r>
            <a:r>
              <a:rPr lang="pt-BR" sz="36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pt-BR" sz="3600" b="1" dirty="0">
                <a:solidFill>
                  <a:schemeClr val="tx1"/>
                </a:solidFill>
              </a:rPr>
              <a:t>	2º </a:t>
            </a:r>
            <a:r>
              <a:rPr lang="pt-BR" sz="3600" b="1" dirty="0"/>
              <a:t>Cria diretório ou arquivo</a:t>
            </a:r>
          </a:p>
          <a:p>
            <a:pPr algn="l">
              <a:lnSpc>
                <a:spcPct val="150000"/>
              </a:lnSpc>
            </a:pPr>
            <a:r>
              <a:rPr lang="pt-BR" sz="3600" b="1" dirty="0"/>
              <a:t>	3º Editar arquivo/documento</a:t>
            </a:r>
          </a:p>
          <a:p>
            <a:pPr algn="l">
              <a:lnSpc>
                <a:spcPct val="150000"/>
              </a:lnSpc>
            </a:pPr>
            <a:r>
              <a:rPr lang="pt-BR" sz="3600" b="1" dirty="0"/>
              <a:t>	4º Adiciona arquivo/documento (</a:t>
            </a:r>
            <a:r>
              <a:rPr lang="pt-BR" sz="3600" b="1" dirty="0" err="1"/>
              <a:t>git</a:t>
            </a:r>
            <a:r>
              <a:rPr lang="pt-BR" sz="3600" b="1" dirty="0"/>
              <a:t> </a:t>
            </a:r>
            <a:r>
              <a:rPr lang="pt-BR" sz="3600" b="1" dirty="0" err="1"/>
              <a:t>add</a:t>
            </a:r>
            <a:r>
              <a:rPr lang="pt-BR" sz="3600" b="1" dirty="0"/>
              <a:t> </a:t>
            </a:r>
            <a:r>
              <a:rPr lang="pt-BR" sz="3600" b="1" dirty="0" err="1"/>
              <a:t>nome.extensão</a:t>
            </a:r>
            <a:r>
              <a:rPr lang="pt-BR" sz="36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pt-BR" sz="3600" b="1" dirty="0"/>
              <a:t>	5º </a:t>
            </a:r>
            <a:r>
              <a:rPr lang="pt-BR" sz="3600" b="1" dirty="0" err="1"/>
              <a:t>Commit</a:t>
            </a:r>
            <a:r>
              <a:rPr lang="pt-BR" sz="3600" b="1" dirty="0"/>
              <a:t> arquivo/documento (</a:t>
            </a:r>
            <a:r>
              <a:rPr lang="pt-BR" sz="3600" b="1" dirty="0" err="1"/>
              <a:t>git</a:t>
            </a:r>
            <a:r>
              <a:rPr lang="pt-BR" sz="3600" b="1" dirty="0"/>
              <a:t> </a:t>
            </a:r>
            <a:r>
              <a:rPr lang="pt-BR" sz="3600" b="1" dirty="0" err="1"/>
              <a:t>commit</a:t>
            </a:r>
            <a:r>
              <a:rPr lang="pt-BR" sz="3600" b="1" dirty="0"/>
              <a:t> –m “comentário”)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Se houver alteração/criação de arquivos repete-se 4º e 5º</a:t>
            </a:r>
          </a:p>
          <a:p>
            <a:pPr algn="l"/>
            <a:endParaRPr lang="pt-BR" sz="3600" b="1" dirty="0"/>
          </a:p>
          <a:p>
            <a:pPr algn="l"/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4610F5E-F526-4F60-ACFF-7976006E7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327" y="-15240"/>
            <a:ext cx="4008126" cy="93152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32033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-27214" y="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214" y="249382"/>
            <a:ext cx="12216165" cy="6608618"/>
          </a:xfrm>
        </p:spPr>
        <p:txBody>
          <a:bodyPr>
            <a:normAutofit/>
          </a:bodyPr>
          <a:lstStyle/>
          <a:p>
            <a:pPr algn="ctr"/>
            <a:r>
              <a:rPr lang="pt-BR" sz="5000" b="1" dirty="0">
                <a:solidFill>
                  <a:schemeClr val="tx1"/>
                </a:solidFill>
              </a:rPr>
              <a:t>FLOW</a:t>
            </a:r>
          </a:p>
          <a:p>
            <a:pPr algn="ctr"/>
            <a:endParaRPr lang="pt-BR" sz="4000" b="1" dirty="0">
              <a:solidFill>
                <a:schemeClr val="tx1"/>
              </a:solidFill>
            </a:endParaRPr>
          </a:p>
          <a:p>
            <a:pPr algn="l"/>
            <a:endParaRPr lang="pt-BR" sz="3600" b="1" dirty="0"/>
          </a:p>
          <a:p>
            <a:pPr algn="l"/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4AF16B-75A3-4269-A50E-CBC237BC5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2" y="1634836"/>
            <a:ext cx="12023192" cy="52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5" y="249382"/>
            <a:ext cx="12022696" cy="6608618"/>
          </a:xfrm>
        </p:spPr>
        <p:txBody>
          <a:bodyPr>
            <a:normAutofit/>
          </a:bodyPr>
          <a:lstStyle/>
          <a:p>
            <a:r>
              <a:rPr lang="pt-BR" sz="5000" b="1" dirty="0">
                <a:solidFill>
                  <a:schemeClr val="tx1"/>
                </a:solidFill>
              </a:rPr>
              <a:t>FLOW – </a:t>
            </a:r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status</a:t>
            </a:r>
          </a:p>
          <a:p>
            <a:pPr algn="ctr"/>
            <a:endParaRPr lang="pt-BR" sz="4000" b="1" dirty="0">
              <a:solidFill>
                <a:schemeClr val="tx1"/>
              </a:solidFill>
            </a:endParaRPr>
          </a:p>
          <a:p>
            <a:pPr algn="l"/>
            <a:r>
              <a:rPr lang="pt-BR" sz="4000" dirty="0">
                <a:solidFill>
                  <a:schemeClr val="tx1"/>
                </a:solidFill>
              </a:rPr>
              <a:t>	</a:t>
            </a:r>
            <a:r>
              <a:rPr lang="pt-BR" sz="4000" b="1" dirty="0" err="1">
                <a:solidFill>
                  <a:schemeClr val="tx1"/>
                </a:solidFill>
              </a:rPr>
              <a:t>Untracked</a:t>
            </a:r>
            <a:r>
              <a:rPr lang="pt-BR" sz="3600" dirty="0">
                <a:solidFill>
                  <a:schemeClr val="tx1"/>
                </a:solidFill>
              </a:rPr>
              <a:t> – acabou de ser criado – </a:t>
            </a:r>
            <a:r>
              <a:rPr lang="pt-BR" sz="3600" dirty="0" err="1">
                <a:solidFill>
                  <a:schemeClr val="tx1"/>
                </a:solidFill>
              </a:rPr>
              <a:t>git</a:t>
            </a:r>
            <a:r>
              <a:rPr lang="pt-BR" sz="3600" dirty="0">
                <a:solidFill>
                  <a:schemeClr val="tx1"/>
                </a:solidFill>
              </a:rPr>
              <a:t> não conhece</a:t>
            </a:r>
          </a:p>
          <a:p>
            <a:pPr algn="l"/>
            <a:r>
              <a:rPr lang="pt-BR" sz="3600" dirty="0">
                <a:solidFill>
                  <a:schemeClr val="tx1"/>
                </a:solidFill>
              </a:rPr>
              <a:t>*</a:t>
            </a:r>
            <a:r>
              <a:rPr lang="pt-BR" sz="3600" dirty="0" err="1">
                <a:solidFill>
                  <a:schemeClr val="tx1"/>
                </a:solidFill>
              </a:rPr>
              <a:t>git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add</a:t>
            </a:r>
            <a:r>
              <a:rPr lang="pt-BR" sz="3600" dirty="0">
                <a:solidFill>
                  <a:schemeClr val="tx1"/>
                </a:solidFill>
              </a:rPr>
              <a:t> nome arquivo (rastrear o arquivo)</a:t>
            </a:r>
          </a:p>
          <a:p>
            <a:pPr algn="l"/>
            <a:r>
              <a:rPr lang="pt-BR" sz="3600" dirty="0">
                <a:solidFill>
                  <a:schemeClr val="tx1"/>
                </a:solidFill>
              </a:rPr>
              <a:t>	</a:t>
            </a:r>
            <a:r>
              <a:rPr lang="pt-BR" sz="4000" b="1" dirty="0" err="1">
                <a:solidFill>
                  <a:schemeClr val="tx1"/>
                </a:solidFill>
              </a:rPr>
              <a:t>Unmodified</a:t>
            </a:r>
            <a:r>
              <a:rPr lang="pt-BR" sz="3600" dirty="0">
                <a:solidFill>
                  <a:schemeClr val="tx1"/>
                </a:solidFill>
              </a:rPr>
              <a:t> – </a:t>
            </a:r>
            <a:r>
              <a:rPr lang="pt-BR" sz="3600" dirty="0" err="1">
                <a:solidFill>
                  <a:schemeClr val="tx1"/>
                </a:solidFill>
              </a:rPr>
              <a:t>add</a:t>
            </a:r>
            <a:r>
              <a:rPr lang="pt-BR" sz="3600" dirty="0">
                <a:solidFill>
                  <a:schemeClr val="tx1"/>
                </a:solidFill>
              </a:rPr>
              <a:t> no </a:t>
            </a:r>
            <a:r>
              <a:rPr lang="pt-BR" sz="3600" dirty="0" err="1">
                <a:solidFill>
                  <a:schemeClr val="tx1"/>
                </a:solidFill>
              </a:rPr>
              <a:t>git</a:t>
            </a:r>
            <a:r>
              <a:rPr lang="pt-BR" sz="3600" dirty="0">
                <a:solidFill>
                  <a:schemeClr val="tx1"/>
                </a:solidFill>
              </a:rPr>
              <a:t>, mas sem modificação</a:t>
            </a:r>
          </a:p>
          <a:p>
            <a:pPr algn="l"/>
            <a:r>
              <a:rPr lang="pt-BR" sz="3600" dirty="0">
                <a:solidFill>
                  <a:schemeClr val="tx1"/>
                </a:solidFill>
              </a:rPr>
              <a:t>	</a:t>
            </a:r>
            <a:r>
              <a:rPr lang="pt-BR" sz="4000" b="1" dirty="0" err="1">
                <a:solidFill>
                  <a:schemeClr val="tx1"/>
                </a:solidFill>
              </a:rPr>
              <a:t>Modified</a:t>
            </a:r>
            <a:r>
              <a:rPr lang="pt-BR" sz="3600" dirty="0">
                <a:solidFill>
                  <a:schemeClr val="tx1"/>
                </a:solidFill>
              </a:rPr>
              <a:t> – arquivo editado mas não foi “salvo”</a:t>
            </a:r>
          </a:p>
          <a:p>
            <a:pPr algn="l"/>
            <a:r>
              <a:rPr lang="pt-BR" sz="3600" dirty="0">
                <a:solidFill>
                  <a:schemeClr val="tx1"/>
                </a:solidFill>
              </a:rPr>
              <a:t>	</a:t>
            </a:r>
            <a:r>
              <a:rPr lang="pt-BR" sz="4000" b="1" dirty="0" err="1">
                <a:solidFill>
                  <a:schemeClr val="tx1"/>
                </a:solidFill>
              </a:rPr>
              <a:t>Staged</a:t>
            </a:r>
            <a:r>
              <a:rPr lang="pt-BR" sz="3600" dirty="0">
                <a:solidFill>
                  <a:schemeClr val="tx1"/>
                </a:solidFill>
              </a:rPr>
              <a:t> – aguardando </a:t>
            </a:r>
            <a:r>
              <a:rPr lang="pt-BR" sz="3600" dirty="0" err="1">
                <a:solidFill>
                  <a:schemeClr val="tx1"/>
                </a:solidFill>
              </a:rPr>
              <a:t>commit</a:t>
            </a:r>
            <a:r>
              <a:rPr lang="pt-BR" sz="3600" dirty="0">
                <a:solidFill>
                  <a:schemeClr val="tx1"/>
                </a:solidFill>
              </a:rPr>
              <a:t> “ser salvo”</a:t>
            </a:r>
          </a:p>
          <a:p>
            <a:pPr algn="l"/>
            <a:r>
              <a:rPr lang="pt-BR" sz="3600" dirty="0">
                <a:solidFill>
                  <a:schemeClr val="tx1"/>
                </a:solidFill>
              </a:rPr>
              <a:t>*</a:t>
            </a:r>
            <a:r>
              <a:rPr lang="pt-BR" sz="3600" dirty="0" err="1">
                <a:solidFill>
                  <a:schemeClr val="tx1"/>
                </a:solidFill>
              </a:rPr>
              <a:t>git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commit</a:t>
            </a:r>
            <a:r>
              <a:rPr lang="pt-BR" sz="3600" dirty="0">
                <a:solidFill>
                  <a:schemeClr val="tx1"/>
                </a:solidFill>
              </a:rPr>
              <a:t> –m “comentário”</a:t>
            </a:r>
          </a:p>
          <a:p>
            <a:pPr algn="l"/>
            <a:r>
              <a:rPr lang="pt-BR" sz="3600" dirty="0">
                <a:solidFill>
                  <a:schemeClr val="tx1"/>
                </a:solidFill>
              </a:rPr>
              <a:t>		</a:t>
            </a:r>
            <a:r>
              <a:rPr lang="pt-BR" sz="3600" dirty="0" err="1">
                <a:solidFill>
                  <a:schemeClr val="tx1"/>
                </a:solidFill>
              </a:rPr>
              <a:t>Commit</a:t>
            </a:r>
            <a:r>
              <a:rPr lang="pt-BR" sz="3600" dirty="0">
                <a:solidFill>
                  <a:schemeClr val="tx1"/>
                </a:solidFill>
              </a:rPr>
              <a:t> é criar snapshot dos arquivos</a:t>
            </a:r>
          </a:p>
          <a:p>
            <a:pPr algn="l"/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5" y="249382"/>
            <a:ext cx="12022696" cy="6608618"/>
          </a:xfrm>
        </p:spPr>
        <p:txBody>
          <a:bodyPr>
            <a:normAutofit/>
          </a:bodyPr>
          <a:lstStyle/>
          <a:p>
            <a:r>
              <a:rPr lang="pt-BR" sz="5000" b="1" dirty="0"/>
              <a:t>Comandos</a:t>
            </a:r>
          </a:p>
          <a:p>
            <a:pPr marL="1081088" algn="just"/>
            <a:endParaRPr lang="pt-BR" sz="5000" b="1" dirty="0">
              <a:solidFill>
                <a:schemeClr val="tx1"/>
              </a:solidFill>
            </a:endParaRPr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log (--</a:t>
            </a:r>
            <a:r>
              <a:rPr lang="pt-BR" sz="5000" b="1" dirty="0" err="1">
                <a:solidFill>
                  <a:schemeClr val="tx1"/>
                </a:solidFill>
              </a:rPr>
              <a:t>decorate</a:t>
            </a:r>
            <a:r>
              <a:rPr lang="pt-BR" sz="5000" b="1" dirty="0">
                <a:solidFill>
                  <a:schemeClr val="tx1"/>
                </a:solidFill>
              </a:rPr>
              <a:t>; </a:t>
            </a:r>
            <a:r>
              <a:rPr lang="pt-BR" sz="5000" b="1" dirty="0" err="1">
                <a:solidFill>
                  <a:schemeClr val="tx1"/>
                </a:solidFill>
              </a:rPr>
              <a:t>shortlog</a:t>
            </a:r>
            <a:r>
              <a:rPr lang="pt-BR" sz="5000" b="1" dirty="0">
                <a:solidFill>
                  <a:schemeClr val="tx1"/>
                </a:solidFill>
              </a:rPr>
              <a:t>; --</a:t>
            </a:r>
            <a:r>
              <a:rPr lang="pt-BR" sz="5000" b="1" dirty="0" err="1">
                <a:solidFill>
                  <a:schemeClr val="tx1"/>
                </a:solidFill>
              </a:rPr>
              <a:t>graph</a:t>
            </a:r>
            <a:r>
              <a:rPr lang="pt-BR" sz="5000" b="1" dirty="0">
                <a:solidFill>
                  <a:schemeClr val="tx1"/>
                </a:solidFill>
              </a:rPr>
              <a:t>)</a:t>
            </a:r>
          </a:p>
          <a:p>
            <a:pPr marL="1081088" algn="just"/>
            <a:r>
              <a:rPr lang="pt-BR" sz="5000" b="1" dirty="0" err="1"/>
              <a:t>Git</a:t>
            </a:r>
            <a:r>
              <a:rPr lang="pt-BR" sz="5000" b="1" dirty="0"/>
              <a:t> show + </a:t>
            </a:r>
            <a:r>
              <a:rPr lang="pt-BR" sz="5000" b="1" dirty="0" err="1"/>
              <a:t>hash</a:t>
            </a:r>
            <a:endParaRPr lang="pt-BR" sz="5000" b="1" dirty="0"/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</a:t>
            </a:r>
            <a:r>
              <a:rPr lang="pt-BR" sz="5000" b="1" dirty="0" err="1">
                <a:solidFill>
                  <a:schemeClr val="tx1"/>
                </a:solidFill>
              </a:rPr>
              <a:t>diff</a:t>
            </a:r>
            <a:endParaRPr lang="pt-BR" sz="5000" b="1" dirty="0"/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checkout + nome</a:t>
            </a:r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reset HEAD + nome</a:t>
            </a:r>
          </a:p>
          <a:p>
            <a:pPr marL="1081088" algn="just"/>
            <a:r>
              <a:rPr lang="pt-BR" sz="5000" b="1" dirty="0" err="1"/>
              <a:t>Git</a:t>
            </a:r>
            <a:r>
              <a:rPr lang="pt-BR" sz="5000" b="1" dirty="0"/>
              <a:t> </a:t>
            </a:r>
            <a:r>
              <a:rPr lang="pt-BR" sz="5000" b="1" dirty="0" err="1"/>
              <a:t>revert</a:t>
            </a:r>
            <a:r>
              <a:rPr lang="pt-BR" sz="5000" b="1" dirty="0"/>
              <a:t> + </a:t>
            </a:r>
            <a:r>
              <a:rPr lang="pt-BR" sz="5000" b="1" dirty="0" err="1"/>
              <a:t>hash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2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5" y="249382"/>
            <a:ext cx="12022696" cy="6608618"/>
          </a:xfrm>
        </p:spPr>
        <p:txBody>
          <a:bodyPr>
            <a:normAutofit/>
          </a:bodyPr>
          <a:lstStyle/>
          <a:p>
            <a:r>
              <a:rPr lang="pt-BR" sz="5000" b="1" dirty="0"/>
              <a:t>Comandos</a:t>
            </a:r>
          </a:p>
          <a:p>
            <a:pPr marL="1081088" algn="just"/>
            <a:endParaRPr lang="pt-BR" sz="5000" b="1" dirty="0">
              <a:solidFill>
                <a:schemeClr val="tx1"/>
              </a:solidFill>
            </a:endParaRPr>
          </a:p>
          <a:p>
            <a:pPr marL="1081088" algn="just"/>
            <a:r>
              <a:rPr lang="pt-BR" sz="5000" b="1" dirty="0" err="1"/>
              <a:t>Git</a:t>
            </a:r>
            <a:r>
              <a:rPr lang="pt-BR" sz="5000" b="1" dirty="0"/>
              <a:t> reset(--soft; --</a:t>
            </a:r>
            <a:r>
              <a:rPr lang="pt-BR" sz="5000" b="1" dirty="0" err="1"/>
              <a:t>mixed</a:t>
            </a:r>
            <a:r>
              <a:rPr lang="pt-BR" sz="5000" b="1" dirty="0"/>
              <a:t>; hard)+</a:t>
            </a:r>
            <a:r>
              <a:rPr lang="pt-BR" sz="5000" b="1" dirty="0" err="1"/>
              <a:t>hash</a:t>
            </a:r>
            <a:endParaRPr lang="pt-BR" sz="5000" b="1" dirty="0"/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checkout –b </a:t>
            </a:r>
            <a:r>
              <a:rPr lang="pt-BR" sz="5000" b="1" dirty="0" err="1">
                <a:solidFill>
                  <a:schemeClr val="tx1"/>
                </a:solidFill>
              </a:rPr>
              <a:t>nomebranch</a:t>
            </a:r>
            <a:endParaRPr lang="pt-BR" sz="5000" b="1" dirty="0">
              <a:solidFill>
                <a:schemeClr val="tx1"/>
              </a:solidFill>
            </a:endParaRPr>
          </a:p>
          <a:p>
            <a:pPr marL="1081088" algn="just"/>
            <a:r>
              <a:rPr lang="pt-BR" sz="5000" b="1" dirty="0" err="1"/>
              <a:t>Git</a:t>
            </a:r>
            <a:r>
              <a:rPr lang="pt-BR" sz="5000" b="1" dirty="0"/>
              <a:t> </a:t>
            </a:r>
            <a:r>
              <a:rPr lang="pt-BR" sz="5000" b="1" dirty="0" err="1"/>
              <a:t>branch</a:t>
            </a:r>
            <a:endParaRPr lang="pt-BR" sz="5000" b="1" dirty="0"/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checkout – D </a:t>
            </a:r>
            <a:r>
              <a:rPr lang="pt-BR" sz="5000" b="1" dirty="0" err="1">
                <a:solidFill>
                  <a:schemeClr val="tx1"/>
                </a:solidFill>
              </a:rPr>
              <a:t>nomebranch</a:t>
            </a:r>
            <a:endParaRPr lang="pt-BR" sz="5000" b="1" dirty="0">
              <a:solidFill>
                <a:schemeClr val="tx1"/>
              </a:solidFill>
            </a:endParaRPr>
          </a:p>
          <a:p>
            <a:pPr marL="1081088" algn="just"/>
            <a:r>
              <a:rPr lang="pt-BR" sz="5000" b="1" dirty="0" err="1"/>
              <a:t>Git</a:t>
            </a:r>
            <a:r>
              <a:rPr lang="pt-BR" sz="5000" b="1" dirty="0"/>
              <a:t> merge </a:t>
            </a:r>
            <a:r>
              <a:rPr lang="pt-BR" sz="5000" b="1" dirty="0" err="1"/>
              <a:t>nomebranch</a:t>
            </a:r>
            <a:endParaRPr lang="pt-BR" sz="5000" b="1" dirty="0"/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</a:t>
            </a:r>
            <a:r>
              <a:rPr lang="pt-BR" sz="5000" b="1" dirty="0" err="1">
                <a:solidFill>
                  <a:schemeClr val="tx1"/>
                </a:solidFill>
              </a:rPr>
              <a:t>rebase</a:t>
            </a:r>
            <a:r>
              <a:rPr lang="pt-BR" sz="5000" b="1" dirty="0">
                <a:solidFill>
                  <a:schemeClr val="tx1"/>
                </a:solidFill>
              </a:rPr>
              <a:t> </a:t>
            </a:r>
            <a:r>
              <a:rPr lang="pt-BR" sz="5000" b="1" dirty="0" err="1">
                <a:solidFill>
                  <a:schemeClr val="tx1"/>
                </a:solidFill>
              </a:rPr>
              <a:t>nomebranch</a:t>
            </a:r>
            <a:endParaRPr lang="pt-BR" sz="5000" b="1" dirty="0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5" y="249382"/>
            <a:ext cx="12022696" cy="6608618"/>
          </a:xfrm>
        </p:spPr>
        <p:txBody>
          <a:bodyPr>
            <a:normAutofit/>
          </a:bodyPr>
          <a:lstStyle/>
          <a:p>
            <a:r>
              <a:rPr lang="pt-BR" sz="5000" b="1" dirty="0"/>
              <a:t>Comandos</a:t>
            </a:r>
          </a:p>
          <a:p>
            <a:pPr marL="1081088" algn="just"/>
            <a:endParaRPr lang="pt-BR" sz="5000" b="1" dirty="0">
              <a:solidFill>
                <a:schemeClr val="tx1"/>
              </a:solidFill>
            </a:endParaRPr>
          </a:p>
          <a:p>
            <a:pPr marL="1081088" algn="just"/>
            <a:r>
              <a:rPr lang="pt-BR" sz="5000" b="1" dirty="0"/>
              <a:t>.</a:t>
            </a:r>
            <a:r>
              <a:rPr lang="pt-BR" sz="5000" b="1" dirty="0" err="1"/>
              <a:t>gitignore</a:t>
            </a:r>
            <a:endParaRPr lang="pt-BR" sz="5000" b="1" dirty="0"/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</a:t>
            </a:r>
            <a:r>
              <a:rPr lang="pt-BR" sz="5000" b="1" dirty="0" err="1">
                <a:solidFill>
                  <a:schemeClr val="tx1"/>
                </a:solidFill>
              </a:rPr>
              <a:t>sta</a:t>
            </a:r>
            <a:r>
              <a:rPr lang="pt-BR" sz="5000" b="1" dirty="0" err="1"/>
              <a:t>sh</a:t>
            </a:r>
            <a:endParaRPr lang="pt-BR" sz="5000" b="1" dirty="0"/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</a:t>
            </a:r>
            <a:r>
              <a:rPr lang="pt-BR" sz="5000" b="1" dirty="0" err="1">
                <a:solidFill>
                  <a:schemeClr val="tx1"/>
                </a:solidFill>
              </a:rPr>
              <a:t>config</a:t>
            </a:r>
            <a:r>
              <a:rPr lang="pt-BR" sz="5000" b="1" dirty="0">
                <a:solidFill>
                  <a:schemeClr val="tx1"/>
                </a:solidFill>
              </a:rPr>
              <a:t> –global ali</a:t>
            </a:r>
            <a:r>
              <a:rPr lang="pt-BR" sz="5000" b="1" dirty="0"/>
              <a:t>as.</a:t>
            </a:r>
          </a:p>
          <a:p>
            <a:pPr marL="1081088" algn="just"/>
            <a:r>
              <a:rPr lang="pt-BR" sz="5000" b="1" dirty="0" err="1">
                <a:solidFill>
                  <a:schemeClr val="tx1"/>
                </a:solidFill>
              </a:rPr>
              <a:t>Git</a:t>
            </a:r>
            <a:r>
              <a:rPr lang="pt-BR" sz="5000" b="1" dirty="0">
                <a:solidFill>
                  <a:schemeClr val="tx1"/>
                </a:solidFill>
              </a:rPr>
              <a:t> </a:t>
            </a:r>
            <a:r>
              <a:rPr lang="pt-BR" sz="5000" b="1" dirty="0" err="1">
                <a:solidFill>
                  <a:schemeClr val="tx1"/>
                </a:solidFill>
              </a:rPr>
              <a:t>tag</a:t>
            </a:r>
            <a:r>
              <a:rPr lang="pt-BR" sz="5000" b="1" dirty="0">
                <a:solidFill>
                  <a:schemeClr val="tx1"/>
                </a:solidFill>
              </a:rPr>
              <a:t> –a 1.0.0</a:t>
            </a:r>
          </a:p>
          <a:p>
            <a:pPr marL="1081088" algn="just"/>
            <a:r>
              <a:rPr lang="pt-BR" sz="5000" b="1" dirty="0"/>
              <a:t>	</a:t>
            </a:r>
            <a:r>
              <a:rPr lang="pt-BR" sz="5000" b="1" dirty="0" err="1"/>
              <a:t>Git</a:t>
            </a:r>
            <a:r>
              <a:rPr lang="pt-BR" sz="5000" b="1" dirty="0"/>
              <a:t> </a:t>
            </a:r>
            <a:r>
              <a:rPr lang="pt-BR" sz="5000" b="1" dirty="0" err="1"/>
              <a:t>push</a:t>
            </a:r>
            <a:r>
              <a:rPr lang="pt-BR" sz="5000" b="1" dirty="0"/>
              <a:t> </a:t>
            </a:r>
            <a:r>
              <a:rPr lang="pt-BR" sz="5000" b="1" dirty="0" err="1"/>
              <a:t>origin</a:t>
            </a:r>
            <a:r>
              <a:rPr lang="pt-BR" sz="5000" b="1" dirty="0"/>
              <a:t> master --</a:t>
            </a:r>
            <a:r>
              <a:rPr lang="pt-BR" sz="5000" b="1" dirty="0" err="1"/>
              <a:t>tags</a:t>
            </a:r>
            <a:endParaRPr lang="pt-BR" sz="5000" b="1" dirty="0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A5CB983-FCCB-4A2D-81A4-98518D27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pic>
        <p:nvPicPr>
          <p:cNvPr id="4" name="Picture 3" descr="Linhas brancas 3D conectadas por pontos">
            <a:extLst>
              <a:ext uri="{FF2B5EF4-FFF2-40B4-BE49-F238E27FC236}">
                <a16:creationId xmlns:a16="http://schemas.microsoft.com/office/drawing/2014/main" id="{E2B64152-C5BA-482A-953F-4002C02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D985AC-849C-484D-9D7D-645D147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5" y="249382"/>
            <a:ext cx="12022696" cy="6608618"/>
          </a:xfrm>
        </p:spPr>
        <p:txBody>
          <a:bodyPr>
            <a:normAutofit/>
          </a:bodyPr>
          <a:lstStyle/>
          <a:p>
            <a:r>
              <a:rPr lang="pt-BR" sz="5000" b="1" dirty="0"/>
              <a:t>GitHub</a:t>
            </a:r>
          </a:p>
          <a:p>
            <a:pPr algn="just"/>
            <a:endParaRPr lang="pt-BR" sz="5000" b="1" dirty="0">
              <a:solidFill>
                <a:schemeClr val="tx1"/>
              </a:solidFill>
            </a:endParaRPr>
          </a:p>
          <a:p>
            <a:pPr algn="ctr"/>
            <a:endParaRPr lang="pt-BR" sz="40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</a:rPr>
              <a:t>	</a:t>
            </a:r>
            <a:r>
              <a:rPr lang="pt-BR" sz="4000" b="1" dirty="0" err="1">
                <a:solidFill>
                  <a:schemeClr val="tx1"/>
                </a:solidFill>
              </a:rPr>
              <a:t>Fork</a:t>
            </a:r>
            <a:r>
              <a:rPr lang="pt-BR" sz="4000" b="1" dirty="0">
                <a:solidFill>
                  <a:schemeClr val="tx1"/>
                </a:solidFill>
              </a:rPr>
              <a:t> (projeto 3º)</a:t>
            </a:r>
          </a:p>
          <a:p>
            <a:pPr algn="l">
              <a:lnSpc>
                <a:spcPct val="150000"/>
              </a:lnSpc>
            </a:pPr>
            <a:r>
              <a:rPr lang="pt-BR" sz="4000" b="1" dirty="0"/>
              <a:t>	Clone (no meu </a:t>
            </a:r>
            <a:r>
              <a:rPr lang="pt-BR" sz="4000" b="1" dirty="0" err="1"/>
              <a:t>github</a:t>
            </a:r>
            <a:r>
              <a:rPr lang="pt-BR" sz="40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</a:rPr>
              <a:t>	</a:t>
            </a:r>
            <a:r>
              <a:rPr lang="pt-BR" sz="4000" b="1" dirty="0" err="1">
                <a:solidFill>
                  <a:schemeClr val="tx1"/>
                </a:solidFill>
              </a:rPr>
              <a:t>push</a:t>
            </a:r>
            <a:r>
              <a:rPr lang="pt-BR" sz="4000" b="1" dirty="0">
                <a:solidFill>
                  <a:schemeClr val="tx1"/>
                </a:solidFill>
              </a:rPr>
              <a:t> (envia ao repositório remoto)</a:t>
            </a:r>
          </a:p>
          <a:p>
            <a:pPr algn="l">
              <a:lnSpc>
                <a:spcPct val="150000"/>
              </a:lnSpc>
            </a:pPr>
            <a:r>
              <a:rPr lang="pt-BR" sz="4000" b="1" dirty="0"/>
              <a:t>	</a:t>
            </a:r>
            <a:r>
              <a:rPr lang="pt-BR" sz="4000" b="1" dirty="0" err="1"/>
              <a:t>pull</a:t>
            </a:r>
            <a:r>
              <a:rPr lang="pt-BR" sz="4000" b="1" dirty="0"/>
              <a:t> </a:t>
            </a:r>
            <a:r>
              <a:rPr lang="pt-BR" sz="4000" b="1" dirty="0" err="1"/>
              <a:t>request</a:t>
            </a:r>
            <a:r>
              <a:rPr lang="pt-BR" sz="4000" b="1" dirty="0"/>
              <a:t> (envia ao repositório do </a:t>
            </a:r>
            <a:r>
              <a:rPr lang="pt-BR" sz="4000" b="1" dirty="0" err="1"/>
              <a:t>fork</a:t>
            </a:r>
            <a:r>
              <a:rPr lang="pt-BR" sz="4000" b="1" dirty="0"/>
              <a:t>)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6EF0749-A6E3-4623-9CE5-99106785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133644"/>
            <a:ext cx="2209138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49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344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GIT</vt:lpstr>
      <vt:lpstr>GIT</vt:lpstr>
      <vt:lpstr>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Paulo Roberto Vieira</dc:creator>
  <cp:lastModifiedBy>Paulo Roberto Vieira</cp:lastModifiedBy>
  <cp:revision>42</cp:revision>
  <dcterms:created xsi:type="dcterms:W3CDTF">2021-05-24T23:11:31Z</dcterms:created>
  <dcterms:modified xsi:type="dcterms:W3CDTF">2021-06-01T15:39:23Z</dcterms:modified>
</cp:coreProperties>
</file>