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633A-8E9E-3F4D-B103-CFDA1DD92D8B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8D46-FDF6-E041-8645-7ED7614F9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9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25732" y="-255764"/>
            <a:ext cx="14630400" cy="8741127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83993" y="2468966"/>
            <a:ext cx="7477601" cy="776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pt-BR" sz="5365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Projeto </a:t>
            </a:r>
            <a:r>
              <a:rPr lang="en-US" sz="5365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Área</a:t>
            </a:r>
            <a:r>
              <a:rPr lang="en-US" sz="5365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51</a:t>
            </a:r>
            <a:endParaRPr lang="en-US" sz="5365" dirty="0"/>
          </a:p>
        </p:txBody>
      </p:sp>
      <p:sp>
        <p:nvSpPr>
          <p:cNvPr id="6" name="Text 2"/>
          <p:cNvSpPr/>
          <p:nvPr/>
        </p:nvSpPr>
        <p:spPr>
          <a:xfrm>
            <a:off x="683994" y="3501158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Bem-vindo</a:t>
            </a:r>
            <a:r>
              <a:rPr lang="pt-BR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apresentação do projeto "Área 51",</a:t>
            </a:r>
            <a:r>
              <a:rPr lang="pt-BR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nosso grupo de desenvolvedores trabalhamos para produção de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um portal web dedicado a oferecer a melhor experiência de compra para jogadores e entusiastas de tecnologia. </a:t>
            </a:r>
            <a:r>
              <a:rPr lang="pt-BR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Esperamos que seja o mais satisfatório possível.</a:t>
            </a:r>
            <a:endParaRPr lang="en-US" sz="175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0CC88A-BA1C-631A-B66C-58CA20CC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064" y="-170509"/>
            <a:ext cx="5907424" cy="8570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163366"/>
            <a:ext cx="9079468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Entendendo as necessidades do cliente</a:t>
            </a:r>
            <a:endParaRPr lang="en-US" sz="3888" dirty="0"/>
          </a:p>
        </p:txBody>
      </p:sp>
      <p:sp>
        <p:nvSpPr>
          <p:cNvPr id="5" name="Text 2"/>
          <p:cNvSpPr/>
          <p:nvPr/>
        </p:nvSpPr>
        <p:spPr>
          <a:xfrm>
            <a:off x="2624376" y="333589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Exigências do Cliente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2624376" y="3866674"/>
            <a:ext cx="276546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cliente solicita uma plataforma web altamente intuitiva e eficiente, capaz de atender às necessidades específicas de seu público-alvo gamer.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33589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Foco no Usuário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939433" y="3866674"/>
            <a:ext cx="276546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experiência do usuário é prioridade, com layout moderno, navegação fluida e funcionalidades personalizadas.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335893"/>
            <a:ext cx="276546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Crescimento Sustentável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9254490" y="4175284"/>
            <a:ext cx="276546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site deve estar preparado para escalabilidade e expansão, com uma base de dados robusta e soluções tecnológicas escaláveis.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757737" y="64174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1"/>
          <p:cNvSpPr/>
          <p:nvPr/>
        </p:nvSpPr>
        <p:spPr>
          <a:xfrm>
            <a:off x="833199" y="1861661"/>
            <a:ext cx="9306401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Tecnologias utilizadas: HTML, CSS e SQLite</a:t>
            </a:r>
            <a:endParaRPr lang="en-US" sz="3888" dirty="0"/>
          </a:p>
        </p:txBody>
      </p:sp>
      <p:sp>
        <p:nvSpPr>
          <p:cNvPr id="6" name="Shape 2"/>
          <p:cNvSpPr/>
          <p:nvPr/>
        </p:nvSpPr>
        <p:spPr>
          <a:xfrm>
            <a:off x="833199" y="36790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9055" y="3688159"/>
            <a:ext cx="12823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333" dirty="0"/>
          </a:p>
        </p:txBody>
      </p:sp>
      <p:sp>
        <p:nvSpPr>
          <p:cNvPr id="8" name="Text 4"/>
          <p:cNvSpPr/>
          <p:nvPr/>
        </p:nvSpPr>
        <p:spPr>
          <a:xfrm>
            <a:off x="1555313" y="367903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HTML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1555313" y="4120872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Estrutura e conteúdo da página, garantindo acessibilidade e semântica.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6790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65064" y="3688159"/>
            <a:ext cx="16478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333" dirty="0"/>
          </a:p>
        </p:txBody>
      </p:sp>
      <p:sp>
        <p:nvSpPr>
          <p:cNvPr id="12" name="Text 8"/>
          <p:cNvSpPr/>
          <p:nvPr/>
        </p:nvSpPr>
        <p:spPr>
          <a:xfrm>
            <a:off x="6319599" y="367903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CSS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6319599" y="4120872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Estilização e design visual, criando uma aparência atraente e responsiva.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25946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18990" y="5259467"/>
            <a:ext cx="17347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333" dirty="0"/>
          </a:p>
        </p:txBody>
      </p:sp>
      <p:sp>
        <p:nvSpPr>
          <p:cNvPr id="16" name="Text 12"/>
          <p:cNvSpPr/>
          <p:nvPr/>
        </p:nvSpPr>
        <p:spPr>
          <a:xfrm>
            <a:off x="1555313" y="5259467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SQLite</a:t>
            </a:r>
            <a:endParaRPr lang="en-US" sz="1944" dirty="0"/>
          </a:p>
        </p:txBody>
      </p:sp>
      <p:sp>
        <p:nvSpPr>
          <p:cNvPr id="17" name="Text 13"/>
          <p:cNvSpPr/>
          <p:nvPr/>
        </p:nvSpPr>
        <p:spPr>
          <a:xfrm>
            <a:off x="1555313" y="5701308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Banco de dados relacional, armazenando e gerenciando informações de produtos e clientes.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163366"/>
            <a:ext cx="5830729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Estrutura e design do site</a:t>
            </a:r>
            <a:endParaRPr lang="en-US" sz="3888" dirty="0"/>
          </a:p>
        </p:txBody>
      </p:sp>
      <p:sp>
        <p:nvSpPr>
          <p:cNvPr id="5" name="Text 2"/>
          <p:cNvSpPr/>
          <p:nvPr/>
        </p:nvSpPr>
        <p:spPr>
          <a:xfrm>
            <a:off x="2624376" y="333589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Layout Responsivo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2624376" y="3866674"/>
            <a:ext cx="276546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site foi projetado para se adaptar perfeitamente a diferentes dispositivos, desde desktops até smartphones.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33589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Seções Estratégicas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939433" y="3866674"/>
            <a:ext cx="276546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Categorias de produtos, carrinho de compras e painel de controle do usuário são algumas das principais seções da plataforma.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335893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Navegação Intuitiva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9254490" y="3866674"/>
            <a:ext cx="276546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estrutura de navegação foi cuidadosamente planejada para permitir que os usuários encontrem produtos e informações com facilidade.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5E964DB3-6690-0F0F-06F5-65D72093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4630399" cy="9319362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1087" y="-821765"/>
            <a:ext cx="15089616" cy="9051365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541264"/>
            <a:ext cx="7022187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Funcionalidades-chave do site</a:t>
            </a:r>
            <a:endParaRPr lang="en-US" sz="3888" dirty="0"/>
          </a:p>
        </p:txBody>
      </p:sp>
      <p:sp>
        <p:nvSpPr>
          <p:cNvPr id="5" name="Shape 2"/>
          <p:cNvSpPr/>
          <p:nvPr/>
        </p:nvSpPr>
        <p:spPr>
          <a:xfrm>
            <a:off x="2624376" y="2602706"/>
            <a:ext cx="4579739" cy="1931670"/>
          </a:xfrm>
          <a:prstGeom prst="roundRect">
            <a:avLst>
              <a:gd name="adj" fmla="val 20705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69406" y="2847737"/>
            <a:ext cx="249495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Catálogo de Produtos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2869406" y="3289578"/>
            <a:ext cx="40896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Uma ampla seleção de produtos eletrônicos e acessórios gamer, com filtros e opções de pesquisa avançadas.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02706"/>
            <a:ext cx="4579739" cy="1931670"/>
          </a:xfrm>
          <a:prstGeom prst="roundRect">
            <a:avLst>
              <a:gd name="adj" fmla="val 20705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1315" y="2729912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Carrinho de Compras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7671315" y="3064675"/>
            <a:ext cx="40896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Recursos de carrinho de compras, checkout e pagamento seguro, garantindo uma experiência de compra fluida.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4756547"/>
            <a:ext cx="4579739" cy="1931670"/>
          </a:xfrm>
          <a:prstGeom prst="roundRect">
            <a:avLst>
              <a:gd name="adj" fmla="val 20705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869406" y="5001578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Perfil do Usuário</a:t>
            </a:r>
            <a:endParaRPr lang="en-US" sz="1944" dirty="0"/>
          </a:p>
        </p:txBody>
      </p:sp>
      <p:sp>
        <p:nvSpPr>
          <p:cNvPr id="13" name="Text 10"/>
          <p:cNvSpPr/>
          <p:nvPr/>
        </p:nvSpPr>
        <p:spPr>
          <a:xfrm>
            <a:off x="2869406" y="5443418"/>
            <a:ext cx="40896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Painel de controle do cliente com histórico de pedidos, preferências e recomendações personalizadas.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56547"/>
            <a:ext cx="4579739" cy="1931670"/>
          </a:xfrm>
          <a:prstGeom prst="roundRect">
            <a:avLst>
              <a:gd name="adj" fmla="val 20705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1316" y="5001578"/>
            <a:ext cx="346293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Integração com Redes Sociais</a:t>
            </a:r>
            <a:endParaRPr lang="en-US" sz="1944" dirty="0"/>
          </a:p>
        </p:txBody>
      </p:sp>
      <p:sp>
        <p:nvSpPr>
          <p:cNvPr id="16" name="Text 13"/>
          <p:cNvSpPr/>
          <p:nvPr/>
        </p:nvSpPr>
        <p:spPr>
          <a:xfrm>
            <a:off x="7671316" y="5443418"/>
            <a:ext cx="40896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Opção de compartilhar produtos e interagir com a comunidade gamer através das redes sociais.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73336"/>
            <a:ext cx="7347823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Integração com banco de dados</a:t>
            </a:r>
            <a:endParaRPr lang="en-US" sz="388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23693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45863"/>
            <a:ext cx="2511266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Cadastro de Produtos</a:t>
            </a:r>
            <a:endParaRPr lang="en-US" sz="1944" dirty="0"/>
          </a:p>
        </p:txBody>
      </p:sp>
      <p:sp>
        <p:nvSpPr>
          <p:cNvPr id="8" name="Text 3"/>
          <p:cNvSpPr/>
          <p:nvPr/>
        </p:nvSpPr>
        <p:spPr>
          <a:xfrm>
            <a:off x="5935028" y="258770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Adição e atualização de informações dos produtos no banco de dados SQLite.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01177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23348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Gestão de Pedidos</a:t>
            </a:r>
            <a:endParaRPr lang="en-US" sz="1944" dirty="0"/>
          </a:p>
        </p:txBody>
      </p:sp>
      <p:sp>
        <p:nvSpPr>
          <p:cNvPr id="11" name="Text 5"/>
          <p:cNvSpPr/>
          <p:nvPr/>
        </p:nvSpPr>
        <p:spPr>
          <a:xfrm>
            <a:off x="5935028" y="4365188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Registro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pt-BR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dos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pedidos realizados pelos clientes.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478661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00832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Perfis de Usuários</a:t>
            </a:r>
            <a:endParaRPr lang="en-US" sz="1944" dirty="0"/>
          </a:p>
        </p:txBody>
      </p:sp>
      <p:sp>
        <p:nvSpPr>
          <p:cNvPr id="14" name="Text 7"/>
          <p:cNvSpPr/>
          <p:nvPr/>
        </p:nvSpPr>
        <p:spPr>
          <a:xfrm>
            <a:off x="5935028" y="6142673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Armazenamento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 de informações dos clientes cadastrados.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3040" y="-154780"/>
            <a:ext cx="15384260" cy="855487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000251" y="-252734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860828"/>
            <a:ext cx="9381649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Demonstração do site e suas funcionalidades</a:t>
            </a:r>
            <a:endParaRPr lang="en-US" sz="388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3539371"/>
            <a:ext cx="523756" cy="5237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285298"/>
            <a:ext cx="2095381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Pesquisa de Produtos</a:t>
            </a: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2624376" y="5035748"/>
            <a:ext cx="20953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Ferramenta de busca intuitiva e refinada para encontrar os melhores itens.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012" y="3539371"/>
            <a:ext cx="523875" cy="523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53012" y="4285417"/>
            <a:ext cx="2095500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Carrinho de Compras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5053012" y="5035867"/>
            <a:ext cx="20955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Adicione</a:t>
            </a:r>
            <a:r>
              <a:rPr lang="pt-BR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e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finalize seus pedidos com facilidade.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539371"/>
            <a:ext cx="523875" cy="523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285417"/>
            <a:ext cx="209550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Perfil do Usuário</a:t>
            </a:r>
            <a:endParaRPr lang="en-US" sz="1944" dirty="0"/>
          </a:p>
        </p:txBody>
      </p:sp>
      <p:sp>
        <p:nvSpPr>
          <p:cNvPr id="13" name="Text 7"/>
          <p:cNvSpPr/>
          <p:nvPr/>
        </p:nvSpPr>
        <p:spPr>
          <a:xfrm>
            <a:off x="7481768" y="4727257"/>
            <a:ext cx="209550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Acesse seu histórico de compras e personalize suas preferências.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524" y="3539371"/>
            <a:ext cx="523875" cy="523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9910524" y="4285417"/>
            <a:ext cx="2095500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Compartilhamento</a:t>
            </a:r>
            <a:endParaRPr lang="en-US" sz="1944" dirty="0"/>
          </a:p>
        </p:txBody>
      </p:sp>
      <p:sp>
        <p:nvSpPr>
          <p:cNvPr id="16" name="Text 9"/>
          <p:cNvSpPr/>
          <p:nvPr/>
        </p:nvSpPr>
        <p:spPr>
          <a:xfrm>
            <a:off x="9910524" y="5035867"/>
            <a:ext cx="20955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Compartilhe seus produtos favoritos nas redes sociais.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917507"/>
            <a:ext cx="685038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Conclusão e próximos passos</a:t>
            </a:r>
            <a:endParaRPr lang="en-US" sz="3888" dirty="0"/>
          </a:p>
        </p:txBody>
      </p:sp>
      <p:sp>
        <p:nvSpPr>
          <p:cNvPr id="5" name="Text 2"/>
          <p:cNvSpPr/>
          <p:nvPr/>
        </p:nvSpPr>
        <p:spPr>
          <a:xfrm>
            <a:off x="2624376" y="3978950"/>
            <a:ext cx="938164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 a implementação do projeto "Área 51", a plataforma Web está pronta para oferecer uma experiência de compra excepcional aos nossos clientes gamer. Agora, nos encontramos em um estado de confiança e entusiasmo para expandir ainda mais os recursos e funcionalidades desta solução inovadora.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Guilherme endrews</cp:lastModifiedBy>
  <cp:revision>2</cp:revision>
  <dcterms:created xsi:type="dcterms:W3CDTF">2024-06-06T12:13:25Z</dcterms:created>
  <dcterms:modified xsi:type="dcterms:W3CDTF">2024-06-06T21:35:15Z</dcterms:modified>
</cp:coreProperties>
</file>