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13/04/2019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13/04/2019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13/04/2019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Byakugan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F6B771-D4C7-4B76-A01B-38F370E3D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Douglas Gabriel da Silva Araújo;</a:t>
            </a:r>
          </a:p>
          <a:p>
            <a:r>
              <a:rPr lang="pt-BR" dirty="0"/>
              <a:t>Isaac Marlon da Silva Lourenço;</a:t>
            </a:r>
          </a:p>
          <a:p>
            <a:r>
              <a:rPr lang="pt-BR" dirty="0"/>
              <a:t>Paulo Vitor Lima Borges.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345C81-C545-41BF-ADCB-D16CEB412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Lennedy Campos Soares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Referências amplas sobre o projeto;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Difícil acesso em áreas de desastre;</a:t>
            </a:r>
          </a:p>
          <a:p>
            <a:r>
              <a:rPr lang="pt-BR" dirty="0"/>
              <a:t>Poucos equipamentos precisos que identifiquem vítimas;</a:t>
            </a:r>
          </a:p>
          <a:p>
            <a:r>
              <a:rPr lang="pt-BR" dirty="0"/>
              <a:t>Risco mútuo (resgatadores correm risco);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1" y="3429000"/>
            <a:ext cx="4476009" cy="2526497"/>
          </a:xfrm>
          <a:prstGeom prst="rect">
            <a:avLst/>
          </a:prstGeom>
        </p:spPr>
      </p:pic>
      <p:pic>
        <p:nvPicPr>
          <p:cNvPr id="9" name="Imagem 8" descr="Escombros em um desastre">
            <a:extLst>
              <a:ext uri="{FF2B5EF4-FFF2-40B4-BE49-F238E27FC236}">
                <a16:creationId xmlns:a16="http://schemas.microsoft.com/office/drawing/2014/main" id="{C38D68EA-152B-40B7-A2D0-DA948A36CC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3" y="3429000"/>
            <a:ext cx="3969566" cy="2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BLOCOS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78846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52335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210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Byakugan</vt:lpstr>
      <vt:lpstr>SUMÁRIO</vt:lpstr>
      <vt:lpstr>INTRODUÇÃO &amp; PROBLEMÁTICA</vt:lpstr>
      <vt:lpstr>OBJETIVOS</vt:lpstr>
      <vt:lpstr>SOLUÇÕES SIMILARES</vt:lpstr>
      <vt:lpstr>SOLUÇÃO TECNOLÓGICA</vt:lpstr>
      <vt:lpstr>TECNOLOGIAS UTILIZADAS</vt:lpstr>
      <vt:lpstr>DIAGRAMA DE BLOCOS</vt:lpstr>
      <vt:lpstr>CRONOGRAMA</vt:lpstr>
      <vt:lpstr>REFERÊNCIAS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Isaac Marlon</cp:lastModifiedBy>
  <cp:revision>18</cp:revision>
  <dcterms:created xsi:type="dcterms:W3CDTF">2019-04-12T15:35:12Z</dcterms:created>
  <dcterms:modified xsi:type="dcterms:W3CDTF">2019-04-13T20:34:37Z</dcterms:modified>
</cp:coreProperties>
</file>