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Byakugan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F6B771-D4C7-4B76-A01B-38F370E3D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Douglas Gabriel da Silva Araújo;</a:t>
            </a:r>
          </a:p>
          <a:p>
            <a:r>
              <a:rPr lang="pt-BR" dirty="0"/>
              <a:t>Isaac Marlon da Silva Lourenço;</a:t>
            </a:r>
          </a:p>
          <a:p>
            <a:r>
              <a:rPr lang="pt-BR" dirty="0"/>
              <a:t>Paulo Vitor Lima Borges.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45C81-C545-41BF-ADCB-D16CEB41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Lennedy Campos Soares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 lnSpcReduction="10000"/>
          </a:bodyPr>
          <a:lstStyle/>
          <a:p>
            <a:r>
              <a:rPr lang="pt-BR" sz="2700" dirty="0"/>
              <a:t>EDNO, Francisco. </a:t>
            </a:r>
            <a:r>
              <a:rPr lang="pt-BR" sz="2700" b="1" dirty="0"/>
              <a:t>Tutoriais sobre ROS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14 dez. 2014. Disponível em: http://wiki.ros.org/</a:t>
            </a:r>
            <a:r>
              <a:rPr lang="pt-BR" sz="2700" dirty="0" err="1"/>
              <a:t>pt_BR</a:t>
            </a:r>
            <a:r>
              <a:rPr lang="pt-BR" sz="2700" dirty="0"/>
              <a:t>/ROS/</a:t>
            </a:r>
            <a:r>
              <a:rPr lang="pt-BR" sz="2700" dirty="0" err="1"/>
              <a:t>Tutorials</a:t>
            </a:r>
            <a:r>
              <a:rPr lang="pt-BR" sz="2700" dirty="0"/>
              <a:t>. Acesso em: 15 mar. 2019.</a:t>
            </a:r>
          </a:p>
          <a:p>
            <a:r>
              <a:rPr lang="pt-BR" sz="2700" dirty="0"/>
              <a:t>OPENCV DEV TEAM. </a:t>
            </a:r>
            <a:r>
              <a:rPr lang="pt-BR" sz="2700" b="1" dirty="0" err="1"/>
              <a:t>OpenCV</a:t>
            </a:r>
            <a:r>
              <a:rPr lang="pt-BR" sz="2700" b="1" dirty="0"/>
              <a:t> 2.4.13.7 </a:t>
            </a:r>
            <a:r>
              <a:rPr lang="pt-BR" sz="2700" b="1" dirty="0" err="1"/>
              <a:t>documentation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12 jul. 2018. Disponível em: https://docs.opencv.org/2.4.13.7/. Acesso em: 15 mar. 2019.</a:t>
            </a:r>
          </a:p>
          <a:p>
            <a:r>
              <a:rPr lang="pt-BR" sz="2700" dirty="0"/>
              <a:t>AMORIM, Junior Aguilar </a:t>
            </a:r>
            <a:r>
              <a:rPr lang="pt-BR" sz="2700" i="1" dirty="0"/>
              <a:t>et al</a:t>
            </a:r>
            <a:r>
              <a:rPr lang="pt-BR" sz="2700" dirty="0"/>
              <a:t>. IMPLEMENTAÇÃO DE UM ROBÔ PARA COMPETIÇÃO BASEADO EM VISÃO COMPUTACIONAL. </a:t>
            </a:r>
            <a:r>
              <a:rPr lang="pt-BR" sz="2700" b="1" dirty="0"/>
              <a:t>Anais da Mostra Nacional de Robótica</a:t>
            </a:r>
            <a:r>
              <a:rPr lang="pt-BR" sz="2700" dirty="0"/>
              <a:t>, http://www.mnr.org.br/, 2018.</a:t>
            </a:r>
          </a:p>
          <a:p>
            <a:r>
              <a:rPr lang="pt-BR" dirty="0"/>
              <a:t>ANDRADE, Beatriz </a:t>
            </a:r>
            <a:r>
              <a:rPr lang="pt-BR" dirty="0" err="1"/>
              <a:t>Trinchão</a:t>
            </a:r>
            <a:r>
              <a:rPr lang="pt-BR" dirty="0"/>
              <a:t>; MATOS, Leonardo Nogueira; FREIRE, Eduardo Oliveira. Um Sistema de Visão Computacional para Robôs Móveis. </a:t>
            </a:r>
            <a:r>
              <a:rPr lang="pt-BR" b="1" dirty="0"/>
              <a:t>Anais do XXVI Congresso da SBC</a:t>
            </a:r>
            <a:r>
              <a:rPr lang="pt-BR" dirty="0"/>
              <a:t>, http://wcga.lncc.br/, janeiro 2006.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Difícil acesso em áreas de desastre;</a:t>
            </a:r>
          </a:p>
          <a:p>
            <a:r>
              <a:rPr lang="pt-BR" dirty="0"/>
              <a:t>Poucos equipamentos precisos que identifiquem vítimas;</a:t>
            </a:r>
          </a:p>
          <a:p>
            <a:r>
              <a:rPr lang="pt-BR" dirty="0"/>
              <a:t>Risco mútuo (resgatadores correm risco);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1" y="3429000"/>
            <a:ext cx="4476009" cy="2526497"/>
          </a:xfrm>
          <a:prstGeom prst="rect">
            <a:avLst/>
          </a:prstGeom>
        </p:spPr>
      </p:pic>
      <p:pic>
        <p:nvPicPr>
          <p:cNvPr id="9" name="Imagem 8" descr="Escombros em um desastre">
            <a:extLst>
              <a:ext uri="{FF2B5EF4-FFF2-40B4-BE49-F238E27FC236}">
                <a16:creationId xmlns:a16="http://schemas.microsoft.com/office/drawing/2014/main" id="{C38D68EA-152B-40B7-A2D0-DA948A36CC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3" y="3429000"/>
            <a:ext cx="3969566" cy="2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Objetivo geral:</a:t>
            </a:r>
          </a:p>
          <a:p>
            <a:r>
              <a:rPr lang="pt-BR" sz="2000" dirty="0"/>
              <a:t>Complexidade do acesso a áreas de desastre;</a:t>
            </a:r>
          </a:p>
          <a:p>
            <a:r>
              <a:rPr lang="pt-BR" sz="2000" dirty="0"/>
              <a:t>Olimpíada Brasileira de Robótica (OBR);</a:t>
            </a:r>
          </a:p>
          <a:p>
            <a:r>
              <a:rPr lang="pt-BR" sz="2000" dirty="0"/>
              <a:t>Emulação de resgate de vítimas em áreas de desastre;</a:t>
            </a:r>
          </a:p>
          <a:p>
            <a:endParaRPr lang="pt-BR" sz="2000" dirty="0"/>
          </a:p>
          <a:p>
            <a:r>
              <a:rPr lang="pt-BR" dirty="0"/>
              <a:t>Objetivo específico:</a:t>
            </a:r>
          </a:p>
          <a:p>
            <a:r>
              <a:rPr lang="pt-BR" sz="2000" dirty="0"/>
              <a:t>Desenvolver uma solução para um dos desafios propostos pela OBR;</a:t>
            </a:r>
          </a:p>
          <a:p>
            <a:r>
              <a:rPr lang="pt-BR" sz="2000" dirty="0"/>
              <a:t>Resgate das vítimas;</a:t>
            </a:r>
          </a:p>
          <a:p>
            <a:r>
              <a:rPr lang="pt-BR" sz="2000" dirty="0"/>
              <a:t>Implementar métodos de tratamento de imagem ao robô;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Byakugan</a:t>
            </a:r>
            <a:r>
              <a:rPr lang="pt-BR" dirty="0"/>
              <a:t>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7"/>
            <a:ext cx="4114800" cy="917574"/>
          </a:xfrm>
        </p:spPr>
        <p:txBody>
          <a:bodyPr>
            <a:noAutofit/>
          </a:bodyPr>
          <a:lstStyle/>
          <a:p>
            <a:r>
              <a:rPr lang="pt-BR" sz="2000" b="1" dirty="0">
                <a:cs typeface="Arial" panose="020B0604020202020204" pitchFamily="34" charset="0"/>
              </a:rPr>
              <a:t>IMPLEMENTAÇÃO DE UM ROBÔ PARA OBR BASEADO EM VISÃO COMPUTACIONAL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Uma imagem contendo chão, interior&#10;&#10;Descrição gerada com muito alta confiança">
            <a:extLst>
              <a:ext uri="{FF2B5EF4-FFF2-40B4-BE49-F238E27FC236}">
                <a16:creationId xmlns:a16="http://schemas.microsoft.com/office/drawing/2014/main" id="{9EF9418B-7B5D-4092-AD48-EA65F586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6" y="2917661"/>
            <a:ext cx="3159115" cy="239427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2AB182-A500-4722-B477-74068A570B22}"/>
              </a:ext>
            </a:extLst>
          </p:cNvPr>
          <p:cNvSpPr txBox="1"/>
          <p:nvPr/>
        </p:nvSpPr>
        <p:spPr>
          <a:xfrm>
            <a:off x="5456131" y="1776582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UM SISTEMA DE VISÃO COMPUTACIONAL PARA ROBÔS MÓVEIS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2128860-5F73-418B-BC46-5C9BC8D23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25" y="2917661"/>
            <a:ext cx="5508659" cy="23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0" y="1676594"/>
            <a:ext cx="15613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1" y="4203487"/>
            <a:ext cx="13889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25" y="2073822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9" y="4360377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50" y="13069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54" y="3584752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 icon png">
            <a:extLst>
              <a:ext uri="{FF2B5EF4-FFF2-40B4-BE49-F238E27FC236}">
                <a16:creationId xmlns:a16="http://schemas.microsoft.com/office/drawing/2014/main" id="{DDD1588A-86F6-4FD0-A6EA-61C8410E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82" y="4024521"/>
            <a:ext cx="4677636" cy="17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 icon png">
            <a:extLst>
              <a:ext uri="{FF2B5EF4-FFF2-40B4-BE49-F238E27FC236}">
                <a16:creationId xmlns:a16="http://schemas.microsoft.com/office/drawing/2014/main" id="{3A73D4D6-2B95-4F4C-998C-CD2F149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0" y="2073822"/>
            <a:ext cx="3374720" cy="10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FB8C97-DCD1-4CD1-83A2-0B5A71E82BAB}"/>
              </a:ext>
            </a:extLst>
          </p:cNvPr>
          <p:cNvCxnSpPr>
            <a:cxnSpLocks/>
          </p:cNvCxnSpPr>
          <p:nvPr/>
        </p:nvCxnSpPr>
        <p:spPr>
          <a:xfrm>
            <a:off x="1764816" y="3708587"/>
            <a:ext cx="693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00" y="3082119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44919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 descr="Uma imagem contendo metalúrgico, engrenagem, interior&#10;&#10;Descrição gerada automaticamente">
            <a:extLst>
              <a:ext uri="{FF2B5EF4-FFF2-40B4-BE49-F238E27FC236}">
                <a16:creationId xmlns:a16="http://schemas.microsoft.com/office/drawing/2014/main" id="{0B1A06F9-4F8F-4312-8486-A4F625FD78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2" t="1869" r="14435" b="3442"/>
          <a:stretch/>
        </p:blipFill>
        <p:spPr>
          <a:xfrm>
            <a:off x="8938817" y="2448963"/>
            <a:ext cx="2968408" cy="261857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41A86EB-3EC5-43C9-8367-313130A0EE7F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5048523" y="3758250"/>
            <a:ext cx="693246" cy="5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B7E3651-88A7-415E-83AE-911FF46EA05F}"/>
              </a:ext>
            </a:extLst>
          </p:cNvPr>
          <p:cNvCxnSpPr>
            <a:cxnSpLocks/>
            <a:stCxn id="1030" idx="3"/>
            <a:endCxn id="47" idx="1"/>
          </p:cNvCxnSpPr>
          <p:nvPr/>
        </p:nvCxnSpPr>
        <p:spPr>
          <a:xfrm flipV="1">
            <a:off x="8194565" y="3758249"/>
            <a:ext cx="744252" cy="52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52335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283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Byakugan</vt:lpstr>
      <vt:lpstr>SUMÁRIO</vt:lpstr>
      <vt:lpstr>INTRODUÇÃO &amp; PROBLEMÁTICA</vt:lpstr>
      <vt:lpstr>OBJETIVOS</vt:lpstr>
      <vt:lpstr>Disciplinas Integradas</vt:lpstr>
      <vt:lpstr>SOLUÇÕES SIMILARES</vt:lpstr>
      <vt:lpstr>TECNOLOGIAS UTILIZADAS</vt:lpstr>
      <vt:lpstr>SOLUÇÃO TECNOLÓGICA</vt:lpstr>
      <vt:lpstr>CRONOGRAMA</vt:lpstr>
      <vt:lpstr>REFERÊNCIAS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Douglas Gabriel</cp:lastModifiedBy>
  <cp:revision>41</cp:revision>
  <dcterms:created xsi:type="dcterms:W3CDTF">2019-04-12T15:35:12Z</dcterms:created>
  <dcterms:modified xsi:type="dcterms:W3CDTF">2019-04-16T02:43:59Z</dcterms:modified>
</cp:coreProperties>
</file>