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Vitor" initials="PV" lastIdx="2" clrIdx="0">
    <p:extLst>
      <p:ext uri="{19B8F6BF-5375-455C-9EA6-DF929625EA0E}">
        <p15:presenceInfo xmlns:p15="http://schemas.microsoft.com/office/powerpoint/2012/main" userId="a98746d575454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19/04/2019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19/04/2019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19/04/2019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19/04/2019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19/04/2019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19/04/2019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Byakugan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F6B771-D4C7-4B76-A01B-38F370E3D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Douglas Gabriel da Silva Araújo;</a:t>
            </a:r>
          </a:p>
          <a:p>
            <a:r>
              <a:rPr lang="pt-BR" dirty="0"/>
              <a:t>Isaac Marlon da Silva Lourenço;</a:t>
            </a:r>
          </a:p>
          <a:p>
            <a:r>
              <a:rPr lang="pt-BR" dirty="0"/>
              <a:t>Paulo Vitor Lima Borges.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345C81-C545-41BF-ADCB-D16CEB412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Lennedy Campos Soares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pic>
        <p:nvPicPr>
          <p:cNvPr id="2050" name="Picture 2" descr="Resultado de imagem para byakugan">
            <a:extLst>
              <a:ext uri="{FF2B5EF4-FFF2-40B4-BE49-F238E27FC236}">
                <a16:creationId xmlns:a16="http://schemas.microsoft.com/office/drawing/2014/main" id="{477981B7-7156-470C-B624-85EC4A93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7" y="3582650"/>
            <a:ext cx="3974927" cy="29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 fontScale="92500"/>
          </a:bodyPr>
          <a:lstStyle/>
          <a:p>
            <a:r>
              <a:rPr lang="pt-BR" sz="2700" dirty="0"/>
              <a:t>EDNO, Francisco. </a:t>
            </a:r>
            <a:r>
              <a:rPr lang="pt-BR" sz="2700" b="1" dirty="0"/>
              <a:t>Tutoriais sobre ROS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14 dez. 2014. Disponível em: http://wiki.ros.org/</a:t>
            </a:r>
            <a:r>
              <a:rPr lang="pt-BR" sz="2700" dirty="0" err="1"/>
              <a:t>pt_BR</a:t>
            </a:r>
            <a:r>
              <a:rPr lang="pt-BR" sz="2700" dirty="0"/>
              <a:t>/ROS/</a:t>
            </a:r>
            <a:r>
              <a:rPr lang="pt-BR" sz="2700" dirty="0" err="1"/>
              <a:t>Tutorials</a:t>
            </a:r>
            <a:r>
              <a:rPr lang="pt-BR" sz="2700" dirty="0"/>
              <a:t>. Acesso em: 15 mar. 2019.</a:t>
            </a:r>
          </a:p>
          <a:p>
            <a:r>
              <a:rPr lang="pt-BR" sz="2700" dirty="0"/>
              <a:t>OPENCV DEV TEAM. </a:t>
            </a:r>
            <a:r>
              <a:rPr lang="pt-BR" sz="2700" b="1" dirty="0" err="1"/>
              <a:t>OpenCV</a:t>
            </a:r>
            <a:r>
              <a:rPr lang="pt-BR" sz="2700" b="1" dirty="0"/>
              <a:t> 2.4.13.7 </a:t>
            </a:r>
            <a:r>
              <a:rPr lang="pt-BR" sz="2700" b="1" dirty="0" err="1"/>
              <a:t>documentation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12 jul. 2018. Disponível em: https://docs.opencv.org/2.4.13.7/. Acesso em: 15 mar. 2019.</a:t>
            </a:r>
          </a:p>
          <a:p>
            <a:r>
              <a:rPr lang="pt-BR" sz="2700" dirty="0"/>
              <a:t>AMORIM, Junior Aguilar </a:t>
            </a:r>
            <a:r>
              <a:rPr lang="pt-BR" sz="2700" i="1" dirty="0"/>
              <a:t>et al</a:t>
            </a:r>
            <a:r>
              <a:rPr lang="pt-BR" sz="2700" b="1" dirty="0"/>
              <a:t>. Implementação de um robô para competição baseado em visão computacional</a:t>
            </a:r>
            <a:r>
              <a:rPr lang="pt-BR" sz="2700" dirty="0"/>
              <a:t>. Anais da Mostra Nacional de Robótica, http://www.mnr.org.br/, 2018.</a:t>
            </a:r>
          </a:p>
          <a:p>
            <a:r>
              <a:rPr lang="pt-BR" dirty="0"/>
              <a:t>MARINATO, Gabriela P. ; SOARES, Joyce A. P.; AMARAL, Eduardo M. A. </a:t>
            </a:r>
            <a:r>
              <a:rPr lang="pt-BR" b="1" dirty="0"/>
              <a:t>Sistema de detecção e resgate de vítima para um robô autônomo seguidor de linha baseado em visão computacional</a:t>
            </a:r>
            <a:r>
              <a:rPr lang="pt-BR" dirty="0"/>
              <a:t>. Mostra Nacional de Robótica (MNR) , Serra - ES - Brasil, 2017. Disponível em: http://sistemaolimpo.org. Acesso em: 16 abr. 2019.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/>
          </a:bodyPr>
          <a:lstStyle/>
          <a:p>
            <a:r>
              <a:rPr lang="pt-BR" dirty="0"/>
              <a:t>ORGANIZAÇÃO OBR. </a:t>
            </a:r>
            <a:r>
              <a:rPr lang="pt-BR" b="1" dirty="0"/>
              <a:t>Modalidade Prática 2019 Regras e Instruções - Etapa Regional/Estadual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2019. Disponível em: http://www.obr.org.br/. Acesso em: 16 abr. 2019.</a:t>
            </a:r>
          </a:p>
          <a:p>
            <a:r>
              <a:rPr lang="pt-BR" dirty="0"/>
              <a:t>ORGANIZAÇÃO OBR. </a:t>
            </a:r>
            <a:r>
              <a:rPr lang="pt-BR" b="1" dirty="0"/>
              <a:t>Modalidade Prática 2018 Regras e Instruções - Etapa Nacional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2018. Disponível em: http://www.obr.org.br/. Acesso em: 16 abr. 2019.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71275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Disciplinas Integradas;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Complexidade do acesso a áreas de desastre;</a:t>
            </a:r>
          </a:p>
          <a:p>
            <a:r>
              <a:rPr lang="pt-BR" dirty="0"/>
              <a:t>Risco mútuo (resgatadores correm risco);</a:t>
            </a:r>
          </a:p>
          <a:p>
            <a:r>
              <a:rPr lang="pt-BR" dirty="0"/>
              <a:t>Poucos equipamentos precisos que identifiquem vítimas;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1" y="3429000"/>
            <a:ext cx="4476009" cy="2526497"/>
          </a:xfrm>
          <a:prstGeom prst="rect">
            <a:avLst/>
          </a:prstGeom>
        </p:spPr>
      </p:pic>
      <p:pic>
        <p:nvPicPr>
          <p:cNvPr id="9" name="Imagem 8" descr="Escombros em um desastre">
            <a:extLst>
              <a:ext uri="{FF2B5EF4-FFF2-40B4-BE49-F238E27FC236}">
                <a16:creationId xmlns:a16="http://schemas.microsoft.com/office/drawing/2014/main" id="{C38D68EA-152B-40B7-A2D0-DA948A36CC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3" y="3429000"/>
            <a:ext cx="3969566" cy="2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Objetivo geral:</a:t>
            </a:r>
          </a:p>
          <a:p>
            <a:r>
              <a:rPr lang="pt-BR" sz="2000" dirty="0"/>
              <a:t>Olimpíada Brasileira de Robótica (OBR);</a:t>
            </a:r>
          </a:p>
          <a:p>
            <a:r>
              <a:rPr lang="pt-BR" sz="2000" dirty="0"/>
              <a:t>Emulação de resgate de vítimas em áreas de desastre;</a:t>
            </a:r>
          </a:p>
          <a:p>
            <a:endParaRPr lang="pt-BR" sz="2000" dirty="0"/>
          </a:p>
          <a:p>
            <a:r>
              <a:rPr lang="pt-BR" dirty="0"/>
              <a:t>Objetivo específico:</a:t>
            </a:r>
          </a:p>
          <a:p>
            <a:r>
              <a:rPr lang="pt-BR" sz="2000" dirty="0"/>
              <a:t>Desenvolver uma solução para um dos desafios propostos pela OBR;</a:t>
            </a:r>
          </a:p>
          <a:p>
            <a:r>
              <a:rPr lang="pt-BR" sz="2000" dirty="0"/>
              <a:t>Resgate das vítimas;</a:t>
            </a:r>
          </a:p>
          <a:p>
            <a:r>
              <a:rPr lang="pt-BR" sz="2000" dirty="0"/>
              <a:t>Implementar métodos de tratamento de imagem ao robô;</a:t>
            </a:r>
          </a:p>
        </p:txBody>
      </p:sp>
      <p:pic>
        <p:nvPicPr>
          <p:cNvPr id="1026" name="Picture 2" descr="Resultado de imagem para logo obr">
            <a:extLst>
              <a:ext uri="{FF2B5EF4-FFF2-40B4-BE49-F238E27FC236}">
                <a16:creationId xmlns:a16="http://schemas.microsoft.com/office/drawing/2014/main" id="{F5EAC3AB-9AE2-43C4-B788-FB5EE31C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77" y="2214751"/>
            <a:ext cx="3955446" cy="35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06963"/>
            <a:ext cx="4114800" cy="917574"/>
          </a:xfrm>
        </p:spPr>
        <p:txBody>
          <a:bodyPr>
            <a:noAutofit/>
          </a:bodyPr>
          <a:lstStyle/>
          <a:p>
            <a:r>
              <a:rPr lang="pt-BR" sz="2000" dirty="0">
                <a:cs typeface="Arial" panose="020B0604020202020204" pitchFamily="34" charset="0"/>
              </a:rPr>
              <a:t>IMPLEMENTAÇÃO DE UM ROBÔ PARA OBR BASEADO EM VISÃO COMPUTACIONAL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Uma imagem contendo chão, interior&#10;&#10;Descrição gerada com muito alta confiança">
            <a:extLst>
              <a:ext uri="{FF2B5EF4-FFF2-40B4-BE49-F238E27FC236}">
                <a16:creationId xmlns:a16="http://schemas.microsoft.com/office/drawing/2014/main" id="{9EF9418B-7B5D-4092-AD48-EA65F586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61763"/>
            <a:ext cx="4165959" cy="31573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2AB182-A500-4722-B477-74068A570B22}"/>
              </a:ext>
            </a:extLst>
          </p:cNvPr>
          <p:cNvSpPr txBox="1"/>
          <p:nvPr/>
        </p:nvSpPr>
        <p:spPr>
          <a:xfrm>
            <a:off x="6096000" y="1323330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SISTEMA DE DETECÇÃO E RESGATE DE VÍTIMA PARA UM ROBÔ AUTÔNOMO SEGUIDOR DE LINHA BASEADO EM VISÃO COMPUTACIONAL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D6B788-BB10-48DD-999B-7EE76343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1746"/>
            <a:ext cx="3714750" cy="29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0" y="1676594"/>
            <a:ext cx="15613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1" y="4203487"/>
            <a:ext cx="13889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25" y="2073822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9" y="4360377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50" y="13069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54" y="3584752"/>
            <a:ext cx="2110946" cy="26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 icon png">
            <a:extLst>
              <a:ext uri="{FF2B5EF4-FFF2-40B4-BE49-F238E27FC236}">
                <a16:creationId xmlns:a16="http://schemas.microsoft.com/office/drawing/2014/main" id="{DDD1588A-86F6-4FD0-A6EA-61C8410E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82" y="4024521"/>
            <a:ext cx="4677636" cy="17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rello icon png">
            <a:extLst>
              <a:ext uri="{FF2B5EF4-FFF2-40B4-BE49-F238E27FC236}">
                <a16:creationId xmlns:a16="http://schemas.microsoft.com/office/drawing/2014/main" id="{3A73D4D6-2B95-4F4C-998C-CD2F149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40" y="2073822"/>
            <a:ext cx="3374720" cy="10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2C16D62-E4F4-4D6E-9D13-862B946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Fundamentos de lógica e algoritmo;</a:t>
            </a:r>
          </a:p>
          <a:p>
            <a:r>
              <a:rPr lang="pt-BR" sz="3600" dirty="0"/>
              <a:t>Programação estruturada e orientada a objetos;</a:t>
            </a:r>
          </a:p>
          <a:p>
            <a:r>
              <a:rPr lang="pt-BR" sz="3600" dirty="0"/>
              <a:t>Matemática;</a:t>
            </a:r>
          </a:p>
          <a:p>
            <a:r>
              <a:rPr lang="pt-BR" sz="3600" dirty="0"/>
              <a:t>Eletrônica analógica e digital;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1B8D1-7B2A-4F21-BCEF-C6AA443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Byakugan</a:t>
            </a:r>
            <a:r>
              <a:rPr lang="pt-BR" dirty="0"/>
              <a:t>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DD1A5A-0080-4215-9BFF-DB5F867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66DED6-B701-41ED-84A3-B6543908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 INTEGRADAS</a:t>
            </a:r>
          </a:p>
        </p:txBody>
      </p:sp>
    </p:spTree>
    <p:extLst>
      <p:ext uri="{BB962C8B-B14F-4D97-AF65-F5344CB8AC3E}">
        <p14:creationId xmlns:p14="http://schemas.microsoft.com/office/powerpoint/2010/main" val="122581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FB8C97-DCD1-4CD1-83A2-0B5A71E82BAB}"/>
              </a:ext>
            </a:extLst>
          </p:cNvPr>
          <p:cNvCxnSpPr>
            <a:cxnSpLocks/>
          </p:cNvCxnSpPr>
          <p:nvPr/>
        </p:nvCxnSpPr>
        <p:spPr>
          <a:xfrm>
            <a:off x="1764816" y="3708587"/>
            <a:ext cx="693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00" y="3082119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44919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 descr="Uma imagem contendo metalúrgico, engrenagem, interior&#10;&#10;Descrição gerada automaticamente">
            <a:extLst>
              <a:ext uri="{FF2B5EF4-FFF2-40B4-BE49-F238E27FC236}">
                <a16:creationId xmlns:a16="http://schemas.microsoft.com/office/drawing/2014/main" id="{0B1A06F9-4F8F-4312-8486-A4F625FD78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2" t="1869" r="14435" b="3442"/>
          <a:stretch/>
        </p:blipFill>
        <p:spPr>
          <a:xfrm>
            <a:off x="8938817" y="2448963"/>
            <a:ext cx="2968408" cy="261857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41A86EB-3EC5-43C9-8367-313130A0EE7F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5048523" y="3758250"/>
            <a:ext cx="693246" cy="5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B7E3651-88A7-415E-83AE-911FF46EA05F}"/>
              </a:ext>
            </a:extLst>
          </p:cNvPr>
          <p:cNvCxnSpPr>
            <a:cxnSpLocks/>
            <a:stCxn id="1030" idx="3"/>
            <a:endCxn id="47" idx="1"/>
          </p:cNvCxnSpPr>
          <p:nvPr/>
        </p:nvCxnSpPr>
        <p:spPr>
          <a:xfrm flipV="1">
            <a:off x="8194565" y="3758249"/>
            <a:ext cx="744252" cy="52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21748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316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Byakugan</vt:lpstr>
      <vt:lpstr>SUMÁRIO</vt:lpstr>
      <vt:lpstr>INTRODUÇÃO &amp; PROBLEMÁTICA</vt:lpstr>
      <vt:lpstr>OBJETIVOS</vt:lpstr>
      <vt:lpstr>SOLUÇÕES SIMILARES</vt:lpstr>
      <vt:lpstr>TECNOLOGIAS UTILIZADAS</vt:lpstr>
      <vt:lpstr>DISCIPLINAS INTEGRADAS</vt:lpstr>
      <vt:lpstr>SOLUÇÃO TECNOLÓGICA</vt:lpstr>
      <vt:lpstr>CRONOGRAMA</vt:lpstr>
      <vt:lpstr>REFERÊNCIAS</vt:lpstr>
      <vt:lpstr>REFERÊNCIAS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Douglas Gabriel</cp:lastModifiedBy>
  <cp:revision>51</cp:revision>
  <dcterms:created xsi:type="dcterms:W3CDTF">2019-04-12T15:35:12Z</dcterms:created>
  <dcterms:modified xsi:type="dcterms:W3CDTF">2019-04-19T20:32:21Z</dcterms:modified>
</cp:coreProperties>
</file>