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DFD4-46D5-4090-B7C5-EF64A493A1D3}" type="datetimeFigureOut">
              <a:rPr lang="pt-BR" smtClean="0"/>
              <a:t>31/05/2015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58BC-EAB5-4B26-AB24-BA7E7A7721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51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DFD4-46D5-4090-B7C5-EF64A493A1D3}" type="datetimeFigureOut">
              <a:rPr lang="pt-BR" smtClean="0"/>
              <a:t>31/05/2015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58BC-EAB5-4B26-AB24-BA7E7A7721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124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DFD4-46D5-4090-B7C5-EF64A493A1D3}" type="datetimeFigureOut">
              <a:rPr lang="pt-BR" smtClean="0"/>
              <a:t>31/05/2015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58BC-EAB5-4B26-AB24-BA7E7A7721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78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DFD4-46D5-4090-B7C5-EF64A493A1D3}" type="datetimeFigureOut">
              <a:rPr lang="pt-BR" smtClean="0"/>
              <a:t>31/05/2015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58BC-EAB5-4B26-AB24-BA7E7A7721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3614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DFD4-46D5-4090-B7C5-EF64A493A1D3}" type="datetimeFigureOut">
              <a:rPr lang="pt-BR" smtClean="0"/>
              <a:t>31/05/2015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58BC-EAB5-4B26-AB24-BA7E7A7721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64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DFD4-46D5-4090-B7C5-EF64A493A1D3}" type="datetimeFigureOut">
              <a:rPr lang="pt-BR" smtClean="0"/>
              <a:t>31/05/2015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58BC-EAB5-4B26-AB24-BA7E7A7721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931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DFD4-46D5-4090-B7C5-EF64A493A1D3}" type="datetimeFigureOut">
              <a:rPr lang="pt-BR" smtClean="0"/>
              <a:t>31/05/2015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58BC-EAB5-4B26-AB24-BA7E7A7721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3486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DFD4-46D5-4090-B7C5-EF64A493A1D3}" type="datetimeFigureOut">
              <a:rPr lang="pt-BR" smtClean="0"/>
              <a:t>31/05/2015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58BC-EAB5-4B26-AB24-BA7E7A7721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50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DFD4-46D5-4090-B7C5-EF64A493A1D3}" type="datetimeFigureOut">
              <a:rPr lang="pt-BR" smtClean="0"/>
              <a:t>31/05/2015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58BC-EAB5-4B26-AB24-BA7E7A7721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056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DFD4-46D5-4090-B7C5-EF64A493A1D3}" type="datetimeFigureOut">
              <a:rPr lang="pt-BR" smtClean="0"/>
              <a:t>31/05/2015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58BC-EAB5-4B26-AB24-BA7E7A7721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46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DFD4-46D5-4090-B7C5-EF64A493A1D3}" type="datetimeFigureOut">
              <a:rPr lang="pt-BR" smtClean="0"/>
              <a:t>31/05/2015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58BC-EAB5-4B26-AB24-BA7E7A7721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638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7DFD4-46D5-4090-B7C5-EF64A493A1D3}" type="datetimeFigureOut">
              <a:rPr lang="pt-BR" smtClean="0"/>
              <a:t>31/05/2015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358BC-EAB5-4B26-AB24-BA7E7A7721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30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237626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Projeto 2: </a:t>
            </a:r>
            <a:br>
              <a:rPr lang="pt-BR" dirty="0" smtClean="0"/>
            </a:br>
            <a:r>
              <a:rPr lang="pt-BR" dirty="0" smtClean="0"/>
              <a:t>Identificação das rotas de menor custo em uma cidade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Aluno:</a:t>
            </a:r>
          </a:p>
          <a:p>
            <a:r>
              <a:rPr lang="pt-BR" dirty="0" smtClean="0"/>
              <a:t>Paulo Victor de Aguiar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58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Grafo 2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637" y="2763044"/>
            <a:ext cx="4276725" cy="2200275"/>
          </a:xfrm>
        </p:spPr>
      </p:pic>
    </p:spTree>
    <p:extLst>
      <p:ext uri="{BB962C8B-B14F-4D97-AF65-F5344CB8AC3E}">
        <p14:creationId xmlns:p14="http://schemas.microsoft.com/office/powerpoint/2010/main" val="9540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653" y="-38230"/>
            <a:ext cx="6264695" cy="6926996"/>
          </a:xfrm>
        </p:spPr>
      </p:pic>
    </p:spTree>
    <p:extLst>
      <p:ext uri="{BB962C8B-B14F-4D97-AF65-F5344CB8AC3E}">
        <p14:creationId xmlns:p14="http://schemas.microsoft.com/office/powerpoint/2010/main" val="72528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Grafo 3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412" y="2162969"/>
            <a:ext cx="4829175" cy="3400425"/>
          </a:xfrm>
        </p:spPr>
      </p:pic>
    </p:spTree>
    <p:extLst>
      <p:ext uri="{BB962C8B-B14F-4D97-AF65-F5344CB8AC3E}">
        <p14:creationId xmlns:p14="http://schemas.microsoft.com/office/powerpoint/2010/main" val="850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660" y="-72424"/>
            <a:ext cx="6120680" cy="6969302"/>
          </a:xfrm>
        </p:spPr>
      </p:pic>
    </p:spTree>
    <p:extLst>
      <p:ext uri="{BB962C8B-B14F-4D97-AF65-F5344CB8AC3E}">
        <p14:creationId xmlns:p14="http://schemas.microsoft.com/office/powerpoint/2010/main" val="393904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Descritor.h</a:t>
            </a:r>
            <a:endParaRPr lang="pt-BR" dirty="0" smtClean="0"/>
          </a:p>
          <a:p>
            <a:r>
              <a:rPr lang="pt-BR" dirty="0" err="1" smtClean="0"/>
              <a:t>Floyd.c</a:t>
            </a:r>
            <a:endParaRPr lang="pt-BR" dirty="0" smtClean="0"/>
          </a:p>
          <a:p>
            <a:r>
              <a:rPr lang="pt-BR" dirty="0" err="1" smtClean="0"/>
              <a:t>Programa.c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885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Descritor.h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 smtClean="0"/>
              <a:t>#include &lt;</a:t>
            </a:r>
            <a:r>
              <a:rPr lang="pt-BR" dirty="0" err="1" smtClean="0"/>
              <a:t>stdio.h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r>
              <a:rPr lang="pt-BR" dirty="0" smtClean="0"/>
              <a:t>#include &lt;</a:t>
            </a:r>
            <a:r>
              <a:rPr lang="pt-BR" dirty="0" err="1" smtClean="0"/>
              <a:t>stdlib.h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//</a:t>
            </a:r>
            <a:r>
              <a:rPr lang="pt-BR" dirty="0" err="1" smtClean="0"/>
              <a:t>Struct</a:t>
            </a:r>
            <a:r>
              <a:rPr lang="pt-BR" dirty="0" smtClean="0"/>
              <a:t> para armazenar os valores de distancia e tempo de cada rua</a:t>
            </a:r>
          </a:p>
          <a:p>
            <a:pPr marL="0" indent="0">
              <a:buNone/>
            </a:pPr>
            <a:r>
              <a:rPr lang="pt-BR" dirty="0" err="1" smtClean="0"/>
              <a:t>typedef</a:t>
            </a:r>
            <a:r>
              <a:rPr lang="pt-BR" dirty="0" smtClean="0"/>
              <a:t> </a:t>
            </a:r>
            <a:r>
              <a:rPr lang="pt-BR" dirty="0" err="1" smtClean="0"/>
              <a:t>struct</a:t>
            </a:r>
            <a:r>
              <a:rPr lang="pt-BR" dirty="0" smtClean="0"/>
              <a:t>{</a:t>
            </a:r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int</a:t>
            </a:r>
            <a:r>
              <a:rPr lang="pt-BR" dirty="0" smtClean="0"/>
              <a:t> distancia;</a:t>
            </a:r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int</a:t>
            </a:r>
            <a:r>
              <a:rPr lang="pt-BR" dirty="0" smtClean="0"/>
              <a:t> tempo;</a:t>
            </a:r>
          </a:p>
          <a:p>
            <a:pPr marL="0" indent="0">
              <a:buNone/>
            </a:pPr>
            <a:r>
              <a:rPr lang="pt-BR" dirty="0" smtClean="0"/>
              <a:t>}Rua;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411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Floyd.c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000" dirty="0" smtClean="0"/>
              <a:t>#include &lt;</a:t>
            </a:r>
            <a:r>
              <a:rPr lang="pt-BR" sz="3000" dirty="0" err="1" smtClean="0"/>
              <a:t>stdio.h</a:t>
            </a:r>
            <a:r>
              <a:rPr lang="pt-BR" sz="3000" dirty="0" smtClean="0"/>
              <a:t>&gt;</a:t>
            </a:r>
          </a:p>
          <a:p>
            <a:pPr marL="0" indent="0">
              <a:buNone/>
            </a:pPr>
            <a:r>
              <a:rPr lang="pt-BR" sz="3000" dirty="0" smtClean="0"/>
              <a:t>#include &lt;</a:t>
            </a:r>
            <a:r>
              <a:rPr lang="pt-BR" sz="3000" dirty="0" err="1" smtClean="0"/>
              <a:t>stdlib.h</a:t>
            </a:r>
            <a:r>
              <a:rPr lang="pt-BR" sz="3000" dirty="0" smtClean="0"/>
              <a:t>&gt;</a:t>
            </a:r>
          </a:p>
          <a:p>
            <a:pPr marL="0" indent="0">
              <a:buNone/>
            </a:pPr>
            <a:r>
              <a:rPr lang="pt-BR" sz="3000" dirty="0" smtClean="0"/>
              <a:t>#include "</a:t>
            </a:r>
            <a:r>
              <a:rPr lang="pt-BR" sz="3000" dirty="0" err="1" smtClean="0"/>
              <a:t>Descritor.h</a:t>
            </a:r>
            <a:r>
              <a:rPr lang="pt-BR" sz="3000" dirty="0" smtClean="0"/>
              <a:t>“</a:t>
            </a:r>
          </a:p>
          <a:p>
            <a:pPr marL="0" indent="0">
              <a:buNone/>
            </a:pPr>
            <a:endParaRPr lang="pt-BR" sz="3000" dirty="0" smtClean="0"/>
          </a:p>
          <a:p>
            <a:pPr marL="0" indent="0">
              <a:buNone/>
            </a:pPr>
            <a:r>
              <a:rPr lang="pt-BR" sz="3000" dirty="0" err="1" smtClean="0"/>
              <a:t>void</a:t>
            </a:r>
            <a:r>
              <a:rPr lang="pt-BR" sz="3000" dirty="0" smtClean="0"/>
              <a:t> </a:t>
            </a:r>
            <a:r>
              <a:rPr lang="pt-BR" sz="3000" dirty="0" err="1" smtClean="0"/>
              <a:t>floyd</a:t>
            </a:r>
            <a:r>
              <a:rPr lang="pt-BR" sz="3000" dirty="0" smtClean="0"/>
              <a:t>(Rua **matriz, </a:t>
            </a:r>
            <a:r>
              <a:rPr lang="pt-BR" sz="3000" dirty="0" err="1" smtClean="0"/>
              <a:t>int</a:t>
            </a:r>
            <a:r>
              <a:rPr lang="pt-BR" sz="3000" dirty="0" smtClean="0"/>
              <a:t> tamanho){</a:t>
            </a:r>
          </a:p>
          <a:p>
            <a:pPr marL="0" indent="0">
              <a:buNone/>
            </a:pPr>
            <a:r>
              <a:rPr lang="pt-BR" sz="3000" dirty="0" smtClean="0"/>
              <a:t>	</a:t>
            </a:r>
            <a:r>
              <a:rPr lang="pt-BR" sz="3000" dirty="0" err="1" smtClean="0"/>
              <a:t>int</a:t>
            </a:r>
            <a:r>
              <a:rPr lang="pt-BR" sz="3000" dirty="0" smtClean="0"/>
              <a:t> k, i, j; //Contadores</a:t>
            </a:r>
          </a:p>
          <a:p>
            <a:pPr marL="0" indent="0">
              <a:buNone/>
            </a:pPr>
            <a:r>
              <a:rPr lang="pt-BR" sz="3000" dirty="0" smtClean="0"/>
              <a:t>	Rua ***</a:t>
            </a:r>
            <a:r>
              <a:rPr lang="pt-BR" sz="3000" dirty="0" err="1" smtClean="0"/>
              <a:t>novamatriz</a:t>
            </a:r>
            <a:r>
              <a:rPr lang="pt-BR" sz="3000" dirty="0" smtClean="0"/>
              <a:t>;</a:t>
            </a:r>
          </a:p>
          <a:p>
            <a:pPr marL="0" indent="0">
              <a:buNone/>
            </a:pPr>
            <a:r>
              <a:rPr lang="pt-BR" sz="3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288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Floyd.c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A matriz </a:t>
            </a:r>
            <a:r>
              <a:rPr lang="pt-BR" dirty="0" err="1" smtClean="0"/>
              <a:t>novamatriz</a:t>
            </a:r>
            <a:r>
              <a:rPr lang="pt-BR" dirty="0" smtClean="0"/>
              <a:t> é alocada em 3 níveis [k][i][j] do tamanho do </a:t>
            </a:r>
            <a:r>
              <a:rPr lang="pt-BR" dirty="0" err="1" smtClean="0"/>
              <a:t>int</a:t>
            </a:r>
            <a:r>
              <a:rPr lang="pt-BR" dirty="0" smtClean="0"/>
              <a:t> tamanho</a:t>
            </a:r>
          </a:p>
          <a:p>
            <a:r>
              <a:rPr lang="pt-BR" dirty="0" smtClean="0"/>
              <a:t>A </a:t>
            </a:r>
            <a:r>
              <a:rPr lang="pt-BR" dirty="0" err="1" smtClean="0"/>
              <a:t>novamatriz</a:t>
            </a:r>
            <a:r>
              <a:rPr lang="pt-BR" dirty="0" smtClean="0"/>
              <a:t>[0][i][j] é criada em base da matriz original, aplicando a condição:</a:t>
            </a:r>
          </a:p>
          <a:p>
            <a:pPr marL="0" indent="0">
              <a:buNone/>
            </a:pPr>
            <a:r>
              <a:rPr lang="pt-BR" dirty="0" smtClean="0"/>
              <a:t>	D[k-1][i][j] &lt; D[k-1][i][k] + D[k-1][k][j]</a:t>
            </a:r>
          </a:p>
          <a:p>
            <a:r>
              <a:rPr lang="pt-BR" dirty="0" smtClean="0"/>
              <a:t>Com a primeira matriz criada o mesmo processo acontece com as outras matrizes até chegarmos a n matrizes, sendo n = </a:t>
            </a:r>
            <a:r>
              <a:rPr lang="pt-BR" dirty="0" err="1" smtClean="0"/>
              <a:t>int</a:t>
            </a:r>
            <a:r>
              <a:rPr lang="pt-BR" dirty="0" smtClean="0"/>
              <a:t> tamanho.</a:t>
            </a:r>
          </a:p>
          <a:p>
            <a:r>
              <a:rPr lang="pt-BR" dirty="0" smtClean="0"/>
              <a:t>A matriz original é atualizada com a ultima matriz criada.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285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Programa.c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 smtClean="0"/>
              <a:t>#include &lt;</a:t>
            </a:r>
            <a:r>
              <a:rPr lang="pt-BR" dirty="0" err="1" smtClean="0"/>
              <a:t>stdio.h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r>
              <a:rPr lang="pt-BR" dirty="0" smtClean="0"/>
              <a:t>#include &lt;</a:t>
            </a:r>
            <a:r>
              <a:rPr lang="pt-BR" dirty="0" err="1" smtClean="0"/>
              <a:t>stdlib.h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r>
              <a:rPr lang="pt-BR" dirty="0" smtClean="0"/>
              <a:t>#include "</a:t>
            </a:r>
            <a:r>
              <a:rPr lang="pt-BR" dirty="0" err="1" smtClean="0"/>
              <a:t>Floyd.c</a:t>
            </a:r>
            <a:r>
              <a:rPr lang="pt-BR" dirty="0" smtClean="0"/>
              <a:t>"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main</a:t>
            </a:r>
            <a:r>
              <a:rPr lang="pt-BR" dirty="0" smtClean="0"/>
              <a:t>() {    </a:t>
            </a:r>
          </a:p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dirty="0" err="1" smtClean="0"/>
              <a:t>int</a:t>
            </a:r>
            <a:r>
              <a:rPr lang="pt-BR" dirty="0" smtClean="0"/>
              <a:t> i, j; // contadores</a:t>
            </a:r>
          </a:p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dirty="0" err="1" smtClean="0"/>
              <a:t>int</a:t>
            </a:r>
            <a:r>
              <a:rPr lang="pt-BR" dirty="0" smtClean="0"/>
              <a:t> ne; // n de esquinas (</a:t>
            </a:r>
            <a:r>
              <a:rPr lang="pt-BR" dirty="0" err="1" smtClean="0"/>
              <a:t>vertices</a:t>
            </a:r>
            <a:r>
              <a:rPr lang="pt-BR" dirty="0" smtClean="0"/>
              <a:t>)</a:t>
            </a:r>
          </a:p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nr</a:t>
            </a:r>
            <a:r>
              <a:rPr lang="pt-BR" dirty="0" smtClean="0"/>
              <a:t>; //n de ruas (arestas)</a:t>
            </a:r>
          </a:p>
          <a:p>
            <a:pPr marL="0" indent="0">
              <a:buNone/>
            </a:pPr>
            <a:r>
              <a:rPr lang="pt-BR" dirty="0" smtClean="0"/>
              <a:t>    Rua **r; // matriz do grafo de ruas</a:t>
            </a:r>
          </a:p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dirty="0" err="1" smtClean="0"/>
              <a:t>int</a:t>
            </a:r>
            <a:r>
              <a:rPr lang="pt-BR" dirty="0" smtClean="0"/>
              <a:t> u, v; // coordenadas</a:t>
            </a:r>
          </a:p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dirty="0" err="1" smtClean="0"/>
              <a:t>int</a:t>
            </a:r>
            <a:r>
              <a:rPr lang="pt-BR" dirty="0" smtClean="0"/>
              <a:t> ei, </a:t>
            </a:r>
            <a:r>
              <a:rPr lang="pt-BR" dirty="0" err="1" smtClean="0"/>
              <a:t>ef</a:t>
            </a:r>
            <a:r>
              <a:rPr lang="pt-BR" dirty="0" smtClean="0"/>
              <a:t>; //esquina inicial e esquina final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550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Programa.c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É obtido o numero de esquinas para fazer a alocação da matriz r</a:t>
            </a:r>
          </a:p>
          <a:p>
            <a:r>
              <a:rPr lang="pt-BR" dirty="0" smtClean="0"/>
              <a:t>Com a alocação feita, a matriz r é iniciada com tempo e distancia infinito (1000)</a:t>
            </a:r>
          </a:p>
          <a:p>
            <a:r>
              <a:rPr lang="pt-BR" dirty="0" smtClean="0"/>
              <a:t>Em seguida é lido o ponto de origem e destino e o numero de ruas. Conforme o numero de ruas é feito n leituras para obter as equinas que foram a rua e seu tempo e distancia</a:t>
            </a:r>
          </a:p>
          <a:p>
            <a:r>
              <a:rPr lang="pt-BR" dirty="0" smtClean="0"/>
              <a:t>Por fim é imprimido a matriz original e a matriz com o </a:t>
            </a:r>
            <a:r>
              <a:rPr lang="pt-BR" dirty="0" err="1" smtClean="0"/>
              <a:t>floyd</a:t>
            </a:r>
            <a:r>
              <a:rPr lang="pt-BR" dirty="0" smtClean="0"/>
              <a:t> aplicado, mostrando o menor tempo e distancia total.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711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Grafo 1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87" y="3005931"/>
            <a:ext cx="6372225" cy="1714500"/>
          </a:xfrm>
        </p:spPr>
      </p:pic>
    </p:spTree>
    <p:extLst>
      <p:ext uri="{BB962C8B-B14F-4D97-AF65-F5344CB8AC3E}">
        <p14:creationId xmlns:p14="http://schemas.microsoft.com/office/powerpoint/2010/main" val="164647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84" y="0"/>
            <a:ext cx="6879633" cy="6858000"/>
          </a:xfrm>
        </p:spPr>
      </p:pic>
    </p:spTree>
    <p:extLst>
      <p:ext uri="{BB962C8B-B14F-4D97-AF65-F5344CB8AC3E}">
        <p14:creationId xmlns:p14="http://schemas.microsoft.com/office/powerpoint/2010/main" val="418519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286</Words>
  <Application>Microsoft Office PowerPoint</Application>
  <PresentationFormat>Apresentação na tela (4:3)</PresentationFormat>
  <Paragraphs>52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Projeto 2:  Identificação das rotas de menor custo em uma cidade </vt:lpstr>
      <vt:lpstr>Projeto:</vt:lpstr>
      <vt:lpstr>Descritor.h</vt:lpstr>
      <vt:lpstr>Floyd.c</vt:lpstr>
      <vt:lpstr>Floyd.c</vt:lpstr>
      <vt:lpstr>Programa.c</vt:lpstr>
      <vt:lpstr>Programa.c</vt:lpstr>
      <vt:lpstr>Grafo 1</vt:lpstr>
      <vt:lpstr>Apresentação do PowerPoint</vt:lpstr>
      <vt:lpstr>Grafo 2</vt:lpstr>
      <vt:lpstr>Apresentação do PowerPoint</vt:lpstr>
      <vt:lpstr>Grafo 3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2:  Identificação das rotas de menor custo em uma cidade</dc:title>
  <dc:creator>UDESC</dc:creator>
  <cp:lastModifiedBy>PV</cp:lastModifiedBy>
  <cp:revision>7</cp:revision>
  <dcterms:created xsi:type="dcterms:W3CDTF">2015-05-18T12:41:17Z</dcterms:created>
  <dcterms:modified xsi:type="dcterms:W3CDTF">2015-05-31T04:07:02Z</dcterms:modified>
</cp:coreProperties>
</file>