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4"/>
  </p:sldMasterIdLst>
  <p:sldIdLst>
    <p:sldId id="256" r:id="rId5"/>
    <p:sldId id="257" r:id="rId6"/>
    <p:sldId id="259" r:id="rId7"/>
    <p:sldId id="260" r:id="rId8"/>
    <p:sldId id="261" r:id="rId9"/>
    <p:sldId id="264" r:id="rId10"/>
    <p:sldId id="262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08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40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2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1634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48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387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307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7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4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80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2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5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0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79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34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63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2D47E-0AF1-4C27-801F-64E3E5BF7F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19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44338E74-7F25-AF9B-A6D0-0159F58A3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519" y="0"/>
            <a:ext cx="12323519" cy="691716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D818BD8-4A61-3990-E2E9-17CB7A941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652" y="2473853"/>
            <a:ext cx="11127508" cy="1910293"/>
          </a:xfrm>
        </p:spPr>
        <p:txBody>
          <a:bodyPr>
            <a:normAutofit/>
          </a:bodyPr>
          <a:lstStyle/>
          <a:p>
            <a:r>
              <a:rPr lang="pt-BR" sz="4000" dirty="0">
                <a:highlight>
                  <a:srgbClr val="000000"/>
                </a:highlight>
              </a:rPr>
              <a:t>agenda 8 – Apresentação de projeto. </a:t>
            </a:r>
          </a:p>
        </p:txBody>
      </p:sp>
    </p:spTree>
    <p:extLst>
      <p:ext uri="{BB962C8B-B14F-4D97-AF65-F5344CB8AC3E}">
        <p14:creationId xmlns:p14="http://schemas.microsoft.com/office/powerpoint/2010/main" val="387027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1FA93-86BE-B99D-D9A7-F9A61723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Etapas para criar o código “lista de amigos”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8FE78F-B8B1-65A6-4C49-8D469C56E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854679"/>
            <a:ext cx="10353762" cy="4502989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Criamos o banco de dados com uma tabela amigos com: Id nome, apelido e e-mail;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Criação dos arquivos para inserir, excluir, atualizar e deletar no banco de dados;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Criação do arquivo index.php com dois links para cadastro.php e listar.php;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Criação do formulário no arquivo cadastro.php com id, nome, apelido e e-mail;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Criação do cadastroAction para inserir dados na tabela;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Criação da tabela com seis campos no arquivo listar.php;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Criação dos links para remover amigo e atualizar amigo;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Criação dos arquivos excluir e excluirAction para exclusão de amigos;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Criação do formulário no arquivo excluir com nome, apelido e e-mail;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7301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1E7E87-EFC9-0A51-5AF2-C435D256F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00996"/>
            <a:ext cx="10353762" cy="4290204"/>
          </a:xfrm>
        </p:spPr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Criação da sentença delete no arquivo excluirAction;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Criação dos arquivos atualizar.php e atualizarAction;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Criação do formulário no arquivo atualizar.php com nome, apelido e e-mail;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Criação da sentença update no arquivo atualizarAction;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Criação da tabela usuário para restringir dados de acesso;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Criação da página de login no index.php;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Criação do loginAction para conexão e execução da sentença select;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Utilização da função session_start() para armazenamento de informações do usuário;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Criação do arquivo verificarAcesso para verificar sessões abertas;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Criação do arquivo acessoNegado com mensagem de acesso negado;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Criação do logoutAction.php para remover a variável de sessão e redirecionar para o index.php.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75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C2198-A990-B0B0-D622-3CD813458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051" y="1066800"/>
            <a:ext cx="9493249" cy="536994"/>
          </a:xfrm>
        </p:spPr>
        <p:txBody>
          <a:bodyPr>
            <a:normAutofit/>
          </a:bodyPr>
          <a:lstStyle/>
          <a:p>
            <a:pPr algn="ctr"/>
            <a:r>
              <a:rPr lang="pt-BR" sz="3200" b="1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Importação de Arquivo (Require e Include)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3B6AFC-D86A-626E-5965-E19EC7364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1 - é usado para incluir um arquivo PHP em outro arquivo PHP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2 - Se o arquivo incluído não existir, o PHP gera um erro fatal e interrompe a execução do script.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3 - Usado para carregar arquivos essenciais, como configurações, funções ou classes.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– Não aceita o parâmetro via GET (caso use, será ignorado);</a:t>
            </a:r>
          </a:p>
          <a:p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</a:t>
            </a:r>
            <a:b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1-</a:t>
            </a: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usado para incluir um arquivo PHP em outro arquivo PHP.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2 - Se o arquivo incluído não existir, o PHP gera um aviso e continua a execução do script.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3 - é usado para carregar arquivos não essenciais, como blocos de código opcionais, que não impedem a execução do script se não estiverem presentes.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– Aceita parâmetros via GET.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124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553DF4-5CF2-4317-F424-96D162345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146" y="353528"/>
            <a:ext cx="10353762" cy="550232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Usando require no código: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b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não precisarmos digitar o mesmo código de conexão com o banco de dados em todas as páginas que necessitam de acesso para inserir, deletar, atualizar ou realizar buscas no banco de dados, nós criamos um arquivo PHP(“conexaoBD.php” por exemplo) com o código de acesso completo e criamos uma importação em todas as páginas usando apenas uma única linha: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“require_once ‘conexaoBD.php’;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8B03E6C-FD2C-0FAC-6D91-ED1E7F8C1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798" y="1519730"/>
            <a:ext cx="4108458" cy="182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00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52B0DE-1259-84A2-DAF3-BC9B6F908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64233"/>
            <a:ext cx="10353762" cy="5891841"/>
          </a:xfrm>
        </p:spPr>
        <p:txBody>
          <a:bodyPr/>
          <a:lstStyle/>
          <a:p>
            <a:pPr algn="ctr"/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Isso facilita na montagem de novos códigos para páginas e caso o acesso sofra alguma alteração, apenas um arquivo vai precisar de alteração.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Outra boa utilização seria para criar </a:t>
            </a:r>
            <a:r>
              <a:rPr lang="pt-BR" sz="18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CABEÇALHO e RODAPÉ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usando a mesma mecânica de criar um arquivo separado e usar o require para inseri-los em todas as páginas.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sz="1800" dirty="0">
                <a:effectLst/>
              </a:rPr>
              <a:t>Usando em outras páginas:</a:t>
            </a:r>
          </a:p>
          <a:p>
            <a:pPr marL="0" indent="0" algn="ctr">
              <a:buNone/>
            </a:pPr>
            <a:br>
              <a:rPr lang="pt-BR" sz="1800" dirty="0">
                <a:effectLst/>
              </a:rPr>
            </a:br>
            <a:endParaRPr lang="pt-BR" sz="1800" dirty="0">
              <a:effectLst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7CDAD9F-5667-4C67-121A-5BDEF62EB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127" y="4657896"/>
            <a:ext cx="6601746" cy="35889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9B1B70B-5E5E-3040-E696-F443C08A1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127" y="2200103"/>
            <a:ext cx="6601746" cy="245779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F37D145-A573-534A-AF62-30DAFD82F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410" y="5529655"/>
            <a:ext cx="3448531" cy="16194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521D2A5-3AEF-AF7B-2BCD-3FB38E2B2F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563" y="5866933"/>
            <a:ext cx="3300874" cy="16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0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9F4D9-5D91-DA7F-B23D-11C0A4DB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i="0" u="none" strike="noStrike" baseline="0" dirty="0">
                <a:solidFill>
                  <a:srgbClr val="FF0000"/>
                </a:solidFill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SESSION e suas variáveis</a:t>
            </a:r>
            <a:endParaRPr lang="pt-BR" sz="4800" dirty="0">
              <a:solidFill>
                <a:srgbClr val="FF0000"/>
              </a:solidFill>
              <a:effectLst/>
              <a:highlight>
                <a:srgbClr val="C0C0C0"/>
              </a:highligh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5EBB79-1CB9-5772-BC94-48FB6DE13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879" y="1736436"/>
            <a:ext cx="10565592" cy="4392413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Söhne"/>
              </a:rPr>
              <a:t>O comando session é usado para manter informações de uma sessão PHP ativa em várias páginas da web;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Söhne"/>
              </a:rPr>
              <a:t>A session é um mecanismo de armazenamento de dados do lado do servidor que permite que os dados sejam acessados de várias páginas da web;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Söhne"/>
              </a:rPr>
              <a:t>O comando session_start() é usado para iniciar uma nova sessão ou retomar uma sessão existente;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Söhne"/>
              </a:rPr>
              <a:t>As informações da sessão são armazenadas em variáveis ​​globais do PHP, como $_SESSION;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Söhne"/>
              </a:rPr>
              <a:t>Os dados da sessão são armazenados em arquivos temporários no servidor web, com base em um identificador exclusivo de sessão gerado pelo PHP;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Söhne"/>
              </a:rPr>
              <a:t>As informações da sessão podem ser acessadas e manipuladas usando os comandos session_set_save_handler() e session_set_cookie_params();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Söhne"/>
              </a:rPr>
              <a:t>As informações da sessão podem ser usadas para manter o estado de login do usuário, carrinhos de compras, preferências do usuário e muito mais;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Söhne"/>
              </a:rPr>
              <a:t>É importante garantir que as informações da sessão sejam armazenadas com segurança, evitando a injeção de código malicioso, XSS e outros ataques de segurança</a:t>
            </a:r>
            <a:r>
              <a:rPr lang="pt-BR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Söhne"/>
              </a:rPr>
              <a:t>.</a:t>
            </a:r>
            <a:endParaRPr lang="pt-BR" b="0" i="0" dirty="0">
              <a:solidFill>
                <a:schemeClr val="bg1"/>
              </a:solidFill>
              <a:effectLst/>
              <a:highlight>
                <a:srgbClr val="C0C0C0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99233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20C170-1C9F-39D4-4CE1-D3ECB0AA7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868" y="1068789"/>
            <a:ext cx="10353762" cy="5248884"/>
          </a:xfrm>
        </p:spPr>
        <p:txBody>
          <a:bodyPr/>
          <a:lstStyle/>
          <a:p>
            <a:r>
              <a:rPr lang="pt-BR" dirty="0"/>
              <a:t>Criando uma session: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Usando em outras páginas para continuar em com a session: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C49CB50-A90F-B65B-851B-6C5768D84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420" y="1491622"/>
            <a:ext cx="2963194" cy="175724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F5A5EF5-EEB0-B2D1-BE55-16BAE8EE8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447" y="4031968"/>
            <a:ext cx="8058798" cy="175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5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A8605-8752-2CE1-C6BD-435DBA0F4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Criamos um arquivo para verificar se há uma sessão aberta: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FFD9450-A463-5BB9-DA44-EEF494F42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8460" y="1709497"/>
            <a:ext cx="5944430" cy="3439005"/>
          </a:xfrm>
        </p:spPr>
      </p:pic>
    </p:spTree>
    <p:extLst>
      <p:ext uri="{BB962C8B-B14F-4D97-AF65-F5344CB8AC3E}">
        <p14:creationId xmlns:p14="http://schemas.microsoft.com/office/powerpoint/2010/main" val="1748538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FF0E0-0027-A701-6818-C6AECCE1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Cookie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C363F8-1A48-8E21-3E66-BB60AFC25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b="0" i="0" u="none" strike="noStrike" baseline="0" dirty="0">
                <a:latin typeface="Calibri" panose="020F0502020204030204" pitchFamily="34" charset="0"/>
              </a:rPr>
              <a:t>Cookie são dados ou grupo de dados que browser (navegador) e o servidor Apache trocam dados e informações entre si, enquanto o usuário utiliza as páginas do seu site. Estes dados são salvos em arquivo de texto direto no computador do usuário. </a:t>
            </a:r>
            <a:br>
              <a:rPr lang="pt-BR" sz="1800" b="0" i="0" u="none" strike="noStrike" baseline="0" dirty="0">
                <a:latin typeface="Calibri" panose="020F0502020204030204" pitchFamily="34" charset="0"/>
              </a:rPr>
            </a:br>
            <a:r>
              <a:rPr lang="pt-BR" sz="1800" b="0" i="0" u="none" strike="noStrike" baseline="0" dirty="0">
                <a:latin typeface="Calibri" panose="020F0502020204030204" pitchFamily="34" charset="0"/>
              </a:rPr>
              <a:t>Comando para criar o cookie:</a:t>
            </a:r>
          </a:p>
          <a:p>
            <a:endParaRPr lang="pt-BR" sz="1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sz="1800" b="0" i="0" u="none" strike="noStrike" baseline="0" dirty="0">
              <a:latin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57847F3-DEDA-6374-587E-D71D5A759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463" y="3568824"/>
            <a:ext cx="6601073" cy="200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66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B9ACA-F680-E477-CCFE-4DFD6C63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Hospedagem e registro de domínio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73632C-1B1D-F09E-8418-2F09E35F6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pt-BR" sz="2400" b="0" i="0" dirty="0">
                <a:effectLst/>
                <a:latin typeface="Söhne"/>
              </a:rPr>
              <a:t>Hospedagem: é processo de armazenar um site e disponibilizá-lo para acesso na internet. É a alocação de espaço em um servidor web para armazenar os arquivos de um site e permitir que ele seja acessado por usuários em todo o mundo.</a:t>
            </a:r>
          </a:p>
          <a:p>
            <a:pPr algn="l"/>
            <a:r>
              <a:rPr lang="pt-BR" sz="2400" b="0" i="0" dirty="0">
                <a:effectLst/>
                <a:latin typeface="Söhne"/>
              </a:rPr>
              <a:t>A hospedagem de um site envolve várias etapas, como registro de domínio, seleção de um plano de hospedagem adequado às necessidades do site, transferência de arquivos para o servidor, configuração de bancos de dados, segurança e manutenção do servidor.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4547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E2D979DD235049A7C7FB95D1D1EA05" ma:contentTypeVersion="2" ma:contentTypeDescription="Create a new document." ma:contentTypeScope="" ma:versionID="11a2bf7f4f7ac68f37019e45c36ab9a6">
  <xsd:schema xmlns:xsd="http://www.w3.org/2001/XMLSchema" xmlns:xs="http://www.w3.org/2001/XMLSchema" xmlns:p="http://schemas.microsoft.com/office/2006/metadata/properties" xmlns:ns3="2d7233c0-453b-4e69-8434-16947e42dc92" targetNamespace="http://schemas.microsoft.com/office/2006/metadata/properties" ma:root="true" ma:fieldsID="91eee59961e4f44fc3b3bfffd11461bc" ns3:_="">
    <xsd:import namespace="2d7233c0-453b-4e69-8434-16947e42dc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7233c0-453b-4e69-8434-16947e42dc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72B06D-CE0B-4FC8-9909-FB5CCE9E25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7031FE-89B3-487D-BE0C-5A515F1D21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7233c0-453b-4e69-8434-16947e42dc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387BAB-F1F0-49D0-A89E-1B0E89489D9F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2d7233c0-453b-4e69-8434-16947e42dc92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TM02900771[[fn=Fatia]]</Template>
  <TotalTime>115</TotalTime>
  <Words>931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Bookman Old Style</vt:lpstr>
      <vt:lpstr>Calibri</vt:lpstr>
      <vt:lpstr>Rockwell</vt:lpstr>
      <vt:lpstr>Söhne</vt:lpstr>
      <vt:lpstr>Symbol</vt:lpstr>
      <vt:lpstr>Damask</vt:lpstr>
      <vt:lpstr>agenda 8 – Apresentação de projeto. </vt:lpstr>
      <vt:lpstr>Importação de Arquivo (Require e Include)</vt:lpstr>
      <vt:lpstr>Apresentação do PowerPoint</vt:lpstr>
      <vt:lpstr>Apresentação do PowerPoint</vt:lpstr>
      <vt:lpstr>SESSION e suas variáveis</vt:lpstr>
      <vt:lpstr>Apresentação do PowerPoint</vt:lpstr>
      <vt:lpstr>Criamos um arquivo para verificar se há uma sessão aberta:</vt:lpstr>
      <vt:lpstr>Cookie</vt:lpstr>
      <vt:lpstr>Hospedagem e registro de domínio</vt:lpstr>
      <vt:lpstr>Etapas para criar o código “lista de amigos”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8 – Apresentação de projeto.</dc:title>
  <dc:creator>PAULO COLOMBO</dc:creator>
  <cp:lastModifiedBy>PAULO COLOMBO</cp:lastModifiedBy>
  <cp:revision>3</cp:revision>
  <dcterms:created xsi:type="dcterms:W3CDTF">2023-04-06T23:25:02Z</dcterms:created>
  <dcterms:modified xsi:type="dcterms:W3CDTF">2023-04-08T14:27:27Z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0x01010052E2D979DD235049A7C7FB95D1D1EA05</vt:lpwstr>
  </property>
</Properties>
</file>