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96" r:id="rId5"/>
    <p:sldId id="261" r:id="rId6"/>
    <p:sldId id="298" r:id="rId7"/>
    <p:sldId id="297" r:id="rId8"/>
    <p:sldId id="262" r:id="rId9"/>
    <p:sldId id="263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Abel" panose="020B0604020202020204" charset="0"/>
      <p:regular r:id="rId16"/>
    </p:embeddedFont>
    <p:embeddedFont>
      <p:font typeface="Fjall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4F7"/>
    <a:srgbClr val="1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90F96F-19A0-4D3C-8E02-3150C60CD8A9}">
  <a:tblStyle styleId="{8990F96F-19A0-4D3C-8E02-3150C60CD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304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85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76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65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xmlns="" id="{B7DECEB3-A85C-B9F3-854F-768D8BBF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>
            <a:extLst>
              <a:ext uri="{FF2B5EF4-FFF2-40B4-BE49-F238E27FC236}">
                <a16:creationId xmlns:a16="http://schemas.microsoft.com/office/drawing/2014/main" xmlns="" id="{4EF2B0B6-E6BC-2E2A-DEED-AE1AB8998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>
            <a:extLst>
              <a:ext uri="{FF2B5EF4-FFF2-40B4-BE49-F238E27FC236}">
                <a16:creationId xmlns:a16="http://schemas.microsoft.com/office/drawing/2014/main" xmlns="" id="{155A7740-FE6E-4B56-ED17-8840CE91A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7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15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xmlns="" id="{5419F851-A241-C74C-15F7-DFA47E74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>
            <a:extLst>
              <a:ext uri="{FF2B5EF4-FFF2-40B4-BE49-F238E27FC236}">
                <a16:creationId xmlns:a16="http://schemas.microsoft.com/office/drawing/2014/main" xmlns="" id="{D9913A94-F241-FEF7-8C9E-7D55350F8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>
            <a:extLst>
              <a:ext uri="{FF2B5EF4-FFF2-40B4-BE49-F238E27FC236}">
                <a16:creationId xmlns:a16="http://schemas.microsoft.com/office/drawing/2014/main" xmlns="" id="{368B6AA3-E335-BD2D-AC85-5D40E5B9A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37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xmlns="" id="{FAF6F23C-9B71-91B3-BC8E-0C4EBA55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>
            <a:extLst>
              <a:ext uri="{FF2B5EF4-FFF2-40B4-BE49-F238E27FC236}">
                <a16:creationId xmlns:a16="http://schemas.microsoft.com/office/drawing/2014/main" xmlns="" id="{2AA45DF2-F3DA-C781-31E3-87DD825D9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>
            <a:extLst>
              <a:ext uri="{FF2B5EF4-FFF2-40B4-BE49-F238E27FC236}">
                <a16:creationId xmlns:a16="http://schemas.microsoft.com/office/drawing/2014/main" xmlns="" id="{2EB13DF4-CB64-FA3D-065B-17285A32F7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05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30fcb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30fcb9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02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da30fc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6da30fc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8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5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6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3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4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5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6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7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8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9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3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14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5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244426" y="3684127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latin typeface="Century Gothic" panose="020B0502020202020204" pitchFamily="34" charset="0"/>
              </a:rPr>
              <a:t>Помогаев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latin typeface="Century Gothic" panose="020B0502020202020204" pitchFamily="34" charset="0"/>
              </a:rPr>
              <a:t>Роман </a:t>
            </a:r>
            <a:r>
              <a:rPr lang="ru-RU" i="1" dirty="0" err="1">
                <a:latin typeface="Century Gothic" panose="020B0502020202020204" pitchFamily="34" charset="0"/>
              </a:rPr>
              <a:t>Шамбуров</a:t>
            </a:r>
            <a:endParaRPr lang="ru-RU" i="1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latin typeface="Century Gothic" panose="020B0502020202020204" pitchFamily="34" charset="0"/>
              </a:rPr>
              <a:t>АСУб-24-1</a:t>
            </a:r>
            <a:endParaRPr i="1" dirty="0">
              <a:latin typeface="Century Gothic" panose="020B0502020202020204" pitchFamily="34" charset="0"/>
            </a:endParaRPr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7678603"/>
            <a:chOff x="4355896" y="-72048"/>
            <a:chExt cx="4882257" cy="7678603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838867" y="-72048"/>
              <a:ext cx="4399286" cy="7678603"/>
              <a:chOff x="1932533" y="238125"/>
              <a:chExt cx="3969042" cy="6927646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932533" y="2743696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910503"/>
              <a:ext cx="595294" cy="1410162"/>
              <a:chOff x="1717700" y="389226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7668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7668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92263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9226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93163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93163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9226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9043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9036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434405" y="588905"/>
            <a:ext cx="5186714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entury Gothic" panose="020B0502020202020204" pitchFamily="34" charset="0"/>
              </a:rPr>
              <a:t>КАЛЕНДАРЬ</a:t>
            </a:r>
            <a:br>
              <a:rPr lang="ru-RU" b="1" dirty="0">
                <a:latin typeface="Century Gothic" panose="020B0502020202020204" pitchFamily="34" charset="0"/>
              </a:rPr>
            </a:br>
            <a:r>
              <a:rPr lang="ru-RU" b="1" dirty="0">
                <a:latin typeface="Century Gothic" panose="020B0502020202020204" pitchFamily="34" charset="0"/>
              </a:rPr>
              <a:t>МЕРОПРИЯТИЙ</a:t>
            </a:r>
            <a:endParaRPr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512000" y="1469706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2000" dirty="0">
                <a:latin typeface="Century Gothic" panose="020B0502020202020204" pitchFamily="34" charset="0"/>
              </a:rPr>
              <a:t>	Студентам </a:t>
            </a:r>
            <a:r>
              <a:rPr lang="ru-RU" sz="2000" b="1" dirty="0" err="1">
                <a:latin typeface="Century Gothic" panose="020B0502020202020204" pitchFamily="34" charset="0"/>
              </a:rPr>
              <a:t>ИрНИТУ</a:t>
            </a:r>
            <a:r>
              <a:rPr lang="ru-RU" sz="2000" dirty="0">
                <a:latin typeface="Century Gothic" panose="020B0502020202020204" pitchFamily="34" charset="0"/>
              </a:rPr>
              <a:t> регулярно доступны многие 	мероприятия, посещение которых свободно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2000" dirty="0">
                <a:latin typeface="Century Gothic" panose="020B0502020202020204" pitchFamily="34" charset="0"/>
              </a:rPr>
              <a:t>	Существующий календарь мероприятий не 	всегда привлекает достойного внимания, 	</a:t>
            </a:r>
            <a:r>
              <a:rPr lang="ru-RU" sz="2000" u="sng" dirty="0">
                <a:latin typeface="Century Gothic" panose="020B0502020202020204" pitchFamily="34" charset="0"/>
              </a:rPr>
              <a:t>особенно первокурсников</a:t>
            </a:r>
            <a:endParaRPr sz="2000" u="sng" dirty="0">
              <a:latin typeface="Abel" panose="02000506030000020004" pitchFamily="2" charset="0"/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entury Gothic" panose="020B0502020202020204" pitchFamily="34" charset="0"/>
              </a:rPr>
              <a:t>АКТУАЛЬНОСТЬ</a:t>
            </a:r>
            <a:endParaRPr b="1" dirty="0">
              <a:latin typeface="Century Gothic" panose="020B0502020202020204" pitchFamily="34" charset="0"/>
            </a:endParaRPr>
          </a:p>
        </p:txBody>
      </p:sp>
      <p:grpSp>
        <p:nvGrpSpPr>
          <p:cNvPr id="2" name="Google Shape;1540;p51">
            <a:extLst>
              <a:ext uri="{FF2B5EF4-FFF2-40B4-BE49-F238E27FC236}">
                <a16:creationId xmlns:a16="http://schemas.microsoft.com/office/drawing/2014/main" xmlns="" id="{64BFE2CD-29EC-ED03-159E-1F550109C9E2}"/>
              </a:ext>
            </a:extLst>
          </p:cNvPr>
          <p:cNvGrpSpPr/>
          <p:nvPr/>
        </p:nvGrpSpPr>
        <p:grpSpPr>
          <a:xfrm>
            <a:off x="1013669" y="1644966"/>
            <a:ext cx="400849" cy="366283"/>
            <a:chOff x="3758642" y="4150442"/>
            <a:chExt cx="456808" cy="417417"/>
          </a:xfrm>
        </p:grpSpPr>
        <p:sp>
          <p:nvSpPr>
            <p:cNvPr id="3" name="Google Shape;1541;p51">
              <a:extLst>
                <a:ext uri="{FF2B5EF4-FFF2-40B4-BE49-F238E27FC236}">
                  <a16:creationId xmlns:a16="http://schemas.microsoft.com/office/drawing/2014/main" xmlns="" id="{4659E6D7-EE42-3A2C-8790-1AD82E289E9D}"/>
                </a:ext>
              </a:extLst>
            </p:cNvPr>
            <p:cNvSpPr/>
            <p:nvPr/>
          </p:nvSpPr>
          <p:spPr>
            <a:xfrm>
              <a:off x="3837049" y="4350007"/>
              <a:ext cx="120470" cy="28432"/>
            </a:xfrm>
            <a:custGeom>
              <a:avLst/>
              <a:gdLst/>
              <a:ahLst/>
              <a:cxnLst/>
              <a:rect l="l" t="t" r="r" b="b"/>
              <a:pathLst>
                <a:path w="5771" h="1362" extrusionOk="0">
                  <a:moveTo>
                    <a:pt x="679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8"/>
                    <a:pt x="306" y="1361"/>
                    <a:pt x="681" y="1361"/>
                  </a:cubicBezTo>
                  <a:cubicBezTo>
                    <a:pt x="685" y="1361"/>
                    <a:pt x="689" y="1361"/>
                    <a:pt x="693" y="1361"/>
                  </a:cubicBezTo>
                  <a:lnTo>
                    <a:pt x="5078" y="1361"/>
                  </a:lnTo>
                  <a:cubicBezTo>
                    <a:pt x="5082" y="1361"/>
                    <a:pt x="5085" y="1361"/>
                    <a:pt x="5089" y="1361"/>
                  </a:cubicBezTo>
                  <a:cubicBezTo>
                    <a:pt x="5465" y="1361"/>
                    <a:pt x="5770" y="1058"/>
                    <a:pt x="5770" y="681"/>
                  </a:cubicBezTo>
                  <a:cubicBezTo>
                    <a:pt x="5770" y="305"/>
                    <a:pt x="5466" y="1"/>
                    <a:pt x="5092" y="1"/>
                  </a:cubicBezTo>
                  <a:cubicBezTo>
                    <a:pt x="5087" y="1"/>
                    <a:pt x="5083" y="1"/>
                    <a:pt x="5078" y="1"/>
                  </a:cubicBezTo>
                  <a:lnTo>
                    <a:pt x="693" y="1"/>
                  </a:lnTo>
                  <a:cubicBezTo>
                    <a:pt x="688" y="1"/>
                    <a:pt x="683" y="1"/>
                    <a:pt x="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42;p51">
              <a:extLst>
                <a:ext uri="{FF2B5EF4-FFF2-40B4-BE49-F238E27FC236}">
                  <a16:creationId xmlns:a16="http://schemas.microsoft.com/office/drawing/2014/main" xmlns="" id="{362732F7-D5EF-BC7E-77CC-CD264DD67C5B}"/>
                </a:ext>
              </a:extLst>
            </p:cNvPr>
            <p:cNvSpPr/>
            <p:nvPr/>
          </p:nvSpPr>
          <p:spPr>
            <a:xfrm>
              <a:off x="3837299" y="4399397"/>
              <a:ext cx="119969" cy="28453"/>
            </a:xfrm>
            <a:custGeom>
              <a:avLst/>
              <a:gdLst/>
              <a:ahLst/>
              <a:cxnLst/>
              <a:rect l="l" t="t" r="r" b="b"/>
              <a:pathLst>
                <a:path w="5747" h="1363" extrusionOk="0">
                  <a:moveTo>
                    <a:pt x="681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7"/>
                    <a:pt x="305" y="1363"/>
                    <a:pt x="681" y="1363"/>
                  </a:cubicBezTo>
                  <a:lnTo>
                    <a:pt x="5066" y="1363"/>
                  </a:lnTo>
                  <a:cubicBezTo>
                    <a:pt x="5442" y="1363"/>
                    <a:pt x="5746" y="1057"/>
                    <a:pt x="5746" y="681"/>
                  </a:cubicBezTo>
                  <a:cubicBezTo>
                    <a:pt x="5746" y="305"/>
                    <a:pt x="5442" y="1"/>
                    <a:pt x="5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43;p51">
              <a:extLst>
                <a:ext uri="{FF2B5EF4-FFF2-40B4-BE49-F238E27FC236}">
                  <a16:creationId xmlns:a16="http://schemas.microsoft.com/office/drawing/2014/main" xmlns="" id="{510D56F7-9053-A7F1-83EC-062620113E77}"/>
                </a:ext>
              </a:extLst>
            </p:cNvPr>
            <p:cNvSpPr/>
            <p:nvPr/>
          </p:nvSpPr>
          <p:spPr>
            <a:xfrm>
              <a:off x="3837049" y="4448788"/>
              <a:ext cx="120470" cy="28453"/>
            </a:xfrm>
            <a:custGeom>
              <a:avLst/>
              <a:gdLst/>
              <a:ahLst/>
              <a:cxnLst/>
              <a:rect l="l" t="t" r="r" b="b"/>
              <a:pathLst>
                <a:path w="5771" h="1363" extrusionOk="0">
                  <a:moveTo>
                    <a:pt x="681" y="1"/>
                  </a:moveTo>
                  <a:cubicBezTo>
                    <a:pt x="306" y="1"/>
                    <a:pt x="0" y="306"/>
                    <a:pt x="0" y="683"/>
                  </a:cubicBezTo>
                  <a:cubicBezTo>
                    <a:pt x="0" y="1058"/>
                    <a:pt x="306" y="1363"/>
                    <a:pt x="681" y="1363"/>
                  </a:cubicBezTo>
                  <a:cubicBezTo>
                    <a:pt x="685" y="1363"/>
                    <a:pt x="689" y="1363"/>
                    <a:pt x="693" y="1363"/>
                  </a:cubicBezTo>
                  <a:lnTo>
                    <a:pt x="5078" y="1363"/>
                  </a:lnTo>
                  <a:cubicBezTo>
                    <a:pt x="5082" y="1363"/>
                    <a:pt x="5085" y="1363"/>
                    <a:pt x="5089" y="1363"/>
                  </a:cubicBezTo>
                  <a:cubicBezTo>
                    <a:pt x="5465" y="1363"/>
                    <a:pt x="5770" y="1058"/>
                    <a:pt x="5770" y="683"/>
                  </a:cubicBezTo>
                  <a:cubicBezTo>
                    <a:pt x="5770" y="306"/>
                    <a:pt x="5465" y="1"/>
                    <a:pt x="5089" y="1"/>
                  </a:cubicBezTo>
                  <a:cubicBezTo>
                    <a:pt x="5085" y="1"/>
                    <a:pt x="5082" y="1"/>
                    <a:pt x="5078" y="1"/>
                  </a:cubicBezTo>
                  <a:lnTo>
                    <a:pt x="693" y="1"/>
                  </a:lnTo>
                  <a:cubicBezTo>
                    <a:pt x="689" y="1"/>
                    <a:pt x="685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44;p51">
              <a:extLst>
                <a:ext uri="{FF2B5EF4-FFF2-40B4-BE49-F238E27FC236}">
                  <a16:creationId xmlns:a16="http://schemas.microsoft.com/office/drawing/2014/main" xmlns="" id="{FB2FCEB5-6D1F-B18F-75BB-FA42EA2D8C37}"/>
                </a:ext>
              </a:extLst>
            </p:cNvPr>
            <p:cNvSpPr/>
            <p:nvPr/>
          </p:nvSpPr>
          <p:spPr>
            <a:xfrm>
              <a:off x="3982610" y="4350007"/>
              <a:ext cx="131638" cy="127233"/>
            </a:xfrm>
            <a:custGeom>
              <a:avLst/>
              <a:gdLst/>
              <a:ahLst/>
              <a:cxnLst/>
              <a:rect l="l" t="t" r="r" b="b"/>
              <a:pathLst>
                <a:path w="6306" h="6095" extrusionOk="0">
                  <a:moveTo>
                    <a:pt x="4943" y="1361"/>
                  </a:moveTo>
                  <a:lnTo>
                    <a:pt x="4943" y="4733"/>
                  </a:lnTo>
                  <a:lnTo>
                    <a:pt x="1362" y="4733"/>
                  </a:lnTo>
                  <a:lnTo>
                    <a:pt x="1362" y="1361"/>
                  </a:lnTo>
                  <a:close/>
                  <a:moveTo>
                    <a:pt x="682" y="1"/>
                  </a:moveTo>
                  <a:cubicBezTo>
                    <a:pt x="306" y="1"/>
                    <a:pt x="0" y="305"/>
                    <a:pt x="2" y="681"/>
                  </a:cubicBezTo>
                  <a:lnTo>
                    <a:pt x="2" y="5415"/>
                  </a:lnTo>
                  <a:cubicBezTo>
                    <a:pt x="0" y="5791"/>
                    <a:pt x="306" y="6095"/>
                    <a:pt x="682" y="6095"/>
                  </a:cubicBezTo>
                  <a:lnTo>
                    <a:pt x="5624" y="6095"/>
                  </a:lnTo>
                  <a:cubicBezTo>
                    <a:pt x="6000" y="6095"/>
                    <a:pt x="6304" y="5791"/>
                    <a:pt x="6304" y="5415"/>
                  </a:cubicBezTo>
                  <a:lnTo>
                    <a:pt x="6304" y="681"/>
                  </a:lnTo>
                  <a:cubicBezTo>
                    <a:pt x="6305" y="305"/>
                    <a:pt x="6000" y="1"/>
                    <a:pt x="5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45;p51">
              <a:extLst>
                <a:ext uri="{FF2B5EF4-FFF2-40B4-BE49-F238E27FC236}">
                  <a16:creationId xmlns:a16="http://schemas.microsoft.com/office/drawing/2014/main" xmlns="" id="{BFD1C224-F3D9-C2A6-FC35-8959F9EA9841}"/>
                </a:ext>
              </a:extLst>
            </p:cNvPr>
            <p:cNvSpPr/>
            <p:nvPr/>
          </p:nvSpPr>
          <p:spPr>
            <a:xfrm>
              <a:off x="3758642" y="4150442"/>
              <a:ext cx="456808" cy="417417"/>
            </a:xfrm>
            <a:custGeom>
              <a:avLst/>
              <a:gdLst/>
              <a:ahLst/>
              <a:cxnLst/>
              <a:rect l="l" t="t" r="r" b="b"/>
              <a:pathLst>
                <a:path w="21883" h="19996" extrusionOk="0">
                  <a:moveTo>
                    <a:pt x="4149" y="1360"/>
                  </a:moveTo>
                  <a:cubicBezTo>
                    <a:pt x="5685" y="1360"/>
                    <a:pt x="6936" y="2611"/>
                    <a:pt x="6936" y="4148"/>
                  </a:cubicBezTo>
                  <a:cubicBezTo>
                    <a:pt x="6936" y="5684"/>
                    <a:pt x="5685" y="6935"/>
                    <a:pt x="4149" y="6935"/>
                  </a:cubicBezTo>
                  <a:cubicBezTo>
                    <a:pt x="2613" y="6935"/>
                    <a:pt x="1363" y="5684"/>
                    <a:pt x="1363" y="4148"/>
                  </a:cubicBezTo>
                  <a:cubicBezTo>
                    <a:pt x="1363" y="2611"/>
                    <a:pt x="2611" y="1360"/>
                    <a:pt x="4149" y="1360"/>
                  </a:cubicBezTo>
                  <a:close/>
                  <a:moveTo>
                    <a:pt x="17855" y="2666"/>
                  </a:moveTo>
                  <a:lnTo>
                    <a:pt x="17855" y="18382"/>
                  </a:lnTo>
                  <a:cubicBezTo>
                    <a:pt x="17855" y="18466"/>
                    <a:pt x="17861" y="18550"/>
                    <a:pt x="17873" y="18632"/>
                  </a:cubicBezTo>
                  <a:lnTo>
                    <a:pt x="3691" y="18632"/>
                  </a:lnTo>
                  <a:cubicBezTo>
                    <a:pt x="3281" y="18632"/>
                    <a:pt x="2948" y="18299"/>
                    <a:pt x="2948" y="17889"/>
                  </a:cubicBezTo>
                  <a:lnTo>
                    <a:pt x="2948" y="8119"/>
                  </a:lnTo>
                  <a:cubicBezTo>
                    <a:pt x="3340" y="8238"/>
                    <a:pt x="3744" y="8297"/>
                    <a:pt x="4147" y="8297"/>
                  </a:cubicBezTo>
                  <a:cubicBezTo>
                    <a:pt x="4662" y="8297"/>
                    <a:pt x="5175" y="8201"/>
                    <a:pt x="5661" y="8011"/>
                  </a:cubicBezTo>
                  <a:lnTo>
                    <a:pt x="16353" y="8011"/>
                  </a:lnTo>
                  <a:cubicBezTo>
                    <a:pt x="16356" y="8011"/>
                    <a:pt x="16360" y="8011"/>
                    <a:pt x="16364" y="8011"/>
                  </a:cubicBezTo>
                  <a:cubicBezTo>
                    <a:pt x="16739" y="8011"/>
                    <a:pt x="17045" y="7706"/>
                    <a:pt x="17045" y="7331"/>
                  </a:cubicBezTo>
                  <a:cubicBezTo>
                    <a:pt x="17045" y="6954"/>
                    <a:pt x="16739" y="6649"/>
                    <a:pt x="16364" y="6649"/>
                  </a:cubicBezTo>
                  <a:cubicBezTo>
                    <a:pt x="16360" y="6649"/>
                    <a:pt x="16356" y="6649"/>
                    <a:pt x="16353" y="6649"/>
                  </a:cubicBezTo>
                  <a:lnTo>
                    <a:pt x="7455" y="6649"/>
                  </a:lnTo>
                  <a:cubicBezTo>
                    <a:pt x="7726" y="6294"/>
                    <a:pt x="7935" y="5898"/>
                    <a:pt x="8079" y="5477"/>
                  </a:cubicBezTo>
                  <a:lnTo>
                    <a:pt x="12877" y="5477"/>
                  </a:lnTo>
                  <a:cubicBezTo>
                    <a:pt x="13253" y="5477"/>
                    <a:pt x="13557" y="5171"/>
                    <a:pt x="13557" y="4795"/>
                  </a:cubicBezTo>
                  <a:cubicBezTo>
                    <a:pt x="13557" y="4419"/>
                    <a:pt x="13253" y="4115"/>
                    <a:pt x="12877" y="4115"/>
                  </a:cubicBezTo>
                  <a:lnTo>
                    <a:pt x="8296" y="4115"/>
                  </a:lnTo>
                  <a:cubicBezTo>
                    <a:pt x="8293" y="3619"/>
                    <a:pt x="8200" y="3129"/>
                    <a:pt x="8022" y="2666"/>
                  </a:cubicBezTo>
                  <a:close/>
                  <a:moveTo>
                    <a:pt x="20522" y="5671"/>
                  </a:moveTo>
                  <a:lnTo>
                    <a:pt x="20522" y="17889"/>
                  </a:lnTo>
                  <a:lnTo>
                    <a:pt x="20521" y="17889"/>
                  </a:lnTo>
                  <a:cubicBezTo>
                    <a:pt x="20521" y="18299"/>
                    <a:pt x="20188" y="18631"/>
                    <a:pt x="19778" y="18632"/>
                  </a:cubicBezTo>
                  <a:lnTo>
                    <a:pt x="19468" y="18632"/>
                  </a:lnTo>
                  <a:cubicBezTo>
                    <a:pt x="19329" y="18632"/>
                    <a:pt x="19217" y="18521"/>
                    <a:pt x="19217" y="18382"/>
                  </a:cubicBezTo>
                  <a:lnTo>
                    <a:pt x="19217" y="5671"/>
                  </a:lnTo>
                  <a:close/>
                  <a:moveTo>
                    <a:pt x="4149" y="0"/>
                  </a:moveTo>
                  <a:cubicBezTo>
                    <a:pt x="1862" y="0"/>
                    <a:pt x="1" y="1862"/>
                    <a:pt x="1" y="4148"/>
                  </a:cubicBezTo>
                  <a:cubicBezTo>
                    <a:pt x="1" y="5420"/>
                    <a:pt x="586" y="6623"/>
                    <a:pt x="1587" y="7407"/>
                  </a:cubicBezTo>
                  <a:lnTo>
                    <a:pt x="1587" y="17889"/>
                  </a:lnTo>
                  <a:cubicBezTo>
                    <a:pt x="1587" y="19051"/>
                    <a:pt x="2529" y="19993"/>
                    <a:pt x="3691" y="19996"/>
                  </a:cubicBezTo>
                  <a:lnTo>
                    <a:pt x="19778" y="19996"/>
                  </a:lnTo>
                  <a:cubicBezTo>
                    <a:pt x="20940" y="19994"/>
                    <a:pt x="21881" y="19053"/>
                    <a:pt x="21883" y="17889"/>
                  </a:cubicBezTo>
                  <a:lnTo>
                    <a:pt x="21883" y="4991"/>
                  </a:lnTo>
                  <a:cubicBezTo>
                    <a:pt x="21883" y="4613"/>
                    <a:pt x="21578" y="4309"/>
                    <a:pt x="21202" y="4309"/>
                  </a:cubicBezTo>
                  <a:lnTo>
                    <a:pt x="19217" y="4309"/>
                  </a:lnTo>
                  <a:lnTo>
                    <a:pt x="19217" y="1986"/>
                  </a:lnTo>
                  <a:cubicBezTo>
                    <a:pt x="19217" y="1610"/>
                    <a:pt x="18911" y="1304"/>
                    <a:pt x="18535" y="1304"/>
                  </a:cubicBezTo>
                  <a:lnTo>
                    <a:pt x="7165" y="1304"/>
                  </a:lnTo>
                  <a:cubicBezTo>
                    <a:pt x="6382" y="472"/>
                    <a:pt x="5291" y="0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6;p51">
              <a:extLst>
                <a:ext uri="{FF2B5EF4-FFF2-40B4-BE49-F238E27FC236}">
                  <a16:creationId xmlns:a16="http://schemas.microsoft.com/office/drawing/2014/main" xmlns="" id="{8C82277C-7CC2-6F07-EFE0-6F15E005C65A}"/>
                </a:ext>
              </a:extLst>
            </p:cNvPr>
            <p:cNvSpPr/>
            <p:nvPr/>
          </p:nvSpPr>
          <p:spPr>
            <a:xfrm>
              <a:off x="3822499" y="4206074"/>
              <a:ext cx="54484" cy="51812"/>
            </a:xfrm>
            <a:custGeom>
              <a:avLst/>
              <a:gdLst/>
              <a:ahLst/>
              <a:cxnLst/>
              <a:rect l="l" t="t" r="r" b="b"/>
              <a:pathLst>
                <a:path w="2610" h="2482" extrusionOk="0">
                  <a:moveTo>
                    <a:pt x="682" y="1"/>
                  </a:moveTo>
                  <a:cubicBezTo>
                    <a:pt x="306" y="1"/>
                    <a:pt x="0" y="305"/>
                    <a:pt x="0" y="681"/>
                  </a:cubicBezTo>
                  <a:lnTo>
                    <a:pt x="0" y="1801"/>
                  </a:lnTo>
                  <a:cubicBezTo>
                    <a:pt x="0" y="2176"/>
                    <a:pt x="306" y="2481"/>
                    <a:pt x="682" y="2481"/>
                  </a:cubicBezTo>
                  <a:lnTo>
                    <a:pt x="1917" y="2481"/>
                  </a:lnTo>
                  <a:cubicBezTo>
                    <a:pt x="1921" y="2481"/>
                    <a:pt x="1924" y="2482"/>
                    <a:pt x="1928" y="2482"/>
                  </a:cubicBezTo>
                  <a:cubicBezTo>
                    <a:pt x="2304" y="2482"/>
                    <a:pt x="2609" y="2177"/>
                    <a:pt x="2609" y="1800"/>
                  </a:cubicBezTo>
                  <a:cubicBezTo>
                    <a:pt x="2609" y="1424"/>
                    <a:pt x="2304" y="1119"/>
                    <a:pt x="1928" y="1119"/>
                  </a:cubicBezTo>
                  <a:cubicBezTo>
                    <a:pt x="1924" y="1119"/>
                    <a:pt x="1921" y="1119"/>
                    <a:pt x="1917" y="1120"/>
                  </a:cubicBezTo>
                  <a:lnTo>
                    <a:pt x="1362" y="1120"/>
                  </a:lnTo>
                  <a:lnTo>
                    <a:pt x="1362" y="681"/>
                  </a:lnTo>
                  <a:cubicBezTo>
                    <a:pt x="1362" y="305"/>
                    <a:pt x="1056" y="1"/>
                    <a:pt x="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609;p51">
            <a:extLst>
              <a:ext uri="{FF2B5EF4-FFF2-40B4-BE49-F238E27FC236}">
                <a16:creationId xmlns:a16="http://schemas.microsoft.com/office/drawing/2014/main" xmlns="" id="{6287662D-5E6D-F168-5FA7-FF37B98A26A9}"/>
              </a:ext>
            </a:extLst>
          </p:cNvPr>
          <p:cNvGrpSpPr/>
          <p:nvPr/>
        </p:nvGrpSpPr>
        <p:grpSpPr>
          <a:xfrm>
            <a:off x="1008329" y="2476926"/>
            <a:ext cx="403743" cy="400830"/>
            <a:chOff x="3294278" y="1474831"/>
            <a:chExt cx="460106" cy="456787"/>
          </a:xfrm>
        </p:grpSpPr>
        <p:sp>
          <p:nvSpPr>
            <p:cNvPr id="10" name="Google Shape;1610;p51">
              <a:extLst>
                <a:ext uri="{FF2B5EF4-FFF2-40B4-BE49-F238E27FC236}">
                  <a16:creationId xmlns:a16="http://schemas.microsoft.com/office/drawing/2014/main" xmlns="" id="{DF3AA3E4-7A40-CB8F-775A-E8200692CDD7}"/>
                </a:ext>
              </a:extLst>
            </p:cNvPr>
            <p:cNvSpPr/>
            <p:nvPr/>
          </p:nvSpPr>
          <p:spPr>
            <a:xfrm>
              <a:off x="3294278" y="1474831"/>
              <a:ext cx="460106" cy="456787"/>
            </a:xfrm>
            <a:custGeom>
              <a:avLst/>
              <a:gdLst/>
              <a:ahLst/>
              <a:cxnLst/>
              <a:rect l="l" t="t" r="r" b="b"/>
              <a:pathLst>
                <a:path w="22041" h="21882" extrusionOk="0">
                  <a:moveTo>
                    <a:pt x="14476" y="1435"/>
                  </a:moveTo>
                  <a:cubicBezTo>
                    <a:pt x="17856" y="1435"/>
                    <a:pt x="20606" y="4185"/>
                    <a:pt x="20606" y="7564"/>
                  </a:cubicBezTo>
                  <a:cubicBezTo>
                    <a:pt x="20606" y="10946"/>
                    <a:pt x="17856" y="13695"/>
                    <a:pt x="14476" y="13695"/>
                  </a:cubicBezTo>
                  <a:cubicBezTo>
                    <a:pt x="11095" y="13695"/>
                    <a:pt x="8346" y="10944"/>
                    <a:pt x="8346" y="7564"/>
                  </a:cubicBezTo>
                  <a:cubicBezTo>
                    <a:pt x="8346" y="4185"/>
                    <a:pt x="11095" y="1435"/>
                    <a:pt x="14476" y="1435"/>
                  </a:cubicBezTo>
                  <a:close/>
                  <a:moveTo>
                    <a:pt x="6773" y="13929"/>
                  </a:moveTo>
                  <a:lnTo>
                    <a:pt x="8112" y="15268"/>
                  </a:lnTo>
                  <a:lnTo>
                    <a:pt x="2806" y="19866"/>
                  </a:lnTo>
                  <a:cubicBezTo>
                    <a:pt x="2736" y="19927"/>
                    <a:pt x="2680" y="20000"/>
                    <a:pt x="2637" y="20081"/>
                  </a:cubicBezTo>
                  <a:lnTo>
                    <a:pt x="2599" y="20156"/>
                  </a:lnTo>
                  <a:cubicBezTo>
                    <a:pt x="2503" y="20345"/>
                    <a:pt x="2315" y="20447"/>
                    <a:pt x="2125" y="20447"/>
                  </a:cubicBezTo>
                  <a:cubicBezTo>
                    <a:pt x="1991" y="20447"/>
                    <a:pt x="1856" y="20396"/>
                    <a:pt x="1750" y="20291"/>
                  </a:cubicBezTo>
                  <a:cubicBezTo>
                    <a:pt x="1493" y="20035"/>
                    <a:pt x="1562" y="19606"/>
                    <a:pt x="1883" y="19442"/>
                  </a:cubicBezTo>
                  <a:lnTo>
                    <a:pt x="1958" y="19404"/>
                  </a:lnTo>
                  <a:cubicBezTo>
                    <a:pt x="2041" y="19361"/>
                    <a:pt x="2114" y="19303"/>
                    <a:pt x="2175" y="19235"/>
                  </a:cubicBezTo>
                  <a:lnTo>
                    <a:pt x="6773" y="13929"/>
                  </a:lnTo>
                  <a:close/>
                  <a:moveTo>
                    <a:pt x="14476" y="0"/>
                  </a:moveTo>
                  <a:cubicBezTo>
                    <a:pt x="10305" y="0"/>
                    <a:pt x="6912" y="3393"/>
                    <a:pt x="6912" y="7564"/>
                  </a:cubicBezTo>
                  <a:cubicBezTo>
                    <a:pt x="6910" y="9322"/>
                    <a:pt x="7523" y="11027"/>
                    <a:pt x="8647" y="12379"/>
                  </a:cubicBezTo>
                  <a:lnTo>
                    <a:pt x="7948" y="13078"/>
                  </a:lnTo>
                  <a:lnTo>
                    <a:pt x="7242" y="12370"/>
                  </a:lnTo>
                  <a:cubicBezTo>
                    <a:pt x="7101" y="12230"/>
                    <a:pt x="6918" y="12161"/>
                    <a:pt x="6735" y="12161"/>
                  </a:cubicBezTo>
                  <a:cubicBezTo>
                    <a:pt x="6535" y="12161"/>
                    <a:pt x="6335" y="12244"/>
                    <a:pt x="6192" y="12408"/>
                  </a:cubicBezTo>
                  <a:lnTo>
                    <a:pt x="1180" y="18191"/>
                  </a:lnTo>
                  <a:cubicBezTo>
                    <a:pt x="394" y="18622"/>
                    <a:pt x="0" y="19530"/>
                    <a:pt x="220" y="20399"/>
                  </a:cubicBezTo>
                  <a:cubicBezTo>
                    <a:pt x="440" y="21267"/>
                    <a:pt x="1221" y="21877"/>
                    <a:pt x="2119" y="21882"/>
                  </a:cubicBezTo>
                  <a:cubicBezTo>
                    <a:pt x="2224" y="21882"/>
                    <a:pt x="2328" y="21874"/>
                    <a:pt x="2432" y="21857"/>
                  </a:cubicBezTo>
                  <a:cubicBezTo>
                    <a:pt x="3036" y="21766"/>
                    <a:pt x="3560" y="21396"/>
                    <a:pt x="3850" y="20861"/>
                  </a:cubicBezTo>
                  <a:lnTo>
                    <a:pt x="9633" y="15849"/>
                  </a:lnTo>
                  <a:cubicBezTo>
                    <a:pt x="9947" y="15575"/>
                    <a:pt x="9966" y="15094"/>
                    <a:pt x="9671" y="14799"/>
                  </a:cubicBezTo>
                  <a:lnTo>
                    <a:pt x="8965" y="14093"/>
                  </a:lnTo>
                  <a:lnTo>
                    <a:pt x="9662" y="13394"/>
                  </a:lnTo>
                  <a:cubicBezTo>
                    <a:pt x="11013" y="14516"/>
                    <a:pt x="12714" y="15129"/>
                    <a:pt x="14470" y="15129"/>
                  </a:cubicBezTo>
                  <a:cubicBezTo>
                    <a:pt x="14472" y="15129"/>
                    <a:pt x="14474" y="15129"/>
                    <a:pt x="14476" y="15129"/>
                  </a:cubicBezTo>
                  <a:cubicBezTo>
                    <a:pt x="18648" y="15129"/>
                    <a:pt x="22041" y="11736"/>
                    <a:pt x="22041" y="7564"/>
                  </a:cubicBezTo>
                  <a:cubicBezTo>
                    <a:pt x="22041" y="3393"/>
                    <a:pt x="18648" y="0"/>
                    <a:pt x="14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11;p51">
              <a:extLst>
                <a:ext uri="{FF2B5EF4-FFF2-40B4-BE49-F238E27FC236}">
                  <a16:creationId xmlns:a16="http://schemas.microsoft.com/office/drawing/2014/main" xmlns="" id="{044B413B-2B9C-19D1-BA5A-75B11E7E12C8}"/>
                </a:ext>
              </a:extLst>
            </p:cNvPr>
            <p:cNvSpPr/>
            <p:nvPr/>
          </p:nvSpPr>
          <p:spPr>
            <a:xfrm>
              <a:off x="3486286" y="1522551"/>
              <a:ext cx="220377" cy="220377"/>
            </a:xfrm>
            <a:custGeom>
              <a:avLst/>
              <a:gdLst/>
              <a:ahLst/>
              <a:cxnLst/>
              <a:rect l="l" t="t" r="r" b="b"/>
              <a:pathLst>
                <a:path w="10557" h="10557" extrusionOk="0">
                  <a:moveTo>
                    <a:pt x="5278" y="1436"/>
                  </a:moveTo>
                  <a:cubicBezTo>
                    <a:pt x="7397" y="1436"/>
                    <a:pt x="9121" y="3160"/>
                    <a:pt x="9121" y="5278"/>
                  </a:cubicBezTo>
                  <a:cubicBezTo>
                    <a:pt x="9121" y="7399"/>
                    <a:pt x="7397" y="9121"/>
                    <a:pt x="5278" y="9121"/>
                  </a:cubicBezTo>
                  <a:cubicBezTo>
                    <a:pt x="3158" y="9121"/>
                    <a:pt x="1436" y="7397"/>
                    <a:pt x="1436" y="5278"/>
                  </a:cubicBezTo>
                  <a:cubicBezTo>
                    <a:pt x="1436" y="3160"/>
                    <a:pt x="3158" y="1436"/>
                    <a:pt x="5278" y="1436"/>
                  </a:cubicBezTo>
                  <a:close/>
                  <a:moveTo>
                    <a:pt x="5278" y="1"/>
                  </a:moveTo>
                  <a:cubicBezTo>
                    <a:pt x="2368" y="1"/>
                    <a:pt x="1" y="2368"/>
                    <a:pt x="1" y="5278"/>
                  </a:cubicBezTo>
                  <a:cubicBezTo>
                    <a:pt x="1" y="8189"/>
                    <a:pt x="2368" y="10556"/>
                    <a:pt x="5278" y="10556"/>
                  </a:cubicBezTo>
                  <a:cubicBezTo>
                    <a:pt x="8189" y="10556"/>
                    <a:pt x="10556" y="8189"/>
                    <a:pt x="10556" y="5278"/>
                  </a:cubicBezTo>
                  <a:cubicBezTo>
                    <a:pt x="10556" y="2368"/>
                    <a:pt x="8189" y="1"/>
                    <a:pt x="5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2;p51">
              <a:extLst>
                <a:ext uri="{FF2B5EF4-FFF2-40B4-BE49-F238E27FC236}">
                  <a16:creationId xmlns:a16="http://schemas.microsoft.com/office/drawing/2014/main" xmlns="" id="{62A74B3A-BB88-484B-D249-71036174F9B5}"/>
                </a:ext>
              </a:extLst>
            </p:cNvPr>
            <p:cNvSpPr/>
            <p:nvPr/>
          </p:nvSpPr>
          <p:spPr>
            <a:xfrm>
              <a:off x="3539455" y="1575741"/>
              <a:ext cx="71998" cy="71977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2734" y="1"/>
                  </a:moveTo>
                  <a:cubicBezTo>
                    <a:pt x="2733" y="1"/>
                    <a:pt x="2732" y="1"/>
                    <a:pt x="2731" y="1"/>
                  </a:cubicBezTo>
                  <a:cubicBezTo>
                    <a:pt x="1224" y="1"/>
                    <a:pt x="0" y="1225"/>
                    <a:pt x="0" y="2730"/>
                  </a:cubicBezTo>
                  <a:cubicBezTo>
                    <a:pt x="0" y="3126"/>
                    <a:pt x="321" y="3447"/>
                    <a:pt x="717" y="3447"/>
                  </a:cubicBezTo>
                  <a:cubicBezTo>
                    <a:pt x="1113" y="3447"/>
                    <a:pt x="1435" y="3126"/>
                    <a:pt x="1434" y="2730"/>
                  </a:cubicBezTo>
                  <a:cubicBezTo>
                    <a:pt x="1435" y="2015"/>
                    <a:pt x="2015" y="1434"/>
                    <a:pt x="2731" y="1434"/>
                  </a:cubicBezTo>
                  <a:cubicBezTo>
                    <a:pt x="3127" y="1434"/>
                    <a:pt x="3448" y="1113"/>
                    <a:pt x="3448" y="717"/>
                  </a:cubicBezTo>
                  <a:cubicBezTo>
                    <a:pt x="3448" y="323"/>
                    <a:pt x="3129" y="1"/>
                    <a:pt x="2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ПРОДУКТ</a:t>
            </a:r>
            <a:endParaRPr b="1" dirty="0">
              <a:solidFill>
                <a:srgbClr val="10EC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entury Gothic" panose="020B0502020202020204" pitchFamily="34" charset="0"/>
              </a:rPr>
              <a:t>Веб-страница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entury Gothic" panose="020B0502020202020204" pitchFamily="34" charset="0"/>
              </a:rPr>
              <a:t>«Календарь студента </a:t>
            </a:r>
            <a:r>
              <a:rPr lang="ru-RU" dirty="0" err="1">
                <a:latin typeface="Century Gothic" panose="020B0502020202020204" pitchFamily="34" charset="0"/>
              </a:rPr>
              <a:t>ИрНИТУ</a:t>
            </a:r>
            <a:r>
              <a:rPr lang="ru-RU" dirty="0">
                <a:latin typeface="Century Gothic" panose="020B0502020202020204" pitchFamily="34" charset="0"/>
              </a:rPr>
              <a:t>»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ЯЗЫК</a:t>
            </a:r>
            <a:endParaRPr b="1" dirty="0">
              <a:solidFill>
                <a:srgbClr val="10EC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3"/>
          </p:nvPr>
        </p:nvSpPr>
        <p:spPr>
          <a:xfrm>
            <a:off x="2848475" y="3355137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</a:rPr>
              <a:t>Python (3.10)</a:t>
            </a:r>
            <a:r>
              <a:rPr lang="ru-RU" dirty="0">
                <a:latin typeface="Century Gothic" panose="020B0502020202020204" pitchFamily="34" charset="0"/>
              </a:rPr>
              <a:t>;</a:t>
            </a:r>
            <a:endParaRPr lang="en-US" dirty="0">
              <a:latin typeface="Century Gothic" panose="020B0502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entury Gothic" panose="020B0502020202020204" pitchFamily="34" charset="0"/>
              </a:rPr>
              <a:t>связан с </a:t>
            </a:r>
            <a:r>
              <a:rPr lang="en-US" dirty="0">
                <a:latin typeface="Century Gothic" panose="020B0502020202020204" pitchFamily="34" charset="0"/>
              </a:rPr>
              <a:t>HTML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entury Gothic" panose="020B0502020202020204" pitchFamily="34" charset="0"/>
              </a:rPr>
              <a:t>через </a:t>
            </a:r>
            <a:r>
              <a:rPr lang="en-US" dirty="0">
                <a:latin typeface="Century Gothic" panose="020B0502020202020204" pitchFamily="34" charset="0"/>
              </a:rPr>
              <a:t>Jinja2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689050" y="2649325"/>
            <a:ext cx="16512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ФРЕЙМВОРК</a:t>
            </a:r>
            <a:endParaRPr b="1" dirty="0">
              <a:solidFill>
                <a:srgbClr val="10EC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5"/>
          </p:nvPr>
        </p:nvSpPr>
        <p:spPr>
          <a:xfrm>
            <a:off x="4737279" y="34865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</a:rPr>
              <a:t>Flask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551974" y="2649325"/>
            <a:ext cx="1708105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СРЕДЫ</a:t>
            </a:r>
            <a:b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</a:b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РАЗРАБОТКИ</a:t>
            </a:r>
            <a:endParaRPr b="1" dirty="0">
              <a:solidFill>
                <a:srgbClr val="10EC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7"/>
          </p:nvPr>
        </p:nvSpPr>
        <p:spPr>
          <a:xfrm>
            <a:off x="6619000" y="3472350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</a:rPr>
              <a:t>PyCharm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</a:rPr>
              <a:t>Phoenix Code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xmlns="" id="{B5913731-BC13-6441-95CC-7CF824A4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>
            <a:extLst>
              <a:ext uri="{FF2B5EF4-FFF2-40B4-BE49-F238E27FC236}">
                <a16:creationId xmlns:a16="http://schemas.microsoft.com/office/drawing/2014/main" xmlns="" id="{10C88DA5-E49D-3400-296A-55FDF72EC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0008" y="153576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/>
              <a:t>	</a:t>
            </a:r>
            <a:r>
              <a:rPr lang="ru-RU" sz="2000" dirty="0">
                <a:latin typeface="Century Gothic" panose="020B0502020202020204" pitchFamily="34" charset="0"/>
              </a:rPr>
              <a:t>Планировалось: </a:t>
            </a:r>
            <a:r>
              <a:rPr lang="ru-RU" sz="2000" dirty="0" err="1">
                <a:latin typeface="Century Gothic" panose="020B0502020202020204" pitchFamily="34" charset="0"/>
              </a:rPr>
              <a:t>парсинг</a:t>
            </a:r>
            <a:r>
              <a:rPr lang="ru-RU" sz="2000" dirty="0">
                <a:latin typeface="Century Gothic" panose="020B0502020202020204" pitchFamily="34" charset="0"/>
              </a:rPr>
              <a:t> существующего 	календаря  мероприятий официального сайта 	</a:t>
            </a:r>
            <a:r>
              <a:rPr lang="ru-RU" sz="2000" dirty="0" err="1">
                <a:latin typeface="Century Gothic" panose="020B0502020202020204" pitchFamily="34" charset="0"/>
              </a:rPr>
              <a:t>ИрНИТУ</a:t>
            </a: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>
                <a:latin typeface="Century Gothic" panose="020B0502020202020204" pitchFamily="34" charset="0"/>
              </a:rPr>
              <a:t>	Альтернативное решение: ручное добавление 	событий, защищенное паролем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>
                <a:latin typeface="Century Gothic" panose="020B0502020202020204" pitchFamily="34" charset="0"/>
              </a:rPr>
              <a:t>	Выполнено согласно плану: отображение даты и 	времени</a:t>
            </a: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xmlns="" id="{3364B100-8711-0364-FFD7-DB6BC4DC5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entury Gothic" panose="020B0502020202020204" pitchFamily="34" charset="0"/>
              </a:rPr>
              <a:t>ФУНКЦИОНАЛ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13" name="Google Shape;1502;p51">
            <a:extLst>
              <a:ext uri="{FF2B5EF4-FFF2-40B4-BE49-F238E27FC236}">
                <a16:creationId xmlns:a16="http://schemas.microsoft.com/office/drawing/2014/main" xmlns="" id="{42D34FFB-CA97-2837-D647-23375C495551}"/>
              </a:ext>
            </a:extLst>
          </p:cNvPr>
          <p:cNvSpPr/>
          <p:nvPr/>
        </p:nvSpPr>
        <p:spPr>
          <a:xfrm>
            <a:off x="1014753" y="3705932"/>
            <a:ext cx="401794" cy="400842"/>
          </a:xfrm>
          <a:custGeom>
            <a:avLst/>
            <a:gdLst/>
            <a:ahLst/>
            <a:cxnLst/>
            <a:rect l="l" t="t" r="r" b="b"/>
            <a:pathLst>
              <a:path w="21935" h="21883" extrusionOk="0">
                <a:moveTo>
                  <a:pt x="19067" y="2302"/>
                </a:moveTo>
                <a:cubicBezTo>
                  <a:pt x="19130" y="2555"/>
                  <a:pt x="19329" y="2753"/>
                  <a:pt x="19582" y="2816"/>
                </a:cubicBezTo>
                <a:lnTo>
                  <a:pt x="17505" y="4893"/>
                </a:lnTo>
                <a:lnTo>
                  <a:pt x="17021" y="4863"/>
                </a:lnTo>
                <a:lnTo>
                  <a:pt x="16990" y="4380"/>
                </a:lnTo>
                <a:lnTo>
                  <a:pt x="19067" y="2302"/>
                </a:lnTo>
                <a:close/>
                <a:moveTo>
                  <a:pt x="10942" y="7527"/>
                </a:moveTo>
                <a:cubicBezTo>
                  <a:pt x="11602" y="7527"/>
                  <a:pt x="12250" y="7719"/>
                  <a:pt x="12804" y="8082"/>
                </a:cubicBezTo>
                <a:lnTo>
                  <a:pt x="11495" y="9390"/>
                </a:lnTo>
                <a:cubicBezTo>
                  <a:pt x="11311" y="9324"/>
                  <a:pt x="11124" y="9293"/>
                  <a:pt x="10940" y="9293"/>
                </a:cubicBezTo>
                <a:cubicBezTo>
                  <a:pt x="10165" y="9293"/>
                  <a:pt x="9458" y="9846"/>
                  <a:pt x="9317" y="10660"/>
                </a:cubicBezTo>
                <a:cubicBezTo>
                  <a:pt x="9143" y="11667"/>
                  <a:pt x="9918" y="12589"/>
                  <a:pt x="10940" y="12591"/>
                </a:cubicBezTo>
                <a:lnTo>
                  <a:pt x="10942" y="12591"/>
                </a:lnTo>
                <a:cubicBezTo>
                  <a:pt x="12081" y="12589"/>
                  <a:pt x="12875" y="11463"/>
                  <a:pt x="12493" y="10388"/>
                </a:cubicBezTo>
                <a:lnTo>
                  <a:pt x="13802" y="9081"/>
                </a:lnTo>
                <a:cubicBezTo>
                  <a:pt x="14164" y="9635"/>
                  <a:pt x="14357" y="10281"/>
                  <a:pt x="14357" y="10941"/>
                </a:cubicBezTo>
                <a:cubicBezTo>
                  <a:pt x="14357" y="12825"/>
                  <a:pt x="12825" y="14358"/>
                  <a:pt x="10942" y="14358"/>
                </a:cubicBezTo>
                <a:cubicBezTo>
                  <a:pt x="9059" y="14358"/>
                  <a:pt x="7527" y="12825"/>
                  <a:pt x="7527" y="10941"/>
                </a:cubicBezTo>
                <a:cubicBezTo>
                  <a:pt x="7527" y="9060"/>
                  <a:pt x="9059" y="7527"/>
                  <a:pt x="10942" y="7527"/>
                </a:cubicBezTo>
                <a:close/>
                <a:moveTo>
                  <a:pt x="10949" y="4263"/>
                </a:moveTo>
                <a:cubicBezTo>
                  <a:pt x="12473" y="4263"/>
                  <a:pt x="13952" y="4788"/>
                  <a:pt x="15136" y="5749"/>
                </a:cubicBezTo>
                <a:lnTo>
                  <a:pt x="13819" y="7067"/>
                </a:lnTo>
                <a:cubicBezTo>
                  <a:pt x="12989" y="6449"/>
                  <a:pt x="11983" y="6114"/>
                  <a:pt x="10949" y="6114"/>
                </a:cubicBezTo>
                <a:cubicBezTo>
                  <a:pt x="10947" y="6114"/>
                  <a:pt x="10944" y="6114"/>
                  <a:pt x="10942" y="6114"/>
                </a:cubicBezTo>
                <a:cubicBezTo>
                  <a:pt x="8279" y="6114"/>
                  <a:pt x="6113" y="8280"/>
                  <a:pt x="6113" y="10941"/>
                </a:cubicBezTo>
                <a:cubicBezTo>
                  <a:pt x="6113" y="13604"/>
                  <a:pt x="8279" y="15770"/>
                  <a:pt x="10942" y="15770"/>
                </a:cubicBezTo>
                <a:cubicBezTo>
                  <a:pt x="13605" y="15770"/>
                  <a:pt x="15770" y="13604"/>
                  <a:pt x="15770" y="10941"/>
                </a:cubicBezTo>
                <a:cubicBezTo>
                  <a:pt x="15770" y="9905"/>
                  <a:pt x="15437" y="8896"/>
                  <a:pt x="14817" y="8066"/>
                </a:cubicBezTo>
                <a:lnTo>
                  <a:pt x="16136" y="6747"/>
                </a:lnTo>
                <a:cubicBezTo>
                  <a:pt x="17097" y="7933"/>
                  <a:pt x="17621" y="9414"/>
                  <a:pt x="17620" y="10941"/>
                </a:cubicBezTo>
                <a:cubicBezTo>
                  <a:pt x="17620" y="14624"/>
                  <a:pt x="14624" y="17619"/>
                  <a:pt x="10942" y="17619"/>
                </a:cubicBezTo>
                <a:cubicBezTo>
                  <a:pt x="7260" y="17619"/>
                  <a:pt x="4264" y="14624"/>
                  <a:pt x="4264" y="10941"/>
                </a:cubicBezTo>
                <a:cubicBezTo>
                  <a:pt x="4264" y="7259"/>
                  <a:pt x="7260" y="4263"/>
                  <a:pt x="10942" y="4263"/>
                </a:cubicBezTo>
                <a:cubicBezTo>
                  <a:pt x="10944" y="4263"/>
                  <a:pt x="10946" y="4263"/>
                  <a:pt x="10949" y="4263"/>
                </a:cubicBezTo>
                <a:close/>
                <a:moveTo>
                  <a:pt x="10950" y="1414"/>
                </a:moveTo>
                <a:cubicBezTo>
                  <a:pt x="12859" y="1414"/>
                  <a:pt x="14726" y="1990"/>
                  <a:pt x="16302" y="3070"/>
                </a:cubicBezTo>
                <a:lnTo>
                  <a:pt x="15766" y="3605"/>
                </a:lnTo>
                <a:cubicBezTo>
                  <a:pt x="15622" y="3748"/>
                  <a:pt x="15547" y="3947"/>
                  <a:pt x="15560" y="4150"/>
                </a:cubicBezTo>
                <a:lnTo>
                  <a:pt x="15570" y="4309"/>
                </a:lnTo>
                <a:cubicBezTo>
                  <a:pt x="14216" y="3360"/>
                  <a:pt x="12602" y="2851"/>
                  <a:pt x="10949" y="2851"/>
                </a:cubicBezTo>
                <a:cubicBezTo>
                  <a:pt x="10947" y="2851"/>
                  <a:pt x="10944" y="2851"/>
                  <a:pt x="10942" y="2851"/>
                </a:cubicBezTo>
                <a:cubicBezTo>
                  <a:pt x="6480" y="2851"/>
                  <a:pt x="2850" y="6481"/>
                  <a:pt x="2850" y="10941"/>
                </a:cubicBezTo>
                <a:cubicBezTo>
                  <a:pt x="2850" y="15403"/>
                  <a:pt x="6480" y="19033"/>
                  <a:pt x="10942" y="19033"/>
                </a:cubicBezTo>
                <a:cubicBezTo>
                  <a:pt x="15404" y="19033"/>
                  <a:pt x="19034" y="15403"/>
                  <a:pt x="19034" y="10941"/>
                </a:cubicBezTo>
                <a:cubicBezTo>
                  <a:pt x="19035" y="9286"/>
                  <a:pt x="18525" y="7669"/>
                  <a:pt x="17574" y="6313"/>
                </a:cubicBezTo>
                <a:lnTo>
                  <a:pt x="17574" y="6313"/>
                </a:lnTo>
                <a:lnTo>
                  <a:pt x="17735" y="6324"/>
                </a:lnTo>
                <a:cubicBezTo>
                  <a:pt x="17748" y="6325"/>
                  <a:pt x="17764" y="6325"/>
                  <a:pt x="17779" y="6325"/>
                </a:cubicBezTo>
                <a:cubicBezTo>
                  <a:pt x="17967" y="6325"/>
                  <a:pt x="18146" y="6250"/>
                  <a:pt x="18279" y="6117"/>
                </a:cubicBezTo>
                <a:lnTo>
                  <a:pt x="18815" y="5583"/>
                </a:lnTo>
                <a:cubicBezTo>
                  <a:pt x="19894" y="7160"/>
                  <a:pt x="20472" y="9029"/>
                  <a:pt x="20469" y="10941"/>
                </a:cubicBezTo>
                <a:cubicBezTo>
                  <a:pt x="20469" y="16196"/>
                  <a:pt x="16195" y="20470"/>
                  <a:pt x="10942" y="20470"/>
                </a:cubicBezTo>
                <a:cubicBezTo>
                  <a:pt x="5687" y="20470"/>
                  <a:pt x="1413" y="16196"/>
                  <a:pt x="1413" y="10941"/>
                </a:cubicBezTo>
                <a:cubicBezTo>
                  <a:pt x="1413" y="5688"/>
                  <a:pt x="5689" y="1414"/>
                  <a:pt x="10942" y="1414"/>
                </a:cubicBezTo>
                <a:cubicBezTo>
                  <a:pt x="10944" y="1414"/>
                  <a:pt x="10947" y="1414"/>
                  <a:pt x="10950" y="1414"/>
                </a:cubicBezTo>
                <a:close/>
                <a:moveTo>
                  <a:pt x="10942" y="0"/>
                </a:moveTo>
                <a:cubicBezTo>
                  <a:pt x="8018" y="0"/>
                  <a:pt x="5271" y="1139"/>
                  <a:pt x="3205" y="3206"/>
                </a:cubicBezTo>
                <a:cubicBezTo>
                  <a:pt x="1138" y="5272"/>
                  <a:pt x="1" y="8020"/>
                  <a:pt x="1" y="10941"/>
                </a:cubicBezTo>
                <a:cubicBezTo>
                  <a:pt x="1" y="13864"/>
                  <a:pt x="1138" y="16612"/>
                  <a:pt x="3205" y="18679"/>
                </a:cubicBezTo>
                <a:cubicBezTo>
                  <a:pt x="5271" y="20745"/>
                  <a:pt x="8019" y="21882"/>
                  <a:pt x="10942" y="21882"/>
                </a:cubicBezTo>
                <a:cubicBezTo>
                  <a:pt x="13863" y="21882"/>
                  <a:pt x="16613" y="20745"/>
                  <a:pt x="18678" y="18679"/>
                </a:cubicBezTo>
                <a:cubicBezTo>
                  <a:pt x="20744" y="16612"/>
                  <a:pt x="21883" y="13864"/>
                  <a:pt x="21883" y="10943"/>
                </a:cubicBezTo>
                <a:cubicBezTo>
                  <a:pt x="21883" y="8621"/>
                  <a:pt x="21164" y="6411"/>
                  <a:pt x="19833" y="4563"/>
                </a:cubicBezTo>
                <a:lnTo>
                  <a:pt x="21677" y="2721"/>
                </a:lnTo>
                <a:cubicBezTo>
                  <a:pt x="21872" y="2524"/>
                  <a:pt x="21935" y="2232"/>
                  <a:pt x="21837" y="1972"/>
                </a:cubicBezTo>
                <a:cubicBezTo>
                  <a:pt x="21739" y="1712"/>
                  <a:pt x="21498" y="1535"/>
                  <a:pt x="21221" y="1517"/>
                </a:cubicBezTo>
                <a:lnTo>
                  <a:pt x="20419" y="1465"/>
                </a:lnTo>
                <a:lnTo>
                  <a:pt x="20368" y="662"/>
                </a:lnTo>
                <a:cubicBezTo>
                  <a:pt x="20350" y="386"/>
                  <a:pt x="20171" y="146"/>
                  <a:pt x="19911" y="48"/>
                </a:cubicBezTo>
                <a:cubicBezTo>
                  <a:pt x="19830" y="17"/>
                  <a:pt x="19745" y="2"/>
                  <a:pt x="19661" y="2"/>
                </a:cubicBezTo>
                <a:cubicBezTo>
                  <a:pt x="19478" y="2"/>
                  <a:pt x="19298" y="74"/>
                  <a:pt x="19162" y="208"/>
                </a:cubicBezTo>
                <a:lnTo>
                  <a:pt x="17320" y="2050"/>
                </a:lnTo>
                <a:cubicBezTo>
                  <a:pt x="15474" y="720"/>
                  <a:pt x="13262" y="0"/>
                  <a:pt x="10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597;p51">
            <a:extLst>
              <a:ext uri="{FF2B5EF4-FFF2-40B4-BE49-F238E27FC236}">
                <a16:creationId xmlns:a16="http://schemas.microsoft.com/office/drawing/2014/main" xmlns="" id="{E71D380B-63F7-CEAC-A116-B5B1700B363C}"/>
              </a:ext>
            </a:extLst>
          </p:cNvPr>
          <p:cNvGrpSpPr/>
          <p:nvPr/>
        </p:nvGrpSpPr>
        <p:grpSpPr>
          <a:xfrm>
            <a:off x="1015698" y="1588892"/>
            <a:ext cx="400849" cy="400849"/>
            <a:chOff x="4458477" y="1517186"/>
            <a:chExt cx="456808" cy="456808"/>
          </a:xfrm>
        </p:grpSpPr>
        <p:sp>
          <p:nvSpPr>
            <p:cNvPr id="15" name="Google Shape;1598;p51">
              <a:extLst>
                <a:ext uri="{FF2B5EF4-FFF2-40B4-BE49-F238E27FC236}">
                  <a16:creationId xmlns:a16="http://schemas.microsoft.com/office/drawing/2014/main" xmlns="" id="{CB45685D-C895-007B-7CFC-058582B5C646}"/>
                </a:ext>
              </a:extLst>
            </p:cNvPr>
            <p:cNvSpPr/>
            <p:nvPr/>
          </p:nvSpPr>
          <p:spPr>
            <a:xfrm>
              <a:off x="4586587" y="1645296"/>
              <a:ext cx="200588" cy="200588"/>
            </a:xfrm>
            <a:custGeom>
              <a:avLst/>
              <a:gdLst/>
              <a:ahLst/>
              <a:cxnLst/>
              <a:rect l="l" t="t" r="r" b="b"/>
              <a:pathLst>
                <a:path w="9609" h="9609" extrusionOk="0">
                  <a:moveTo>
                    <a:pt x="4804" y="1549"/>
                  </a:moveTo>
                  <a:cubicBezTo>
                    <a:pt x="6599" y="1549"/>
                    <a:pt x="8060" y="3009"/>
                    <a:pt x="8060" y="4805"/>
                  </a:cubicBezTo>
                  <a:cubicBezTo>
                    <a:pt x="8060" y="6601"/>
                    <a:pt x="6600" y="8060"/>
                    <a:pt x="4804" y="8060"/>
                  </a:cubicBezTo>
                  <a:cubicBezTo>
                    <a:pt x="3008" y="8060"/>
                    <a:pt x="1547" y="6601"/>
                    <a:pt x="1547" y="4805"/>
                  </a:cubicBezTo>
                  <a:cubicBezTo>
                    <a:pt x="1547" y="3009"/>
                    <a:pt x="3008" y="1549"/>
                    <a:pt x="4804" y="1549"/>
                  </a:cubicBezTo>
                  <a:close/>
                  <a:moveTo>
                    <a:pt x="4804" y="1"/>
                  </a:moveTo>
                  <a:cubicBezTo>
                    <a:pt x="2155" y="1"/>
                    <a:pt x="0" y="2156"/>
                    <a:pt x="0" y="4805"/>
                  </a:cubicBezTo>
                  <a:cubicBezTo>
                    <a:pt x="0" y="7454"/>
                    <a:pt x="2155" y="9609"/>
                    <a:pt x="4804" y="9609"/>
                  </a:cubicBezTo>
                  <a:cubicBezTo>
                    <a:pt x="7453" y="9609"/>
                    <a:pt x="9608" y="7454"/>
                    <a:pt x="9608" y="4805"/>
                  </a:cubicBezTo>
                  <a:cubicBezTo>
                    <a:pt x="9608" y="2156"/>
                    <a:pt x="7453" y="1"/>
                    <a:pt x="4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9;p51">
              <a:extLst>
                <a:ext uri="{FF2B5EF4-FFF2-40B4-BE49-F238E27FC236}">
                  <a16:creationId xmlns:a16="http://schemas.microsoft.com/office/drawing/2014/main" xmlns="" id="{5751A45B-A5AA-3710-CD98-591C0868D097}"/>
                </a:ext>
              </a:extLst>
            </p:cNvPr>
            <p:cNvSpPr/>
            <p:nvPr/>
          </p:nvSpPr>
          <p:spPr>
            <a:xfrm>
              <a:off x="4458477" y="1517186"/>
              <a:ext cx="456808" cy="456808"/>
            </a:xfrm>
            <a:custGeom>
              <a:avLst/>
              <a:gdLst/>
              <a:ahLst/>
              <a:cxnLst/>
              <a:rect l="l" t="t" r="r" b="b"/>
              <a:pathLst>
                <a:path w="21883" h="21883" extrusionOk="0">
                  <a:moveTo>
                    <a:pt x="11716" y="3692"/>
                  </a:moveTo>
                  <a:cubicBezTo>
                    <a:pt x="15120" y="4053"/>
                    <a:pt x="17832" y="6764"/>
                    <a:pt x="18192" y="10168"/>
                  </a:cubicBezTo>
                  <a:lnTo>
                    <a:pt x="17691" y="10168"/>
                  </a:lnTo>
                  <a:cubicBezTo>
                    <a:pt x="17263" y="10168"/>
                    <a:pt x="16917" y="10515"/>
                    <a:pt x="16917" y="10943"/>
                  </a:cubicBezTo>
                  <a:cubicBezTo>
                    <a:pt x="16917" y="11370"/>
                    <a:pt x="17263" y="11717"/>
                    <a:pt x="17691" y="11717"/>
                  </a:cubicBezTo>
                  <a:lnTo>
                    <a:pt x="17689" y="11715"/>
                  </a:lnTo>
                  <a:lnTo>
                    <a:pt x="18191" y="11715"/>
                  </a:lnTo>
                  <a:cubicBezTo>
                    <a:pt x="17830" y="15119"/>
                    <a:pt x="15118" y="17831"/>
                    <a:pt x="11715" y="18191"/>
                  </a:cubicBezTo>
                  <a:lnTo>
                    <a:pt x="11715" y="17690"/>
                  </a:lnTo>
                  <a:cubicBezTo>
                    <a:pt x="11715" y="17262"/>
                    <a:pt x="11368" y="16917"/>
                    <a:pt x="10941" y="16917"/>
                  </a:cubicBezTo>
                  <a:cubicBezTo>
                    <a:pt x="10513" y="16917"/>
                    <a:pt x="10168" y="17262"/>
                    <a:pt x="10168" y="17690"/>
                  </a:cubicBezTo>
                  <a:lnTo>
                    <a:pt x="10168" y="18191"/>
                  </a:lnTo>
                  <a:cubicBezTo>
                    <a:pt x="6764" y="17831"/>
                    <a:pt x="4052" y="15119"/>
                    <a:pt x="3690" y="11715"/>
                  </a:cubicBezTo>
                  <a:lnTo>
                    <a:pt x="4194" y="11715"/>
                  </a:lnTo>
                  <a:cubicBezTo>
                    <a:pt x="4621" y="11715"/>
                    <a:pt x="4968" y="11370"/>
                    <a:pt x="4968" y="10942"/>
                  </a:cubicBezTo>
                  <a:cubicBezTo>
                    <a:pt x="4968" y="10514"/>
                    <a:pt x="4621" y="10168"/>
                    <a:pt x="4194" y="10168"/>
                  </a:cubicBezTo>
                  <a:lnTo>
                    <a:pt x="3691" y="10168"/>
                  </a:lnTo>
                  <a:cubicBezTo>
                    <a:pt x="4052" y="6764"/>
                    <a:pt x="6764" y="4053"/>
                    <a:pt x="10169" y="3692"/>
                  </a:cubicBezTo>
                  <a:lnTo>
                    <a:pt x="10169" y="4193"/>
                  </a:lnTo>
                  <a:cubicBezTo>
                    <a:pt x="10169" y="4621"/>
                    <a:pt x="10515" y="4967"/>
                    <a:pt x="10943" y="4967"/>
                  </a:cubicBezTo>
                  <a:cubicBezTo>
                    <a:pt x="11371" y="4967"/>
                    <a:pt x="11716" y="4621"/>
                    <a:pt x="11716" y="4193"/>
                  </a:cubicBezTo>
                  <a:lnTo>
                    <a:pt x="11716" y="3692"/>
                  </a:lnTo>
                  <a:close/>
                  <a:moveTo>
                    <a:pt x="10941" y="1"/>
                  </a:moveTo>
                  <a:cubicBezTo>
                    <a:pt x="10513" y="1"/>
                    <a:pt x="10168" y="348"/>
                    <a:pt x="10168" y="774"/>
                  </a:cubicBezTo>
                  <a:lnTo>
                    <a:pt x="10168" y="2138"/>
                  </a:lnTo>
                  <a:cubicBezTo>
                    <a:pt x="5909" y="2509"/>
                    <a:pt x="2507" y="5912"/>
                    <a:pt x="2137" y="10168"/>
                  </a:cubicBezTo>
                  <a:lnTo>
                    <a:pt x="774" y="10168"/>
                  </a:lnTo>
                  <a:cubicBezTo>
                    <a:pt x="346" y="10168"/>
                    <a:pt x="0" y="10514"/>
                    <a:pt x="0" y="10942"/>
                  </a:cubicBezTo>
                  <a:cubicBezTo>
                    <a:pt x="0" y="11370"/>
                    <a:pt x="346" y="11715"/>
                    <a:pt x="774" y="11715"/>
                  </a:cubicBezTo>
                  <a:lnTo>
                    <a:pt x="2137" y="11715"/>
                  </a:lnTo>
                  <a:cubicBezTo>
                    <a:pt x="2508" y="15974"/>
                    <a:pt x="5909" y="19374"/>
                    <a:pt x="10168" y="19746"/>
                  </a:cubicBezTo>
                  <a:lnTo>
                    <a:pt x="10168" y="21109"/>
                  </a:lnTo>
                  <a:cubicBezTo>
                    <a:pt x="10168" y="21536"/>
                    <a:pt x="10513" y="21883"/>
                    <a:pt x="10941" y="21883"/>
                  </a:cubicBezTo>
                  <a:cubicBezTo>
                    <a:pt x="11368" y="21883"/>
                    <a:pt x="11715" y="21536"/>
                    <a:pt x="11715" y="21109"/>
                  </a:cubicBezTo>
                  <a:lnTo>
                    <a:pt x="11715" y="19746"/>
                  </a:lnTo>
                  <a:cubicBezTo>
                    <a:pt x="15971" y="19374"/>
                    <a:pt x="19374" y="15972"/>
                    <a:pt x="19745" y="11715"/>
                  </a:cubicBezTo>
                  <a:lnTo>
                    <a:pt x="21109" y="11715"/>
                  </a:lnTo>
                  <a:cubicBezTo>
                    <a:pt x="21535" y="11715"/>
                    <a:pt x="21882" y="11368"/>
                    <a:pt x="21882" y="10942"/>
                  </a:cubicBezTo>
                  <a:cubicBezTo>
                    <a:pt x="21882" y="10514"/>
                    <a:pt x="21535" y="10167"/>
                    <a:pt x="21109" y="10167"/>
                  </a:cubicBezTo>
                  <a:lnTo>
                    <a:pt x="21109" y="10168"/>
                  </a:lnTo>
                  <a:lnTo>
                    <a:pt x="19745" y="10168"/>
                  </a:lnTo>
                  <a:cubicBezTo>
                    <a:pt x="19374" y="5912"/>
                    <a:pt x="15971" y="2509"/>
                    <a:pt x="11715" y="2138"/>
                  </a:cubicBezTo>
                  <a:lnTo>
                    <a:pt x="11715" y="774"/>
                  </a:lnTo>
                  <a:cubicBezTo>
                    <a:pt x="11715" y="348"/>
                    <a:pt x="11368" y="1"/>
                    <a:pt x="10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0;p51">
              <a:extLst>
                <a:ext uri="{FF2B5EF4-FFF2-40B4-BE49-F238E27FC236}">
                  <a16:creationId xmlns:a16="http://schemas.microsoft.com/office/drawing/2014/main" xmlns="" id="{84582B90-E087-11C5-D409-6E2C10A8FD4F}"/>
                </a:ext>
              </a:extLst>
            </p:cNvPr>
            <p:cNvSpPr/>
            <p:nvPr/>
          </p:nvSpPr>
          <p:spPr>
            <a:xfrm>
              <a:off x="4646874" y="1707232"/>
              <a:ext cx="79951" cy="76695"/>
            </a:xfrm>
            <a:custGeom>
              <a:avLst/>
              <a:gdLst/>
              <a:ahLst/>
              <a:cxnLst/>
              <a:rect l="l" t="t" r="r" b="b"/>
              <a:pathLst>
                <a:path w="3830" h="3674" extrusionOk="0">
                  <a:moveTo>
                    <a:pt x="853" y="1"/>
                  </a:moveTo>
                  <a:cubicBezTo>
                    <a:pt x="655" y="1"/>
                    <a:pt x="457" y="76"/>
                    <a:pt x="307" y="227"/>
                  </a:cubicBezTo>
                  <a:cubicBezTo>
                    <a:pt x="1" y="532"/>
                    <a:pt x="4" y="1029"/>
                    <a:pt x="314" y="1329"/>
                  </a:cubicBezTo>
                  <a:lnTo>
                    <a:pt x="822" y="1838"/>
                  </a:lnTo>
                  <a:lnTo>
                    <a:pt x="314" y="2345"/>
                  </a:lnTo>
                  <a:cubicBezTo>
                    <a:pt x="4" y="2645"/>
                    <a:pt x="1" y="3142"/>
                    <a:pt x="307" y="3447"/>
                  </a:cubicBezTo>
                  <a:cubicBezTo>
                    <a:pt x="457" y="3598"/>
                    <a:pt x="655" y="3673"/>
                    <a:pt x="854" y="3673"/>
                  </a:cubicBezTo>
                  <a:cubicBezTo>
                    <a:pt x="1055" y="3673"/>
                    <a:pt x="1257" y="3595"/>
                    <a:pt x="1409" y="3440"/>
                  </a:cubicBezTo>
                  <a:lnTo>
                    <a:pt x="1916" y="2932"/>
                  </a:lnTo>
                  <a:lnTo>
                    <a:pt x="2424" y="3440"/>
                  </a:lnTo>
                  <a:cubicBezTo>
                    <a:pt x="2575" y="3596"/>
                    <a:pt x="2776" y="3674"/>
                    <a:pt x="2978" y="3674"/>
                  </a:cubicBezTo>
                  <a:cubicBezTo>
                    <a:pt x="3176" y="3674"/>
                    <a:pt x="3374" y="3599"/>
                    <a:pt x="3526" y="3447"/>
                  </a:cubicBezTo>
                  <a:cubicBezTo>
                    <a:pt x="3830" y="3142"/>
                    <a:pt x="3827" y="2646"/>
                    <a:pt x="3518" y="2345"/>
                  </a:cubicBezTo>
                  <a:lnTo>
                    <a:pt x="3010" y="1838"/>
                  </a:lnTo>
                  <a:lnTo>
                    <a:pt x="3518" y="1330"/>
                  </a:lnTo>
                  <a:cubicBezTo>
                    <a:pt x="3821" y="1028"/>
                    <a:pt x="3821" y="537"/>
                    <a:pt x="3518" y="236"/>
                  </a:cubicBezTo>
                  <a:cubicBezTo>
                    <a:pt x="3367" y="85"/>
                    <a:pt x="3169" y="9"/>
                    <a:pt x="2971" y="9"/>
                  </a:cubicBezTo>
                  <a:cubicBezTo>
                    <a:pt x="2773" y="9"/>
                    <a:pt x="2575" y="85"/>
                    <a:pt x="2424" y="236"/>
                  </a:cubicBezTo>
                  <a:lnTo>
                    <a:pt x="1916" y="743"/>
                  </a:lnTo>
                  <a:lnTo>
                    <a:pt x="1409" y="236"/>
                  </a:lnTo>
                  <a:cubicBezTo>
                    <a:pt x="1257" y="79"/>
                    <a:pt x="1055" y="1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621;p51">
            <a:extLst>
              <a:ext uri="{FF2B5EF4-FFF2-40B4-BE49-F238E27FC236}">
                <a16:creationId xmlns:a16="http://schemas.microsoft.com/office/drawing/2014/main" xmlns="" id="{DCA1F48E-984E-0994-783C-5126A4CCD92E}"/>
              </a:ext>
            </a:extLst>
          </p:cNvPr>
          <p:cNvSpPr/>
          <p:nvPr/>
        </p:nvSpPr>
        <p:spPr>
          <a:xfrm>
            <a:off x="1031193" y="2813574"/>
            <a:ext cx="368914" cy="400933"/>
          </a:xfrm>
          <a:custGeom>
            <a:avLst/>
            <a:gdLst/>
            <a:ahLst/>
            <a:cxnLst/>
            <a:rect l="l" t="t" r="r" b="b"/>
            <a:pathLst>
              <a:path w="20140" h="21888" extrusionOk="0">
                <a:moveTo>
                  <a:pt x="18105" y="1529"/>
                </a:moveTo>
                <a:lnTo>
                  <a:pt x="18105" y="5354"/>
                </a:lnTo>
                <a:lnTo>
                  <a:pt x="2035" y="5354"/>
                </a:lnTo>
                <a:lnTo>
                  <a:pt x="2035" y="1529"/>
                </a:lnTo>
                <a:close/>
                <a:moveTo>
                  <a:pt x="7146" y="10531"/>
                </a:moveTo>
                <a:lnTo>
                  <a:pt x="7146" y="13103"/>
                </a:lnTo>
                <a:lnTo>
                  <a:pt x="1526" y="13103"/>
                </a:lnTo>
                <a:lnTo>
                  <a:pt x="1526" y="10531"/>
                </a:lnTo>
                <a:close/>
                <a:moveTo>
                  <a:pt x="18613" y="10531"/>
                </a:moveTo>
                <a:lnTo>
                  <a:pt x="18613" y="13103"/>
                </a:lnTo>
                <a:lnTo>
                  <a:pt x="12993" y="13103"/>
                </a:lnTo>
                <a:lnTo>
                  <a:pt x="12993" y="10531"/>
                </a:lnTo>
                <a:close/>
                <a:moveTo>
                  <a:pt x="14530" y="6881"/>
                </a:moveTo>
                <a:lnTo>
                  <a:pt x="14530" y="9005"/>
                </a:lnTo>
                <a:lnTo>
                  <a:pt x="12230" y="9005"/>
                </a:lnTo>
                <a:cubicBezTo>
                  <a:pt x="11808" y="9005"/>
                  <a:pt x="11467" y="9346"/>
                  <a:pt x="11466" y="9768"/>
                </a:cubicBezTo>
                <a:lnTo>
                  <a:pt x="11466" y="13867"/>
                </a:lnTo>
                <a:cubicBezTo>
                  <a:pt x="11467" y="14288"/>
                  <a:pt x="11808" y="14630"/>
                  <a:pt x="12230" y="14630"/>
                </a:cubicBezTo>
                <a:lnTo>
                  <a:pt x="15163" y="14630"/>
                </a:lnTo>
                <a:lnTo>
                  <a:pt x="15163" y="18487"/>
                </a:lnTo>
                <a:lnTo>
                  <a:pt x="14038" y="18487"/>
                </a:lnTo>
                <a:lnTo>
                  <a:pt x="14038" y="17378"/>
                </a:lnTo>
                <a:cubicBezTo>
                  <a:pt x="14038" y="16956"/>
                  <a:pt x="13696" y="16616"/>
                  <a:pt x="13275" y="16616"/>
                </a:cubicBezTo>
                <a:lnTo>
                  <a:pt x="6863" y="16616"/>
                </a:lnTo>
                <a:cubicBezTo>
                  <a:pt x="6862" y="16616"/>
                  <a:pt x="6862" y="16616"/>
                  <a:pt x="6861" y="16616"/>
                </a:cubicBezTo>
                <a:cubicBezTo>
                  <a:pt x="6440" y="16616"/>
                  <a:pt x="6099" y="16957"/>
                  <a:pt x="6099" y="17378"/>
                </a:cubicBezTo>
                <a:lnTo>
                  <a:pt x="6099" y="18487"/>
                </a:lnTo>
                <a:lnTo>
                  <a:pt x="4974" y="18487"/>
                </a:lnTo>
                <a:lnTo>
                  <a:pt x="4974" y="14630"/>
                </a:lnTo>
                <a:lnTo>
                  <a:pt x="7907" y="14630"/>
                </a:lnTo>
                <a:cubicBezTo>
                  <a:pt x="8329" y="14630"/>
                  <a:pt x="8672" y="14288"/>
                  <a:pt x="8672" y="13866"/>
                </a:cubicBezTo>
                <a:lnTo>
                  <a:pt x="8672" y="9768"/>
                </a:lnTo>
                <a:cubicBezTo>
                  <a:pt x="8672" y="9347"/>
                  <a:pt x="8331" y="9005"/>
                  <a:pt x="7910" y="9005"/>
                </a:cubicBezTo>
                <a:cubicBezTo>
                  <a:pt x="7909" y="9005"/>
                  <a:pt x="7908" y="9005"/>
                  <a:pt x="7907" y="9005"/>
                </a:cubicBezTo>
                <a:lnTo>
                  <a:pt x="5489" y="9005"/>
                </a:lnTo>
                <a:lnTo>
                  <a:pt x="5489" y="6881"/>
                </a:lnTo>
                <a:close/>
                <a:moveTo>
                  <a:pt x="12511" y="18141"/>
                </a:moveTo>
                <a:lnTo>
                  <a:pt x="12511" y="20357"/>
                </a:lnTo>
                <a:lnTo>
                  <a:pt x="7628" y="20357"/>
                </a:lnTo>
                <a:lnTo>
                  <a:pt x="7628" y="18141"/>
                </a:lnTo>
                <a:close/>
                <a:moveTo>
                  <a:pt x="1272" y="1"/>
                </a:moveTo>
                <a:cubicBezTo>
                  <a:pt x="850" y="1"/>
                  <a:pt x="508" y="343"/>
                  <a:pt x="508" y="765"/>
                </a:cubicBezTo>
                <a:lnTo>
                  <a:pt x="508" y="6118"/>
                </a:lnTo>
                <a:cubicBezTo>
                  <a:pt x="508" y="6540"/>
                  <a:pt x="850" y="6882"/>
                  <a:pt x="1272" y="6882"/>
                </a:cubicBezTo>
                <a:lnTo>
                  <a:pt x="3964" y="6882"/>
                </a:lnTo>
                <a:lnTo>
                  <a:pt x="3964" y="9005"/>
                </a:lnTo>
                <a:lnTo>
                  <a:pt x="763" y="9005"/>
                </a:lnTo>
                <a:cubicBezTo>
                  <a:pt x="341" y="9007"/>
                  <a:pt x="0" y="9348"/>
                  <a:pt x="0" y="9768"/>
                </a:cubicBezTo>
                <a:lnTo>
                  <a:pt x="0" y="13867"/>
                </a:lnTo>
                <a:cubicBezTo>
                  <a:pt x="0" y="14289"/>
                  <a:pt x="341" y="14632"/>
                  <a:pt x="763" y="14632"/>
                </a:cubicBezTo>
                <a:lnTo>
                  <a:pt x="3450" y="14632"/>
                </a:lnTo>
                <a:lnTo>
                  <a:pt x="3450" y="19252"/>
                </a:lnTo>
                <a:cubicBezTo>
                  <a:pt x="3449" y="19674"/>
                  <a:pt x="3791" y="20017"/>
                  <a:pt x="4213" y="20017"/>
                </a:cubicBezTo>
                <a:lnTo>
                  <a:pt x="6101" y="20017"/>
                </a:lnTo>
                <a:lnTo>
                  <a:pt x="6101" y="21125"/>
                </a:lnTo>
                <a:cubicBezTo>
                  <a:pt x="6102" y="21545"/>
                  <a:pt x="6443" y="21887"/>
                  <a:pt x="6865" y="21887"/>
                </a:cubicBezTo>
                <a:lnTo>
                  <a:pt x="13277" y="21887"/>
                </a:lnTo>
                <a:cubicBezTo>
                  <a:pt x="13697" y="21886"/>
                  <a:pt x="14040" y="21545"/>
                  <a:pt x="14040" y="21125"/>
                </a:cubicBezTo>
                <a:lnTo>
                  <a:pt x="14040" y="20017"/>
                </a:lnTo>
                <a:lnTo>
                  <a:pt x="15927" y="20017"/>
                </a:lnTo>
                <a:cubicBezTo>
                  <a:pt x="16349" y="20017"/>
                  <a:pt x="16692" y="19674"/>
                  <a:pt x="16692" y="19252"/>
                </a:cubicBezTo>
                <a:lnTo>
                  <a:pt x="16692" y="14630"/>
                </a:lnTo>
                <a:lnTo>
                  <a:pt x="19377" y="14630"/>
                </a:lnTo>
                <a:cubicBezTo>
                  <a:pt x="19799" y="14630"/>
                  <a:pt x="20140" y="14288"/>
                  <a:pt x="20140" y="13866"/>
                </a:cubicBezTo>
                <a:lnTo>
                  <a:pt x="20140" y="9768"/>
                </a:lnTo>
                <a:cubicBezTo>
                  <a:pt x="20140" y="9347"/>
                  <a:pt x="19799" y="9005"/>
                  <a:pt x="19378" y="9005"/>
                </a:cubicBezTo>
                <a:cubicBezTo>
                  <a:pt x="19378" y="9005"/>
                  <a:pt x="19377" y="9005"/>
                  <a:pt x="19376" y="9005"/>
                </a:cubicBezTo>
                <a:lnTo>
                  <a:pt x="16057" y="9005"/>
                </a:lnTo>
                <a:lnTo>
                  <a:pt x="16057" y="6881"/>
                </a:lnTo>
                <a:lnTo>
                  <a:pt x="18867" y="6881"/>
                </a:lnTo>
                <a:cubicBezTo>
                  <a:pt x="19289" y="6881"/>
                  <a:pt x="19631" y="6538"/>
                  <a:pt x="19631" y="6116"/>
                </a:cubicBezTo>
                <a:lnTo>
                  <a:pt x="19631" y="765"/>
                </a:lnTo>
                <a:cubicBezTo>
                  <a:pt x="19631" y="343"/>
                  <a:pt x="19289" y="1"/>
                  <a:pt x="188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29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64F75E7-59E3-6C28-7CEF-394146D1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xmlns="" id="{B04C3455-45AA-687E-18C6-1CD5F7E31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Изображение выглядит как шаблон, прямоугольный, Симметр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xmlns="" id="{B799A2F4-9EF4-B519-7715-86073909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95" y="283845"/>
            <a:ext cx="4575810" cy="45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xmlns="" id="{8AB5A767-C2D7-0A93-5D7A-71B8B56EB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>
            <a:extLst>
              <a:ext uri="{FF2B5EF4-FFF2-40B4-BE49-F238E27FC236}">
                <a16:creationId xmlns:a16="http://schemas.microsoft.com/office/drawing/2014/main" xmlns="" id="{971D21AF-0A7E-0A92-77B6-D1A0E00AA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0008" y="153576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/>
              <a:t>	</a:t>
            </a:r>
            <a:r>
              <a:rPr lang="ru-RU" sz="2000" dirty="0">
                <a:latin typeface="Century Gothic" panose="020B0502020202020204" pitchFamily="34" charset="0"/>
              </a:rPr>
              <a:t>Привлечение внимания к событиям 	университетской жизни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>
                <a:latin typeface="Century Gothic" panose="020B0502020202020204" pitchFamily="34" charset="0"/>
              </a:rPr>
              <a:t>	Адаптивный дизайн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>
                <a:latin typeface="Century Gothic" panose="020B0502020202020204" pitchFamily="34" charset="0"/>
              </a:rPr>
              <a:t>	Перспективность развития проекта</a:t>
            </a: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xmlns="" id="{6CCB2360-D61B-F7A6-80CF-33E8494F81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entury Gothic" panose="020B0502020202020204" pitchFamily="34" charset="0"/>
              </a:rPr>
              <a:t>ПРЕИМУЩЕСТВА</a:t>
            </a:r>
            <a:endParaRPr b="1" dirty="0">
              <a:latin typeface="Century Gothic" panose="020B0502020202020204" pitchFamily="34" charset="0"/>
            </a:endParaRPr>
          </a:p>
        </p:txBody>
      </p:sp>
      <p:grpSp>
        <p:nvGrpSpPr>
          <p:cNvPr id="4" name="Google Shape;1499;p51">
            <a:extLst>
              <a:ext uri="{FF2B5EF4-FFF2-40B4-BE49-F238E27FC236}">
                <a16:creationId xmlns:a16="http://schemas.microsoft.com/office/drawing/2014/main" xmlns="" id="{463FC0B4-4AE2-01E8-1738-09F3ED56AF41}"/>
              </a:ext>
            </a:extLst>
          </p:cNvPr>
          <p:cNvGrpSpPr/>
          <p:nvPr/>
        </p:nvGrpSpPr>
        <p:grpSpPr>
          <a:xfrm>
            <a:off x="1130584" y="3131412"/>
            <a:ext cx="336480" cy="400849"/>
            <a:chOff x="6818938" y="1562318"/>
            <a:chExt cx="383453" cy="456808"/>
          </a:xfrm>
        </p:grpSpPr>
        <p:sp>
          <p:nvSpPr>
            <p:cNvPr id="5" name="Google Shape;1500;p51">
              <a:extLst>
                <a:ext uri="{FF2B5EF4-FFF2-40B4-BE49-F238E27FC236}">
                  <a16:creationId xmlns:a16="http://schemas.microsoft.com/office/drawing/2014/main" xmlns="" id="{E7BCC659-D50C-31AC-F6E2-AB41E1B8CA71}"/>
                </a:ext>
              </a:extLst>
            </p:cNvPr>
            <p:cNvSpPr/>
            <p:nvPr/>
          </p:nvSpPr>
          <p:spPr>
            <a:xfrm>
              <a:off x="6818938" y="1562318"/>
              <a:ext cx="383453" cy="456808"/>
            </a:xfrm>
            <a:custGeom>
              <a:avLst/>
              <a:gdLst/>
              <a:ahLst/>
              <a:cxnLst/>
              <a:rect l="l" t="t" r="r" b="b"/>
              <a:pathLst>
                <a:path w="18369" h="21883" extrusionOk="0">
                  <a:moveTo>
                    <a:pt x="15625" y="2437"/>
                  </a:moveTo>
                  <a:lnTo>
                    <a:pt x="15625" y="12129"/>
                  </a:lnTo>
                  <a:lnTo>
                    <a:pt x="2724" y="12129"/>
                  </a:lnTo>
                  <a:lnTo>
                    <a:pt x="2724" y="2437"/>
                  </a:lnTo>
                  <a:close/>
                  <a:moveTo>
                    <a:pt x="6162" y="0"/>
                  </a:moveTo>
                  <a:cubicBezTo>
                    <a:pt x="5656" y="0"/>
                    <a:pt x="5303" y="500"/>
                    <a:pt x="5474" y="975"/>
                  </a:cubicBezTo>
                  <a:lnTo>
                    <a:pt x="720" y="975"/>
                  </a:lnTo>
                  <a:cubicBezTo>
                    <a:pt x="321" y="981"/>
                    <a:pt x="0" y="1307"/>
                    <a:pt x="0" y="1706"/>
                  </a:cubicBezTo>
                  <a:cubicBezTo>
                    <a:pt x="0" y="2105"/>
                    <a:pt x="321" y="2429"/>
                    <a:pt x="720" y="2437"/>
                  </a:cubicBezTo>
                  <a:lnTo>
                    <a:pt x="1261" y="2437"/>
                  </a:lnTo>
                  <a:lnTo>
                    <a:pt x="1261" y="12859"/>
                  </a:lnTo>
                  <a:cubicBezTo>
                    <a:pt x="1261" y="13263"/>
                    <a:pt x="1589" y="13590"/>
                    <a:pt x="1992" y="13590"/>
                  </a:cubicBezTo>
                  <a:lnTo>
                    <a:pt x="8442" y="13590"/>
                  </a:lnTo>
                  <a:lnTo>
                    <a:pt x="8442" y="14291"/>
                  </a:lnTo>
                  <a:cubicBezTo>
                    <a:pt x="8315" y="14351"/>
                    <a:pt x="8208" y="14446"/>
                    <a:pt x="8134" y="14564"/>
                  </a:cubicBezTo>
                  <a:lnTo>
                    <a:pt x="4237" y="20763"/>
                  </a:lnTo>
                  <a:cubicBezTo>
                    <a:pt x="4023" y="21106"/>
                    <a:pt x="4126" y="21556"/>
                    <a:pt x="4467" y="21770"/>
                  </a:cubicBezTo>
                  <a:cubicBezTo>
                    <a:pt x="4588" y="21847"/>
                    <a:pt x="4722" y="21883"/>
                    <a:pt x="4855" y="21883"/>
                  </a:cubicBezTo>
                  <a:cubicBezTo>
                    <a:pt x="5098" y="21883"/>
                    <a:pt x="5336" y="21761"/>
                    <a:pt x="5474" y="21541"/>
                  </a:cubicBezTo>
                  <a:lnTo>
                    <a:pt x="8442" y="16818"/>
                  </a:lnTo>
                  <a:lnTo>
                    <a:pt x="8442" y="19386"/>
                  </a:lnTo>
                  <a:cubicBezTo>
                    <a:pt x="8436" y="19794"/>
                    <a:pt x="8765" y="20129"/>
                    <a:pt x="9173" y="20129"/>
                  </a:cubicBezTo>
                  <a:cubicBezTo>
                    <a:pt x="9581" y="20129"/>
                    <a:pt x="9910" y="19794"/>
                    <a:pt x="9904" y="19386"/>
                  </a:cubicBezTo>
                  <a:lnTo>
                    <a:pt x="9904" y="16818"/>
                  </a:lnTo>
                  <a:lnTo>
                    <a:pt x="12872" y="21541"/>
                  </a:lnTo>
                  <a:cubicBezTo>
                    <a:pt x="13010" y="21761"/>
                    <a:pt x="13248" y="21883"/>
                    <a:pt x="13491" y="21883"/>
                  </a:cubicBezTo>
                  <a:cubicBezTo>
                    <a:pt x="13624" y="21883"/>
                    <a:pt x="13758" y="21847"/>
                    <a:pt x="13879" y="21770"/>
                  </a:cubicBezTo>
                  <a:cubicBezTo>
                    <a:pt x="14220" y="21556"/>
                    <a:pt x="14324" y="21106"/>
                    <a:pt x="14108" y="20763"/>
                  </a:cubicBezTo>
                  <a:lnTo>
                    <a:pt x="10212" y="14564"/>
                  </a:lnTo>
                  <a:cubicBezTo>
                    <a:pt x="10137" y="14446"/>
                    <a:pt x="10030" y="14351"/>
                    <a:pt x="9904" y="14291"/>
                  </a:cubicBezTo>
                  <a:lnTo>
                    <a:pt x="9904" y="13590"/>
                  </a:lnTo>
                  <a:lnTo>
                    <a:pt x="16354" y="13590"/>
                  </a:lnTo>
                  <a:cubicBezTo>
                    <a:pt x="16757" y="13590"/>
                    <a:pt x="17084" y="13263"/>
                    <a:pt x="17084" y="12859"/>
                  </a:cubicBezTo>
                  <a:lnTo>
                    <a:pt x="17084" y="2437"/>
                  </a:lnTo>
                  <a:lnTo>
                    <a:pt x="17627" y="2437"/>
                  </a:lnTo>
                  <a:cubicBezTo>
                    <a:pt x="17631" y="2437"/>
                    <a:pt x="17634" y="2437"/>
                    <a:pt x="17638" y="2437"/>
                  </a:cubicBezTo>
                  <a:cubicBezTo>
                    <a:pt x="18040" y="2437"/>
                    <a:pt x="18368" y="2110"/>
                    <a:pt x="18368" y="1706"/>
                  </a:cubicBezTo>
                  <a:cubicBezTo>
                    <a:pt x="18368" y="1302"/>
                    <a:pt x="18041" y="975"/>
                    <a:pt x="17641" y="975"/>
                  </a:cubicBezTo>
                  <a:cubicBezTo>
                    <a:pt x="17636" y="975"/>
                    <a:pt x="17632" y="975"/>
                    <a:pt x="17627" y="975"/>
                  </a:cubicBezTo>
                  <a:lnTo>
                    <a:pt x="12873" y="975"/>
                  </a:lnTo>
                  <a:cubicBezTo>
                    <a:pt x="13043" y="500"/>
                    <a:pt x="12690" y="0"/>
                    <a:pt x="12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01;p51">
              <a:extLst>
                <a:ext uri="{FF2B5EF4-FFF2-40B4-BE49-F238E27FC236}">
                  <a16:creationId xmlns:a16="http://schemas.microsoft.com/office/drawing/2014/main" xmlns="" id="{6DC30FC2-125E-F2AA-AF4B-BADFAE92FEC1}"/>
                </a:ext>
              </a:extLst>
            </p:cNvPr>
            <p:cNvSpPr/>
            <p:nvPr/>
          </p:nvSpPr>
          <p:spPr>
            <a:xfrm>
              <a:off x="6909264" y="1654836"/>
              <a:ext cx="202383" cy="107110"/>
            </a:xfrm>
            <a:custGeom>
              <a:avLst/>
              <a:gdLst/>
              <a:ahLst/>
              <a:cxnLst/>
              <a:rect l="l" t="t" r="r" b="b"/>
              <a:pathLst>
                <a:path w="9695" h="5131" extrusionOk="0">
                  <a:moveTo>
                    <a:pt x="8888" y="0"/>
                  </a:moveTo>
                  <a:cubicBezTo>
                    <a:pt x="8706" y="0"/>
                    <a:pt x="8523" y="68"/>
                    <a:pt x="8381" y="206"/>
                  </a:cubicBezTo>
                  <a:lnTo>
                    <a:pt x="5023" y="3449"/>
                  </a:lnTo>
                  <a:lnTo>
                    <a:pt x="3009" y="1994"/>
                  </a:lnTo>
                  <a:cubicBezTo>
                    <a:pt x="2881" y="1901"/>
                    <a:pt x="2731" y="1855"/>
                    <a:pt x="2582" y="1855"/>
                  </a:cubicBezTo>
                  <a:cubicBezTo>
                    <a:pt x="2391" y="1855"/>
                    <a:pt x="2201" y="1930"/>
                    <a:pt x="2059" y="2075"/>
                  </a:cubicBezTo>
                  <a:lnTo>
                    <a:pt x="283" y="3889"/>
                  </a:lnTo>
                  <a:cubicBezTo>
                    <a:pt x="1" y="4177"/>
                    <a:pt x="5" y="4640"/>
                    <a:pt x="293" y="4921"/>
                  </a:cubicBezTo>
                  <a:cubicBezTo>
                    <a:pt x="435" y="5060"/>
                    <a:pt x="620" y="5130"/>
                    <a:pt x="805" y="5130"/>
                  </a:cubicBezTo>
                  <a:cubicBezTo>
                    <a:pt x="994" y="5130"/>
                    <a:pt x="1183" y="5057"/>
                    <a:pt x="1326" y="4910"/>
                  </a:cubicBezTo>
                  <a:lnTo>
                    <a:pt x="2663" y="3547"/>
                  </a:lnTo>
                  <a:lnTo>
                    <a:pt x="4663" y="4991"/>
                  </a:lnTo>
                  <a:cubicBezTo>
                    <a:pt x="4791" y="5085"/>
                    <a:pt x="4942" y="5130"/>
                    <a:pt x="5092" y="5130"/>
                  </a:cubicBezTo>
                  <a:cubicBezTo>
                    <a:pt x="5276" y="5130"/>
                    <a:pt x="5459" y="5061"/>
                    <a:pt x="5599" y="4926"/>
                  </a:cubicBezTo>
                  <a:lnTo>
                    <a:pt x="9398" y="1257"/>
                  </a:lnTo>
                  <a:cubicBezTo>
                    <a:pt x="9688" y="976"/>
                    <a:pt x="9694" y="513"/>
                    <a:pt x="9415" y="224"/>
                  </a:cubicBezTo>
                  <a:cubicBezTo>
                    <a:pt x="9271" y="75"/>
                    <a:pt x="9079" y="0"/>
                    <a:pt x="8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3;p51">
            <a:extLst>
              <a:ext uri="{FF2B5EF4-FFF2-40B4-BE49-F238E27FC236}">
                <a16:creationId xmlns:a16="http://schemas.microsoft.com/office/drawing/2014/main" xmlns="" id="{85F991CB-A87E-28A5-3135-214677641B0F}"/>
              </a:ext>
            </a:extLst>
          </p:cNvPr>
          <p:cNvGrpSpPr/>
          <p:nvPr/>
        </p:nvGrpSpPr>
        <p:grpSpPr>
          <a:xfrm>
            <a:off x="1094343" y="1565908"/>
            <a:ext cx="400849" cy="344943"/>
            <a:chOff x="5451480" y="2095820"/>
            <a:chExt cx="456808" cy="393097"/>
          </a:xfrm>
        </p:grpSpPr>
        <p:sp>
          <p:nvSpPr>
            <p:cNvPr id="30" name="Google Shape;1634;p51">
              <a:extLst>
                <a:ext uri="{FF2B5EF4-FFF2-40B4-BE49-F238E27FC236}">
                  <a16:creationId xmlns:a16="http://schemas.microsoft.com/office/drawing/2014/main" xmlns="" id="{DEBDD15A-450B-7BD1-7215-44DB06904E47}"/>
                </a:ext>
              </a:extLst>
            </p:cNvPr>
            <p:cNvSpPr/>
            <p:nvPr/>
          </p:nvSpPr>
          <p:spPr>
            <a:xfrm>
              <a:off x="5451480" y="2095820"/>
              <a:ext cx="456808" cy="393097"/>
            </a:xfrm>
            <a:custGeom>
              <a:avLst/>
              <a:gdLst/>
              <a:ahLst/>
              <a:cxnLst/>
              <a:rect l="l" t="t" r="r" b="b"/>
              <a:pathLst>
                <a:path w="21883" h="18831" extrusionOk="0">
                  <a:moveTo>
                    <a:pt x="18962" y="2410"/>
                  </a:moveTo>
                  <a:cubicBezTo>
                    <a:pt x="19761" y="2410"/>
                    <a:pt x="20409" y="3058"/>
                    <a:pt x="20409" y="3857"/>
                  </a:cubicBezTo>
                  <a:lnTo>
                    <a:pt x="20409" y="5137"/>
                  </a:lnTo>
                  <a:lnTo>
                    <a:pt x="1476" y="5137"/>
                  </a:lnTo>
                  <a:lnTo>
                    <a:pt x="1476" y="3857"/>
                  </a:lnTo>
                  <a:cubicBezTo>
                    <a:pt x="1476" y="3058"/>
                    <a:pt x="2124" y="2410"/>
                    <a:pt x="2922" y="2410"/>
                  </a:cubicBezTo>
                  <a:lnTo>
                    <a:pt x="3377" y="2410"/>
                  </a:lnTo>
                  <a:lnTo>
                    <a:pt x="3377" y="2676"/>
                  </a:lnTo>
                  <a:cubicBezTo>
                    <a:pt x="3371" y="3087"/>
                    <a:pt x="3703" y="3425"/>
                    <a:pt x="4114" y="3425"/>
                  </a:cubicBezTo>
                  <a:cubicBezTo>
                    <a:pt x="4525" y="3425"/>
                    <a:pt x="4857" y="3087"/>
                    <a:pt x="4851" y="2676"/>
                  </a:cubicBezTo>
                  <a:lnTo>
                    <a:pt x="4851" y="2410"/>
                  </a:lnTo>
                  <a:lnTo>
                    <a:pt x="6109" y="2410"/>
                  </a:lnTo>
                  <a:lnTo>
                    <a:pt x="6109" y="2676"/>
                  </a:lnTo>
                  <a:cubicBezTo>
                    <a:pt x="6103" y="3087"/>
                    <a:pt x="6434" y="3425"/>
                    <a:pt x="6845" y="3425"/>
                  </a:cubicBezTo>
                  <a:cubicBezTo>
                    <a:pt x="7257" y="3425"/>
                    <a:pt x="7588" y="3087"/>
                    <a:pt x="7582" y="2676"/>
                  </a:cubicBezTo>
                  <a:lnTo>
                    <a:pt x="7582" y="2410"/>
                  </a:lnTo>
                  <a:lnTo>
                    <a:pt x="8840" y="2410"/>
                  </a:lnTo>
                  <a:lnTo>
                    <a:pt x="8840" y="2676"/>
                  </a:lnTo>
                  <a:cubicBezTo>
                    <a:pt x="8834" y="3087"/>
                    <a:pt x="9166" y="3425"/>
                    <a:pt x="9577" y="3425"/>
                  </a:cubicBezTo>
                  <a:cubicBezTo>
                    <a:pt x="9988" y="3425"/>
                    <a:pt x="10320" y="3087"/>
                    <a:pt x="10314" y="2676"/>
                  </a:cubicBezTo>
                  <a:lnTo>
                    <a:pt x="10314" y="2410"/>
                  </a:lnTo>
                  <a:lnTo>
                    <a:pt x="11572" y="2410"/>
                  </a:lnTo>
                  <a:lnTo>
                    <a:pt x="11572" y="2676"/>
                  </a:lnTo>
                  <a:cubicBezTo>
                    <a:pt x="11564" y="3087"/>
                    <a:pt x="11897" y="3425"/>
                    <a:pt x="12308" y="3425"/>
                  </a:cubicBezTo>
                  <a:cubicBezTo>
                    <a:pt x="12719" y="3425"/>
                    <a:pt x="13051" y="3087"/>
                    <a:pt x="13045" y="2676"/>
                  </a:cubicBezTo>
                  <a:lnTo>
                    <a:pt x="13045" y="2410"/>
                  </a:lnTo>
                  <a:lnTo>
                    <a:pt x="14303" y="2410"/>
                  </a:lnTo>
                  <a:lnTo>
                    <a:pt x="14303" y="2676"/>
                  </a:lnTo>
                  <a:cubicBezTo>
                    <a:pt x="14295" y="3087"/>
                    <a:pt x="14627" y="3425"/>
                    <a:pt x="15040" y="3425"/>
                  </a:cubicBezTo>
                  <a:cubicBezTo>
                    <a:pt x="15451" y="3425"/>
                    <a:pt x="15783" y="3087"/>
                    <a:pt x="15776" y="2676"/>
                  </a:cubicBezTo>
                  <a:lnTo>
                    <a:pt x="15776" y="2410"/>
                  </a:lnTo>
                  <a:lnTo>
                    <a:pt x="17033" y="2410"/>
                  </a:lnTo>
                  <a:lnTo>
                    <a:pt x="17033" y="2676"/>
                  </a:lnTo>
                  <a:cubicBezTo>
                    <a:pt x="17033" y="3082"/>
                    <a:pt x="17363" y="3413"/>
                    <a:pt x="17771" y="3413"/>
                  </a:cubicBezTo>
                  <a:cubicBezTo>
                    <a:pt x="18178" y="3413"/>
                    <a:pt x="18508" y="3082"/>
                    <a:pt x="18508" y="2676"/>
                  </a:cubicBezTo>
                  <a:lnTo>
                    <a:pt x="18508" y="2410"/>
                  </a:lnTo>
                  <a:close/>
                  <a:moveTo>
                    <a:pt x="20409" y="6612"/>
                  </a:moveTo>
                  <a:lnTo>
                    <a:pt x="20409" y="15911"/>
                  </a:lnTo>
                  <a:cubicBezTo>
                    <a:pt x="20408" y="16709"/>
                    <a:pt x="19761" y="17357"/>
                    <a:pt x="18962" y="17357"/>
                  </a:cubicBezTo>
                  <a:lnTo>
                    <a:pt x="2922" y="17357"/>
                  </a:lnTo>
                  <a:cubicBezTo>
                    <a:pt x="2122" y="17357"/>
                    <a:pt x="1476" y="16709"/>
                    <a:pt x="1474" y="15911"/>
                  </a:cubicBezTo>
                  <a:lnTo>
                    <a:pt x="1474" y="6612"/>
                  </a:lnTo>
                  <a:close/>
                  <a:moveTo>
                    <a:pt x="4114" y="1"/>
                  </a:moveTo>
                  <a:cubicBezTo>
                    <a:pt x="3701" y="1"/>
                    <a:pt x="3370" y="337"/>
                    <a:pt x="3377" y="750"/>
                  </a:cubicBezTo>
                  <a:lnTo>
                    <a:pt x="3377" y="936"/>
                  </a:lnTo>
                  <a:lnTo>
                    <a:pt x="2922" y="936"/>
                  </a:lnTo>
                  <a:cubicBezTo>
                    <a:pt x="1311" y="936"/>
                    <a:pt x="1" y="2246"/>
                    <a:pt x="1" y="3857"/>
                  </a:cubicBezTo>
                  <a:lnTo>
                    <a:pt x="1" y="15910"/>
                  </a:lnTo>
                  <a:cubicBezTo>
                    <a:pt x="1" y="17521"/>
                    <a:pt x="1311" y="18830"/>
                    <a:pt x="2922" y="18830"/>
                  </a:cubicBezTo>
                  <a:lnTo>
                    <a:pt x="18962" y="18830"/>
                  </a:lnTo>
                  <a:cubicBezTo>
                    <a:pt x="20573" y="18830"/>
                    <a:pt x="21883" y="17521"/>
                    <a:pt x="21883" y="15910"/>
                  </a:cubicBezTo>
                  <a:lnTo>
                    <a:pt x="21883" y="3857"/>
                  </a:lnTo>
                  <a:cubicBezTo>
                    <a:pt x="21883" y="2246"/>
                    <a:pt x="20573" y="936"/>
                    <a:pt x="18962" y="936"/>
                  </a:cubicBezTo>
                  <a:lnTo>
                    <a:pt x="18508" y="936"/>
                  </a:lnTo>
                  <a:lnTo>
                    <a:pt x="18508" y="750"/>
                  </a:lnTo>
                  <a:cubicBezTo>
                    <a:pt x="18514" y="337"/>
                    <a:pt x="18182" y="1"/>
                    <a:pt x="17770" y="1"/>
                  </a:cubicBezTo>
                  <a:cubicBezTo>
                    <a:pt x="17358" y="1"/>
                    <a:pt x="17027" y="337"/>
                    <a:pt x="17033" y="750"/>
                  </a:cubicBezTo>
                  <a:lnTo>
                    <a:pt x="17033" y="936"/>
                  </a:lnTo>
                  <a:lnTo>
                    <a:pt x="15776" y="936"/>
                  </a:lnTo>
                  <a:lnTo>
                    <a:pt x="15776" y="750"/>
                  </a:lnTo>
                  <a:cubicBezTo>
                    <a:pt x="15783" y="337"/>
                    <a:pt x="15451" y="1"/>
                    <a:pt x="15040" y="1"/>
                  </a:cubicBezTo>
                  <a:cubicBezTo>
                    <a:pt x="14627" y="1"/>
                    <a:pt x="14295" y="337"/>
                    <a:pt x="14303" y="750"/>
                  </a:cubicBezTo>
                  <a:lnTo>
                    <a:pt x="14303" y="936"/>
                  </a:lnTo>
                  <a:lnTo>
                    <a:pt x="13045" y="936"/>
                  </a:lnTo>
                  <a:lnTo>
                    <a:pt x="13045" y="750"/>
                  </a:lnTo>
                  <a:cubicBezTo>
                    <a:pt x="13051" y="337"/>
                    <a:pt x="12719" y="1"/>
                    <a:pt x="12308" y="1"/>
                  </a:cubicBezTo>
                  <a:cubicBezTo>
                    <a:pt x="11897" y="1"/>
                    <a:pt x="11565" y="337"/>
                    <a:pt x="11572" y="750"/>
                  </a:cubicBezTo>
                  <a:lnTo>
                    <a:pt x="11572" y="936"/>
                  </a:lnTo>
                  <a:lnTo>
                    <a:pt x="10314" y="936"/>
                  </a:lnTo>
                  <a:lnTo>
                    <a:pt x="10314" y="750"/>
                  </a:lnTo>
                  <a:cubicBezTo>
                    <a:pt x="10320" y="337"/>
                    <a:pt x="9988" y="1"/>
                    <a:pt x="9575" y="1"/>
                  </a:cubicBezTo>
                  <a:cubicBezTo>
                    <a:pt x="9164" y="1"/>
                    <a:pt x="8833" y="337"/>
                    <a:pt x="8839" y="750"/>
                  </a:cubicBezTo>
                  <a:lnTo>
                    <a:pt x="8839" y="936"/>
                  </a:lnTo>
                  <a:lnTo>
                    <a:pt x="7582" y="936"/>
                  </a:lnTo>
                  <a:lnTo>
                    <a:pt x="7582" y="750"/>
                  </a:lnTo>
                  <a:cubicBezTo>
                    <a:pt x="7588" y="337"/>
                    <a:pt x="7257" y="1"/>
                    <a:pt x="6845" y="1"/>
                  </a:cubicBezTo>
                  <a:cubicBezTo>
                    <a:pt x="6433" y="1"/>
                    <a:pt x="6101" y="337"/>
                    <a:pt x="6109" y="750"/>
                  </a:cubicBezTo>
                  <a:lnTo>
                    <a:pt x="6109" y="936"/>
                  </a:lnTo>
                  <a:lnTo>
                    <a:pt x="4851" y="936"/>
                  </a:lnTo>
                  <a:lnTo>
                    <a:pt x="4851" y="750"/>
                  </a:lnTo>
                  <a:cubicBezTo>
                    <a:pt x="4857" y="337"/>
                    <a:pt x="4525" y="1"/>
                    <a:pt x="4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5;p51">
              <a:extLst>
                <a:ext uri="{FF2B5EF4-FFF2-40B4-BE49-F238E27FC236}">
                  <a16:creationId xmlns:a16="http://schemas.microsoft.com/office/drawing/2014/main" xmlns="" id="{19664883-6E86-5525-37DF-1C96AC07738F}"/>
                </a:ext>
              </a:extLst>
            </p:cNvPr>
            <p:cNvSpPr/>
            <p:nvPr/>
          </p:nvSpPr>
          <p:spPr>
            <a:xfrm>
              <a:off x="5516839" y="2269062"/>
              <a:ext cx="49244" cy="49244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324" y="0"/>
                  </a:moveTo>
                  <a:cubicBezTo>
                    <a:pt x="145" y="0"/>
                    <a:pt x="0" y="145"/>
                    <a:pt x="0" y="324"/>
                  </a:cubicBezTo>
                  <a:lnTo>
                    <a:pt x="0" y="2035"/>
                  </a:lnTo>
                  <a:cubicBezTo>
                    <a:pt x="0" y="2213"/>
                    <a:pt x="145" y="2359"/>
                    <a:pt x="324" y="2359"/>
                  </a:cubicBezTo>
                  <a:lnTo>
                    <a:pt x="2035" y="2359"/>
                  </a:lnTo>
                  <a:cubicBezTo>
                    <a:pt x="2213" y="2359"/>
                    <a:pt x="2359" y="2213"/>
                    <a:pt x="2359" y="2035"/>
                  </a:cubicBezTo>
                  <a:lnTo>
                    <a:pt x="2359" y="324"/>
                  </a:lnTo>
                  <a:cubicBezTo>
                    <a:pt x="2359" y="145"/>
                    <a:pt x="2213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6;p51">
              <a:extLst>
                <a:ext uri="{FF2B5EF4-FFF2-40B4-BE49-F238E27FC236}">
                  <a16:creationId xmlns:a16="http://schemas.microsoft.com/office/drawing/2014/main" xmlns="" id="{801B8062-4D36-3C13-FD7A-86CF253B2DDB}"/>
                </a:ext>
              </a:extLst>
            </p:cNvPr>
            <p:cNvSpPr/>
            <p:nvPr/>
          </p:nvSpPr>
          <p:spPr>
            <a:xfrm>
              <a:off x="5516839" y="2359325"/>
              <a:ext cx="49244" cy="49244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324" y="0"/>
                  </a:moveTo>
                  <a:cubicBezTo>
                    <a:pt x="145" y="0"/>
                    <a:pt x="0" y="145"/>
                    <a:pt x="0" y="324"/>
                  </a:cubicBezTo>
                  <a:lnTo>
                    <a:pt x="0" y="2035"/>
                  </a:lnTo>
                  <a:cubicBezTo>
                    <a:pt x="0" y="2214"/>
                    <a:pt x="145" y="2359"/>
                    <a:pt x="324" y="2359"/>
                  </a:cubicBezTo>
                  <a:lnTo>
                    <a:pt x="2035" y="2359"/>
                  </a:lnTo>
                  <a:cubicBezTo>
                    <a:pt x="2213" y="2359"/>
                    <a:pt x="2359" y="2214"/>
                    <a:pt x="2359" y="2035"/>
                  </a:cubicBezTo>
                  <a:lnTo>
                    <a:pt x="2359" y="324"/>
                  </a:lnTo>
                  <a:cubicBezTo>
                    <a:pt x="2359" y="145"/>
                    <a:pt x="2213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7;p51">
              <a:extLst>
                <a:ext uri="{FF2B5EF4-FFF2-40B4-BE49-F238E27FC236}">
                  <a16:creationId xmlns:a16="http://schemas.microsoft.com/office/drawing/2014/main" xmlns="" id="{0C09E75B-6770-A0CF-FD7F-0526F499E36E}"/>
                </a:ext>
              </a:extLst>
            </p:cNvPr>
            <p:cNvSpPr/>
            <p:nvPr/>
          </p:nvSpPr>
          <p:spPr>
            <a:xfrm>
              <a:off x="5609149" y="2359325"/>
              <a:ext cx="49223" cy="49244"/>
            </a:xfrm>
            <a:custGeom>
              <a:avLst/>
              <a:gdLst/>
              <a:ahLst/>
              <a:cxnLst/>
              <a:rect l="l" t="t" r="r" b="b"/>
              <a:pathLst>
                <a:path w="2358" h="2359" extrusionOk="0">
                  <a:moveTo>
                    <a:pt x="323" y="0"/>
                  </a:moveTo>
                  <a:cubicBezTo>
                    <a:pt x="144" y="0"/>
                    <a:pt x="0" y="145"/>
                    <a:pt x="0" y="324"/>
                  </a:cubicBezTo>
                  <a:lnTo>
                    <a:pt x="0" y="2035"/>
                  </a:lnTo>
                  <a:cubicBezTo>
                    <a:pt x="0" y="2214"/>
                    <a:pt x="144" y="2359"/>
                    <a:pt x="323" y="2359"/>
                  </a:cubicBezTo>
                  <a:lnTo>
                    <a:pt x="2035" y="2359"/>
                  </a:lnTo>
                  <a:cubicBezTo>
                    <a:pt x="2212" y="2359"/>
                    <a:pt x="2357" y="2214"/>
                    <a:pt x="2357" y="2035"/>
                  </a:cubicBezTo>
                  <a:lnTo>
                    <a:pt x="2357" y="324"/>
                  </a:lnTo>
                  <a:cubicBezTo>
                    <a:pt x="2357" y="145"/>
                    <a:pt x="2212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8;p51">
              <a:extLst>
                <a:ext uri="{FF2B5EF4-FFF2-40B4-BE49-F238E27FC236}">
                  <a16:creationId xmlns:a16="http://schemas.microsoft.com/office/drawing/2014/main" xmlns="" id="{F0BAE286-2E28-1CD1-6EAD-CBA8F89A6B0C}"/>
                </a:ext>
              </a:extLst>
            </p:cNvPr>
            <p:cNvSpPr/>
            <p:nvPr/>
          </p:nvSpPr>
          <p:spPr>
            <a:xfrm>
              <a:off x="5701416" y="2359325"/>
              <a:ext cx="49244" cy="49244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325" y="0"/>
                  </a:moveTo>
                  <a:cubicBezTo>
                    <a:pt x="146" y="0"/>
                    <a:pt x="1" y="145"/>
                    <a:pt x="1" y="324"/>
                  </a:cubicBezTo>
                  <a:lnTo>
                    <a:pt x="1" y="2035"/>
                  </a:lnTo>
                  <a:cubicBezTo>
                    <a:pt x="1" y="2214"/>
                    <a:pt x="146" y="2359"/>
                    <a:pt x="325" y="2359"/>
                  </a:cubicBezTo>
                  <a:lnTo>
                    <a:pt x="2035" y="2359"/>
                  </a:lnTo>
                  <a:cubicBezTo>
                    <a:pt x="2214" y="2359"/>
                    <a:pt x="2359" y="2214"/>
                    <a:pt x="2359" y="2035"/>
                  </a:cubicBezTo>
                  <a:lnTo>
                    <a:pt x="2359" y="324"/>
                  </a:lnTo>
                  <a:cubicBezTo>
                    <a:pt x="2359" y="145"/>
                    <a:pt x="2214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9;p51">
              <a:extLst>
                <a:ext uri="{FF2B5EF4-FFF2-40B4-BE49-F238E27FC236}">
                  <a16:creationId xmlns:a16="http://schemas.microsoft.com/office/drawing/2014/main" xmlns="" id="{77656E33-B559-F056-63CC-D8047ED6CAE7}"/>
                </a:ext>
              </a:extLst>
            </p:cNvPr>
            <p:cNvSpPr/>
            <p:nvPr/>
          </p:nvSpPr>
          <p:spPr>
            <a:xfrm>
              <a:off x="5776587" y="2343941"/>
              <a:ext cx="83270" cy="80181"/>
            </a:xfrm>
            <a:custGeom>
              <a:avLst/>
              <a:gdLst/>
              <a:ahLst/>
              <a:cxnLst/>
              <a:rect l="l" t="t" r="r" b="b"/>
              <a:pathLst>
                <a:path w="3989" h="3841" extrusionOk="0">
                  <a:moveTo>
                    <a:pt x="3179" y="1"/>
                  </a:moveTo>
                  <a:cubicBezTo>
                    <a:pt x="2990" y="1"/>
                    <a:pt x="2802" y="72"/>
                    <a:pt x="2657" y="216"/>
                  </a:cubicBezTo>
                  <a:lnTo>
                    <a:pt x="2136" y="737"/>
                  </a:lnTo>
                  <a:lnTo>
                    <a:pt x="1144" y="737"/>
                  </a:lnTo>
                  <a:cubicBezTo>
                    <a:pt x="965" y="737"/>
                    <a:pt x="821" y="882"/>
                    <a:pt x="821" y="1061"/>
                  </a:cubicBezTo>
                  <a:lnTo>
                    <a:pt x="821" y="2053"/>
                  </a:lnTo>
                  <a:lnTo>
                    <a:pt x="299" y="2575"/>
                  </a:lnTo>
                  <a:cubicBezTo>
                    <a:pt x="4" y="2860"/>
                    <a:pt x="1" y="3333"/>
                    <a:pt x="291" y="3625"/>
                  </a:cubicBezTo>
                  <a:cubicBezTo>
                    <a:pt x="435" y="3768"/>
                    <a:pt x="623" y="3840"/>
                    <a:pt x="812" y="3840"/>
                  </a:cubicBezTo>
                  <a:cubicBezTo>
                    <a:pt x="1004" y="3840"/>
                    <a:pt x="1196" y="3766"/>
                    <a:pt x="1341" y="3617"/>
                  </a:cubicBezTo>
                  <a:lnTo>
                    <a:pt x="1862" y="3096"/>
                  </a:lnTo>
                  <a:lnTo>
                    <a:pt x="2854" y="3096"/>
                  </a:lnTo>
                  <a:cubicBezTo>
                    <a:pt x="3033" y="3096"/>
                    <a:pt x="3177" y="2951"/>
                    <a:pt x="3177" y="2772"/>
                  </a:cubicBezTo>
                  <a:lnTo>
                    <a:pt x="3177" y="1780"/>
                  </a:lnTo>
                  <a:lnTo>
                    <a:pt x="3700" y="1260"/>
                  </a:lnTo>
                  <a:cubicBezTo>
                    <a:pt x="3989" y="971"/>
                    <a:pt x="3989" y="503"/>
                    <a:pt x="3700" y="216"/>
                  </a:cubicBezTo>
                  <a:cubicBezTo>
                    <a:pt x="3556" y="72"/>
                    <a:pt x="3368" y="1"/>
                    <a:pt x="3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40;p51">
              <a:extLst>
                <a:ext uri="{FF2B5EF4-FFF2-40B4-BE49-F238E27FC236}">
                  <a16:creationId xmlns:a16="http://schemas.microsoft.com/office/drawing/2014/main" xmlns="" id="{1E7E9DD5-7BCC-7EDD-C1FD-39DB5432D280}"/>
                </a:ext>
              </a:extLst>
            </p:cNvPr>
            <p:cNvSpPr/>
            <p:nvPr/>
          </p:nvSpPr>
          <p:spPr>
            <a:xfrm>
              <a:off x="5592240" y="2252487"/>
              <a:ext cx="83041" cy="80014"/>
            </a:xfrm>
            <a:custGeom>
              <a:avLst/>
              <a:gdLst/>
              <a:ahLst/>
              <a:cxnLst/>
              <a:rect l="l" t="t" r="r" b="b"/>
              <a:pathLst>
                <a:path w="3978" h="3833" extrusionOk="0">
                  <a:moveTo>
                    <a:pt x="3168" y="1"/>
                  </a:moveTo>
                  <a:cubicBezTo>
                    <a:pt x="2979" y="1"/>
                    <a:pt x="2790" y="73"/>
                    <a:pt x="2646" y="216"/>
                  </a:cubicBezTo>
                  <a:lnTo>
                    <a:pt x="2068" y="794"/>
                  </a:lnTo>
                  <a:lnTo>
                    <a:pt x="1133" y="794"/>
                  </a:lnTo>
                  <a:cubicBezTo>
                    <a:pt x="954" y="794"/>
                    <a:pt x="809" y="939"/>
                    <a:pt x="809" y="1118"/>
                  </a:cubicBezTo>
                  <a:lnTo>
                    <a:pt x="809" y="2055"/>
                  </a:lnTo>
                  <a:lnTo>
                    <a:pt x="287" y="2575"/>
                  </a:lnTo>
                  <a:cubicBezTo>
                    <a:pt x="0" y="2864"/>
                    <a:pt x="0" y="3330"/>
                    <a:pt x="287" y="3617"/>
                  </a:cubicBezTo>
                  <a:cubicBezTo>
                    <a:pt x="432" y="3761"/>
                    <a:pt x="621" y="3833"/>
                    <a:pt x="809" y="3833"/>
                  </a:cubicBezTo>
                  <a:cubicBezTo>
                    <a:pt x="998" y="3833"/>
                    <a:pt x="1186" y="3761"/>
                    <a:pt x="1330" y="3617"/>
                  </a:cubicBezTo>
                  <a:lnTo>
                    <a:pt x="1795" y="3153"/>
                  </a:lnTo>
                  <a:lnTo>
                    <a:pt x="2845" y="3153"/>
                  </a:lnTo>
                  <a:cubicBezTo>
                    <a:pt x="3022" y="3153"/>
                    <a:pt x="3167" y="3009"/>
                    <a:pt x="3167" y="2830"/>
                  </a:cubicBezTo>
                  <a:lnTo>
                    <a:pt x="3167" y="1782"/>
                  </a:lnTo>
                  <a:lnTo>
                    <a:pt x="3688" y="1260"/>
                  </a:lnTo>
                  <a:cubicBezTo>
                    <a:pt x="3977" y="971"/>
                    <a:pt x="3977" y="505"/>
                    <a:pt x="3688" y="216"/>
                  </a:cubicBezTo>
                  <a:cubicBezTo>
                    <a:pt x="3545" y="73"/>
                    <a:pt x="3356" y="1"/>
                    <a:pt x="3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41;p51">
              <a:extLst>
                <a:ext uri="{FF2B5EF4-FFF2-40B4-BE49-F238E27FC236}">
                  <a16:creationId xmlns:a16="http://schemas.microsoft.com/office/drawing/2014/main" xmlns="" id="{9EA504E8-3F81-4886-14AD-823910A5E68A}"/>
                </a:ext>
              </a:extLst>
            </p:cNvPr>
            <p:cNvSpPr/>
            <p:nvPr/>
          </p:nvSpPr>
          <p:spPr>
            <a:xfrm>
              <a:off x="5684507" y="2252487"/>
              <a:ext cx="83041" cy="80014"/>
            </a:xfrm>
            <a:custGeom>
              <a:avLst/>
              <a:gdLst/>
              <a:ahLst/>
              <a:cxnLst/>
              <a:rect l="l" t="t" r="r" b="b"/>
              <a:pathLst>
                <a:path w="3978" h="3833" extrusionOk="0">
                  <a:moveTo>
                    <a:pt x="3168" y="1"/>
                  </a:moveTo>
                  <a:cubicBezTo>
                    <a:pt x="2980" y="1"/>
                    <a:pt x="2791" y="73"/>
                    <a:pt x="2648" y="216"/>
                  </a:cubicBezTo>
                  <a:lnTo>
                    <a:pt x="2070" y="794"/>
                  </a:lnTo>
                  <a:lnTo>
                    <a:pt x="1133" y="794"/>
                  </a:lnTo>
                  <a:cubicBezTo>
                    <a:pt x="954" y="794"/>
                    <a:pt x="811" y="939"/>
                    <a:pt x="811" y="1118"/>
                  </a:cubicBezTo>
                  <a:lnTo>
                    <a:pt x="811" y="2055"/>
                  </a:lnTo>
                  <a:lnTo>
                    <a:pt x="289" y="2576"/>
                  </a:lnTo>
                  <a:cubicBezTo>
                    <a:pt x="0" y="2864"/>
                    <a:pt x="0" y="3330"/>
                    <a:pt x="289" y="3617"/>
                  </a:cubicBezTo>
                  <a:cubicBezTo>
                    <a:pt x="433" y="3761"/>
                    <a:pt x="621" y="3833"/>
                    <a:pt x="810" y="3833"/>
                  </a:cubicBezTo>
                  <a:cubicBezTo>
                    <a:pt x="998" y="3833"/>
                    <a:pt x="1187" y="3761"/>
                    <a:pt x="1330" y="3617"/>
                  </a:cubicBezTo>
                  <a:lnTo>
                    <a:pt x="1795" y="3154"/>
                  </a:lnTo>
                  <a:lnTo>
                    <a:pt x="2845" y="3154"/>
                  </a:lnTo>
                  <a:cubicBezTo>
                    <a:pt x="3022" y="3154"/>
                    <a:pt x="3167" y="3009"/>
                    <a:pt x="3167" y="2830"/>
                  </a:cubicBezTo>
                  <a:lnTo>
                    <a:pt x="3167" y="1782"/>
                  </a:lnTo>
                  <a:lnTo>
                    <a:pt x="3689" y="1260"/>
                  </a:lnTo>
                  <a:cubicBezTo>
                    <a:pt x="3978" y="971"/>
                    <a:pt x="3978" y="505"/>
                    <a:pt x="3690" y="216"/>
                  </a:cubicBezTo>
                  <a:cubicBezTo>
                    <a:pt x="3546" y="73"/>
                    <a:pt x="3357" y="1"/>
                    <a:pt x="3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2;p51">
              <a:extLst>
                <a:ext uri="{FF2B5EF4-FFF2-40B4-BE49-F238E27FC236}">
                  <a16:creationId xmlns:a16="http://schemas.microsoft.com/office/drawing/2014/main" xmlns="" id="{BB1DA61A-90D5-9913-D629-556BDB12328A}"/>
                </a:ext>
              </a:extLst>
            </p:cNvPr>
            <p:cNvSpPr/>
            <p:nvPr/>
          </p:nvSpPr>
          <p:spPr>
            <a:xfrm>
              <a:off x="5776587" y="2252487"/>
              <a:ext cx="83229" cy="80181"/>
            </a:xfrm>
            <a:custGeom>
              <a:avLst/>
              <a:gdLst/>
              <a:ahLst/>
              <a:cxnLst/>
              <a:rect l="l" t="t" r="r" b="b"/>
              <a:pathLst>
                <a:path w="3987" h="3841" extrusionOk="0">
                  <a:moveTo>
                    <a:pt x="3179" y="1"/>
                  </a:moveTo>
                  <a:cubicBezTo>
                    <a:pt x="2990" y="1"/>
                    <a:pt x="2802" y="73"/>
                    <a:pt x="2657" y="216"/>
                  </a:cubicBezTo>
                  <a:lnTo>
                    <a:pt x="2079" y="794"/>
                  </a:lnTo>
                  <a:lnTo>
                    <a:pt x="1144" y="794"/>
                  </a:lnTo>
                  <a:cubicBezTo>
                    <a:pt x="965" y="794"/>
                    <a:pt x="820" y="939"/>
                    <a:pt x="820" y="1118"/>
                  </a:cubicBezTo>
                  <a:lnTo>
                    <a:pt x="820" y="2055"/>
                  </a:lnTo>
                  <a:lnTo>
                    <a:pt x="299" y="2575"/>
                  </a:lnTo>
                  <a:cubicBezTo>
                    <a:pt x="4" y="2861"/>
                    <a:pt x="1" y="3335"/>
                    <a:pt x="291" y="3625"/>
                  </a:cubicBezTo>
                  <a:cubicBezTo>
                    <a:pt x="435" y="3769"/>
                    <a:pt x="623" y="3841"/>
                    <a:pt x="812" y="3841"/>
                  </a:cubicBezTo>
                  <a:cubicBezTo>
                    <a:pt x="1004" y="3841"/>
                    <a:pt x="1196" y="3766"/>
                    <a:pt x="1341" y="3617"/>
                  </a:cubicBezTo>
                  <a:lnTo>
                    <a:pt x="1806" y="3153"/>
                  </a:lnTo>
                  <a:lnTo>
                    <a:pt x="2854" y="3153"/>
                  </a:lnTo>
                  <a:cubicBezTo>
                    <a:pt x="3033" y="3153"/>
                    <a:pt x="3178" y="3007"/>
                    <a:pt x="3178" y="2829"/>
                  </a:cubicBezTo>
                  <a:lnTo>
                    <a:pt x="3178" y="1782"/>
                  </a:lnTo>
                  <a:lnTo>
                    <a:pt x="3698" y="1260"/>
                  </a:lnTo>
                  <a:cubicBezTo>
                    <a:pt x="3987" y="971"/>
                    <a:pt x="3987" y="505"/>
                    <a:pt x="3700" y="216"/>
                  </a:cubicBezTo>
                  <a:cubicBezTo>
                    <a:pt x="3556" y="73"/>
                    <a:pt x="3368" y="1"/>
                    <a:pt x="3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539;p51">
            <a:extLst>
              <a:ext uri="{FF2B5EF4-FFF2-40B4-BE49-F238E27FC236}">
                <a16:creationId xmlns:a16="http://schemas.microsoft.com/office/drawing/2014/main" xmlns="" id="{6E923384-0934-8A8E-706F-D345F1E42E1F}"/>
              </a:ext>
            </a:extLst>
          </p:cNvPr>
          <p:cNvSpPr/>
          <p:nvPr/>
        </p:nvSpPr>
        <p:spPr>
          <a:xfrm>
            <a:off x="1089586" y="2572922"/>
            <a:ext cx="400842" cy="370893"/>
          </a:xfrm>
          <a:custGeom>
            <a:avLst/>
            <a:gdLst/>
            <a:ahLst/>
            <a:cxnLst/>
            <a:rect l="l" t="t" r="r" b="b"/>
            <a:pathLst>
              <a:path w="21883" h="20248" extrusionOk="0">
                <a:moveTo>
                  <a:pt x="6908" y="7860"/>
                </a:moveTo>
                <a:lnTo>
                  <a:pt x="6908" y="8489"/>
                </a:lnTo>
                <a:lnTo>
                  <a:pt x="1455" y="8489"/>
                </a:lnTo>
                <a:lnTo>
                  <a:pt x="1455" y="7860"/>
                </a:lnTo>
                <a:close/>
                <a:moveTo>
                  <a:pt x="20427" y="1454"/>
                </a:moveTo>
                <a:lnTo>
                  <a:pt x="20427" y="9931"/>
                </a:lnTo>
                <a:lnTo>
                  <a:pt x="8363" y="9931"/>
                </a:lnTo>
                <a:lnTo>
                  <a:pt x="8363" y="7132"/>
                </a:lnTo>
                <a:cubicBezTo>
                  <a:pt x="8363" y="6730"/>
                  <a:pt x="8036" y="6404"/>
                  <a:pt x="7635" y="6404"/>
                </a:cubicBezTo>
                <a:lnTo>
                  <a:pt x="3939" y="6404"/>
                </a:lnTo>
                <a:lnTo>
                  <a:pt x="3939" y="1454"/>
                </a:lnTo>
                <a:close/>
                <a:moveTo>
                  <a:pt x="20427" y="11386"/>
                </a:moveTo>
                <a:lnTo>
                  <a:pt x="20427" y="12445"/>
                </a:lnTo>
                <a:lnTo>
                  <a:pt x="8363" y="12445"/>
                </a:lnTo>
                <a:lnTo>
                  <a:pt x="8363" y="11386"/>
                </a:lnTo>
                <a:close/>
                <a:moveTo>
                  <a:pt x="12690" y="13900"/>
                </a:moveTo>
                <a:lnTo>
                  <a:pt x="12690" y="14914"/>
                </a:lnTo>
                <a:lnTo>
                  <a:pt x="11676" y="14914"/>
                </a:lnTo>
                <a:lnTo>
                  <a:pt x="11676" y="13900"/>
                </a:lnTo>
                <a:close/>
                <a:moveTo>
                  <a:pt x="6908" y="9944"/>
                </a:moveTo>
                <a:lnTo>
                  <a:pt x="6908" y="15889"/>
                </a:lnTo>
                <a:lnTo>
                  <a:pt x="1455" y="15889"/>
                </a:lnTo>
                <a:lnTo>
                  <a:pt x="1455" y="9944"/>
                </a:lnTo>
                <a:close/>
                <a:moveTo>
                  <a:pt x="6908" y="17342"/>
                </a:moveTo>
                <a:lnTo>
                  <a:pt x="6908" y="18793"/>
                </a:lnTo>
                <a:lnTo>
                  <a:pt x="1455" y="18793"/>
                </a:lnTo>
                <a:lnTo>
                  <a:pt x="1455" y="17342"/>
                </a:lnTo>
                <a:lnTo>
                  <a:pt x="3446" y="17342"/>
                </a:lnTo>
                <a:lnTo>
                  <a:pt x="3446" y="17352"/>
                </a:lnTo>
                <a:cubicBezTo>
                  <a:pt x="3458" y="17749"/>
                  <a:pt x="3783" y="18064"/>
                  <a:pt x="4181" y="18064"/>
                </a:cubicBezTo>
                <a:cubicBezTo>
                  <a:pt x="4578" y="18064"/>
                  <a:pt x="4904" y="17749"/>
                  <a:pt x="4916" y="17352"/>
                </a:cubicBezTo>
                <a:lnTo>
                  <a:pt x="4916" y="17342"/>
                </a:lnTo>
                <a:close/>
                <a:moveTo>
                  <a:pt x="21157" y="0"/>
                </a:moveTo>
                <a:cubicBezTo>
                  <a:pt x="21157" y="0"/>
                  <a:pt x="21156" y="0"/>
                  <a:pt x="21155" y="0"/>
                </a:cubicBezTo>
                <a:lnTo>
                  <a:pt x="3212" y="0"/>
                </a:lnTo>
                <a:cubicBezTo>
                  <a:pt x="2810" y="0"/>
                  <a:pt x="2484" y="326"/>
                  <a:pt x="2484" y="728"/>
                </a:cubicBezTo>
                <a:lnTo>
                  <a:pt x="2484" y="6404"/>
                </a:lnTo>
                <a:lnTo>
                  <a:pt x="728" y="6404"/>
                </a:lnTo>
                <a:cubicBezTo>
                  <a:pt x="326" y="6404"/>
                  <a:pt x="0" y="6730"/>
                  <a:pt x="0" y="7132"/>
                </a:cubicBezTo>
                <a:lnTo>
                  <a:pt x="0" y="19520"/>
                </a:lnTo>
                <a:cubicBezTo>
                  <a:pt x="0" y="19922"/>
                  <a:pt x="326" y="20248"/>
                  <a:pt x="728" y="20248"/>
                </a:cubicBezTo>
                <a:lnTo>
                  <a:pt x="7635" y="20248"/>
                </a:lnTo>
                <a:cubicBezTo>
                  <a:pt x="8037" y="20248"/>
                  <a:pt x="8363" y="19922"/>
                  <a:pt x="8363" y="19520"/>
                </a:cubicBezTo>
                <a:lnTo>
                  <a:pt x="8363" y="13900"/>
                </a:lnTo>
                <a:lnTo>
                  <a:pt x="10221" y="13900"/>
                </a:lnTo>
                <a:lnTo>
                  <a:pt x="10221" y="14914"/>
                </a:lnTo>
                <a:lnTo>
                  <a:pt x="10157" y="14914"/>
                </a:lnTo>
                <a:cubicBezTo>
                  <a:pt x="9755" y="14914"/>
                  <a:pt x="9430" y="15239"/>
                  <a:pt x="9430" y="15641"/>
                </a:cubicBezTo>
                <a:cubicBezTo>
                  <a:pt x="9430" y="16043"/>
                  <a:pt x="9755" y="16369"/>
                  <a:pt x="10157" y="16369"/>
                </a:cubicBezTo>
                <a:lnTo>
                  <a:pt x="14209" y="16369"/>
                </a:lnTo>
                <a:cubicBezTo>
                  <a:pt x="14611" y="16369"/>
                  <a:pt x="14937" y="16043"/>
                  <a:pt x="14937" y="15641"/>
                </a:cubicBezTo>
                <a:cubicBezTo>
                  <a:pt x="14937" y="15239"/>
                  <a:pt x="14611" y="14914"/>
                  <a:pt x="14209" y="14914"/>
                </a:cubicBezTo>
                <a:lnTo>
                  <a:pt x="14145" y="14914"/>
                </a:lnTo>
                <a:lnTo>
                  <a:pt x="14145" y="13900"/>
                </a:lnTo>
                <a:lnTo>
                  <a:pt x="21155" y="13900"/>
                </a:lnTo>
                <a:cubicBezTo>
                  <a:pt x="21557" y="13900"/>
                  <a:pt x="21882" y="13573"/>
                  <a:pt x="21882" y="13173"/>
                </a:cubicBezTo>
                <a:lnTo>
                  <a:pt x="21882" y="728"/>
                </a:lnTo>
                <a:cubicBezTo>
                  <a:pt x="21882" y="327"/>
                  <a:pt x="21558" y="0"/>
                  <a:pt x="211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83000">
              <a:schemeClr val="accent4"/>
            </a:gs>
          </a:gsLst>
          <a:lin ang="5400700" scaled="0"/>
        </a:gra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xmlns="" id="{74151455-2C4B-9D45-DF2C-B0F3EBF04A33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730028" y="750125"/>
            <a:ext cx="5746972" cy="588600"/>
          </a:xfrm>
        </p:spPr>
        <p:txBody>
          <a:bodyPr/>
          <a:lstStyle/>
          <a:p>
            <a:pPr algn="l"/>
            <a:r>
              <a:rPr lang="ru-RU" sz="3600" b="1" dirty="0">
                <a:latin typeface="Century Gothic" panose="020B0502020202020204" pitchFamily="34" charset="0"/>
              </a:rPr>
              <a:t>ПЕРСПЕКТИВЫ</a:t>
            </a:r>
          </a:p>
        </p:txBody>
      </p:sp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xmlns="" id="{DD5F99FE-3B12-AD08-B209-AF864E2224A4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83368" y="1522494"/>
            <a:ext cx="7370032" cy="3041886"/>
          </a:xfrm>
        </p:spPr>
        <p:txBody>
          <a:bodyPr/>
          <a:lstStyle/>
          <a:p>
            <a:pPr algn="l"/>
            <a:r>
              <a:rPr lang="ru-RU" sz="2000" dirty="0">
                <a:latin typeface="Century Gothic" panose="020B0502020202020204" pitchFamily="34" charset="0"/>
              </a:rPr>
              <a:t>	Улучшение графической составляющей</a:t>
            </a:r>
          </a:p>
          <a:p>
            <a:pPr algn="l"/>
            <a:endParaRPr lang="ru-RU" sz="2000" dirty="0">
              <a:latin typeface="Century Gothic" panose="020B0502020202020204" pitchFamily="34" charset="0"/>
            </a:endParaRPr>
          </a:p>
          <a:p>
            <a:pPr algn="l"/>
            <a:r>
              <a:rPr lang="ru-RU" sz="2000" dirty="0">
                <a:latin typeface="Century Gothic" panose="020B0502020202020204" pitchFamily="34" charset="0"/>
              </a:rPr>
              <a:t>	«Календарь на день» =</a:t>
            </a:r>
            <a:r>
              <a:rPr lang="en-US" sz="2000" dirty="0">
                <a:latin typeface="Century Gothic" panose="020B0502020202020204" pitchFamily="34" charset="0"/>
              </a:rPr>
              <a:t>&gt; </a:t>
            </a:r>
            <a:r>
              <a:rPr lang="ru-RU" sz="2000" dirty="0">
                <a:latin typeface="Century Gothic" panose="020B0502020202020204" pitchFamily="34" charset="0"/>
              </a:rPr>
              <a:t>«Календарь на неделю»</a:t>
            </a:r>
          </a:p>
          <a:p>
            <a:pPr algn="l"/>
            <a:endParaRPr lang="ru-RU" sz="2000" dirty="0">
              <a:latin typeface="Century Gothic" panose="020B0502020202020204" pitchFamily="34" charset="0"/>
            </a:endParaRPr>
          </a:p>
          <a:p>
            <a:pPr algn="l"/>
            <a:r>
              <a:rPr lang="ru-RU" sz="2000" dirty="0">
                <a:latin typeface="Century Gothic" panose="020B0502020202020204" pitchFamily="34" charset="0"/>
              </a:rPr>
              <a:t>	Совершенствование процесса добавления мероприятий</a:t>
            </a:r>
          </a:p>
          <a:p>
            <a:pPr algn="just"/>
            <a:r>
              <a:rPr lang="ru-RU" sz="2000" dirty="0">
                <a:latin typeface="Century Gothic" panose="020B0502020202020204" pitchFamily="34" charset="0"/>
              </a:rPr>
              <a:t>	</a:t>
            </a:r>
          </a:p>
        </p:txBody>
      </p:sp>
      <p:grpSp>
        <p:nvGrpSpPr>
          <p:cNvPr id="16" name="Google Shape;1459;p51">
            <a:extLst>
              <a:ext uri="{FF2B5EF4-FFF2-40B4-BE49-F238E27FC236}">
                <a16:creationId xmlns:a16="http://schemas.microsoft.com/office/drawing/2014/main" xmlns="" id="{1EAFD2FF-30FA-5775-5947-1A03FE03DEB7}"/>
              </a:ext>
            </a:extLst>
          </p:cNvPr>
          <p:cNvGrpSpPr/>
          <p:nvPr/>
        </p:nvGrpSpPr>
        <p:grpSpPr>
          <a:xfrm>
            <a:off x="792053" y="2843012"/>
            <a:ext cx="397094" cy="400849"/>
            <a:chOff x="5576312" y="1511967"/>
            <a:chExt cx="452528" cy="456808"/>
          </a:xfrm>
        </p:grpSpPr>
        <p:sp>
          <p:nvSpPr>
            <p:cNvPr id="17" name="Google Shape;1460;p51">
              <a:extLst>
                <a:ext uri="{FF2B5EF4-FFF2-40B4-BE49-F238E27FC236}">
                  <a16:creationId xmlns:a16="http://schemas.microsoft.com/office/drawing/2014/main" xmlns="" id="{4DBE461A-D7F3-25E5-F2E2-DCBEC068CC59}"/>
                </a:ext>
              </a:extLst>
            </p:cNvPr>
            <p:cNvSpPr/>
            <p:nvPr/>
          </p:nvSpPr>
          <p:spPr>
            <a:xfrm>
              <a:off x="5576312" y="1511967"/>
              <a:ext cx="452528" cy="456808"/>
            </a:xfrm>
            <a:custGeom>
              <a:avLst/>
              <a:gdLst/>
              <a:ahLst/>
              <a:cxnLst/>
              <a:rect l="l" t="t" r="r" b="b"/>
              <a:pathLst>
                <a:path w="21678" h="21883" extrusionOk="0">
                  <a:moveTo>
                    <a:pt x="16216" y="4168"/>
                  </a:moveTo>
                  <a:cubicBezTo>
                    <a:pt x="16375" y="4168"/>
                    <a:pt x="16535" y="4229"/>
                    <a:pt x="16656" y="4350"/>
                  </a:cubicBezTo>
                  <a:lnTo>
                    <a:pt x="17544" y="5238"/>
                  </a:lnTo>
                  <a:cubicBezTo>
                    <a:pt x="17787" y="5483"/>
                    <a:pt x="17787" y="5877"/>
                    <a:pt x="17544" y="6120"/>
                  </a:cubicBezTo>
                  <a:lnTo>
                    <a:pt x="17338" y="6327"/>
                  </a:lnTo>
                  <a:lnTo>
                    <a:pt x="15570" y="4557"/>
                  </a:lnTo>
                  <a:lnTo>
                    <a:pt x="15774" y="4350"/>
                  </a:lnTo>
                  <a:cubicBezTo>
                    <a:pt x="15897" y="4229"/>
                    <a:pt x="16056" y="4168"/>
                    <a:pt x="16216" y="4168"/>
                  </a:cubicBezTo>
                  <a:close/>
                  <a:moveTo>
                    <a:pt x="14452" y="5674"/>
                  </a:moveTo>
                  <a:lnTo>
                    <a:pt x="14779" y="5999"/>
                  </a:lnTo>
                  <a:lnTo>
                    <a:pt x="4208" y="16571"/>
                  </a:lnTo>
                  <a:lnTo>
                    <a:pt x="3883" y="16243"/>
                  </a:lnTo>
                  <a:lnTo>
                    <a:pt x="14452" y="5674"/>
                  </a:lnTo>
                  <a:close/>
                  <a:moveTo>
                    <a:pt x="18955" y="1579"/>
                  </a:moveTo>
                  <a:cubicBezTo>
                    <a:pt x="19586" y="1581"/>
                    <a:pt x="20098" y="2091"/>
                    <a:pt x="20098" y="2722"/>
                  </a:cubicBezTo>
                  <a:lnTo>
                    <a:pt x="20098" y="16094"/>
                  </a:lnTo>
                  <a:cubicBezTo>
                    <a:pt x="20097" y="16725"/>
                    <a:pt x="19586" y="17237"/>
                    <a:pt x="18955" y="17237"/>
                  </a:cubicBezTo>
                  <a:lnTo>
                    <a:pt x="8661" y="17237"/>
                  </a:lnTo>
                  <a:lnTo>
                    <a:pt x="17897" y="8002"/>
                  </a:lnTo>
                  <a:lnTo>
                    <a:pt x="18662" y="7238"/>
                  </a:lnTo>
                  <a:cubicBezTo>
                    <a:pt x="19521" y="6377"/>
                    <a:pt x="19521" y="4983"/>
                    <a:pt x="18662" y="4122"/>
                  </a:cubicBezTo>
                  <a:lnTo>
                    <a:pt x="17774" y="3234"/>
                  </a:lnTo>
                  <a:cubicBezTo>
                    <a:pt x="17343" y="2806"/>
                    <a:pt x="16779" y="2591"/>
                    <a:pt x="16216" y="2591"/>
                  </a:cubicBezTo>
                  <a:cubicBezTo>
                    <a:pt x="15652" y="2591"/>
                    <a:pt x="15089" y="2806"/>
                    <a:pt x="14659" y="3234"/>
                  </a:cubicBezTo>
                  <a:lnTo>
                    <a:pt x="6042" y="11852"/>
                  </a:lnTo>
                  <a:lnTo>
                    <a:pt x="6042" y="2722"/>
                  </a:lnTo>
                  <a:cubicBezTo>
                    <a:pt x="6042" y="2091"/>
                    <a:pt x="6555" y="1581"/>
                    <a:pt x="7186" y="1579"/>
                  </a:cubicBezTo>
                  <a:close/>
                  <a:moveTo>
                    <a:pt x="15897" y="7117"/>
                  </a:moveTo>
                  <a:lnTo>
                    <a:pt x="16224" y="7442"/>
                  </a:lnTo>
                  <a:lnTo>
                    <a:pt x="5653" y="18013"/>
                  </a:lnTo>
                  <a:lnTo>
                    <a:pt x="5327" y="17686"/>
                  </a:lnTo>
                  <a:lnTo>
                    <a:pt x="15897" y="7117"/>
                  </a:lnTo>
                  <a:close/>
                  <a:moveTo>
                    <a:pt x="2917" y="17511"/>
                  </a:moveTo>
                  <a:lnTo>
                    <a:pt x="4386" y="18979"/>
                  </a:lnTo>
                  <a:cubicBezTo>
                    <a:pt x="3785" y="19259"/>
                    <a:pt x="2909" y="19591"/>
                    <a:pt x="2000" y="19897"/>
                  </a:cubicBezTo>
                  <a:cubicBezTo>
                    <a:pt x="2305" y="18986"/>
                    <a:pt x="2637" y="18110"/>
                    <a:pt x="2917" y="17511"/>
                  </a:cubicBezTo>
                  <a:close/>
                  <a:moveTo>
                    <a:pt x="7186" y="0"/>
                  </a:moveTo>
                  <a:cubicBezTo>
                    <a:pt x="5683" y="0"/>
                    <a:pt x="4462" y="1221"/>
                    <a:pt x="4462" y="2722"/>
                  </a:cubicBezTo>
                  <a:lnTo>
                    <a:pt x="4462" y="13431"/>
                  </a:lnTo>
                  <a:lnTo>
                    <a:pt x="2223" y="15670"/>
                  </a:lnTo>
                  <a:cubicBezTo>
                    <a:pt x="1946" y="15945"/>
                    <a:pt x="1755" y="16311"/>
                    <a:pt x="1582" y="16656"/>
                  </a:cubicBezTo>
                  <a:cubicBezTo>
                    <a:pt x="1348" y="17122"/>
                    <a:pt x="1148" y="17607"/>
                    <a:pt x="962" y="18094"/>
                  </a:cubicBezTo>
                  <a:cubicBezTo>
                    <a:pt x="774" y="18587"/>
                    <a:pt x="601" y="19085"/>
                    <a:pt x="436" y="19585"/>
                  </a:cubicBezTo>
                  <a:cubicBezTo>
                    <a:pt x="312" y="19964"/>
                    <a:pt x="193" y="20344"/>
                    <a:pt x="80" y="20726"/>
                  </a:cubicBezTo>
                  <a:cubicBezTo>
                    <a:pt x="34" y="20879"/>
                    <a:pt x="0" y="21025"/>
                    <a:pt x="28" y="21185"/>
                  </a:cubicBezTo>
                  <a:cubicBezTo>
                    <a:pt x="91" y="21573"/>
                    <a:pt x="434" y="21882"/>
                    <a:pt x="832" y="21882"/>
                  </a:cubicBezTo>
                  <a:cubicBezTo>
                    <a:pt x="902" y="21882"/>
                    <a:pt x="974" y="21871"/>
                    <a:pt x="1041" y="21853"/>
                  </a:cubicBezTo>
                  <a:lnTo>
                    <a:pt x="9430" y="21853"/>
                  </a:lnTo>
                  <a:cubicBezTo>
                    <a:pt x="9861" y="21845"/>
                    <a:pt x="10208" y="21495"/>
                    <a:pt x="10208" y="21063"/>
                  </a:cubicBezTo>
                  <a:cubicBezTo>
                    <a:pt x="10208" y="20632"/>
                    <a:pt x="9861" y="20280"/>
                    <a:pt x="9430" y="20274"/>
                  </a:cubicBezTo>
                  <a:lnTo>
                    <a:pt x="5316" y="20274"/>
                  </a:lnTo>
                  <a:cubicBezTo>
                    <a:pt x="5708" y="20072"/>
                    <a:pt x="6029" y="19869"/>
                    <a:pt x="6226" y="19673"/>
                  </a:cubicBezTo>
                  <a:lnTo>
                    <a:pt x="7085" y="18813"/>
                  </a:lnTo>
                  <a:cubicBezTo>
                    <a:pt x="7119" y="18814"/>
                    <a:pt x="7152" y="18816"/>
                    <a:pt x="7186" y="18816"/>
                  </a:cubicBezTo>
                  <a:lnTo>
                    <a:pt x="18955" y="18816"/>
                  </a:lnTo>
                  <a:cubicBezTo>
                    <a:pt x="20456" y="18816"/>
                    <a:pt x="21677" y="17595"/>
                    <a:pt x="21677" y="16092"/>
                  </a:cubicBezTo>
                  <a:lnTo>
                    <a:pt x="21677" y="2722"/>
                  </a:lnTo>
                  <a:cubicBezTo>
                    <a:pt x="21677" y="1221"/>
                    <a:pt x="20456" y="0"/>
                    <a:pt x="18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61;p51">
              <a:extLst>
                <a:ext uri="{FF2B5EF4-FFF2-40B4-BE49-F238E27FC236}">
                  <a16:creationId xmlns:a16="http://schemas.microsoft.com/office/drawing/2014/main" xmlns="" id="{03305D69-44D4-F468-4926-85BF2E839D33}"/>
                </a:ext>
              </a:extLst>
            </p:cNvPr>
            <p:cNvSpPr/>
            <p:nvPr/>
          </p:nvSpPr>
          <p:spPr>
            <a:xfrm>
              <a:off x="5805436" y="1935772"/>
              <a:ext cx="60454" cy="33003"/>
            </a:xfrm>
            <a:custGeom>
              <a:avLst/>
              <a:gdLst/>
              <a:ahLst/>
              <a:cxnLst/>
              <a:rect l="l" t="t" r="r" b="b"/>
              <a:pathLst>
                <a:path w="2896" h="1581" extrusionOk="0">
                  <a:moveTo>
                    <a:pt x="789" y="1"/>
                  </a:moveTo>
                  <a:cubicBezTo>
                    <a:pt x="355" y="1"/>
                    <a:pt x="0" y="354"/>
                    <a:pt x="0" y="790"/>
                  </a:cubicBezTo>
                  <a:cubicBezTo>
                    <a:pt x="0" y="1228"/>
                    <a:pt x="357" y="1580"/>
                    <a:pt x="792" y="1580"/>
                  </a:cubicBezTo>
                  <a:cubicBezTo>
                    <a:pt x="795" y="1580"/>
                    <a:pt x="799" y="1580"/>
                    <a:pt x="803" y="1580"/>
                  </a:cubicBezTo>
                  <a:lnTo>
                    <a:pt x="2094" y="1580"/>
                  </a:lnTo>
                  <a:cubicBezTo>
                    <a:pt x="2098" y="1580"/>
                    <a:pt x="2102" y="1580"/>
                    <a:pt x="2106" y="1580"/>
                  </a:cubicBezTo>
                  <a:cubicBezTo>
                    <a:pt x="2541" y="1580"/>
                    <a:pt x="2895" y="1228"/>
                    <a:pt x="2895" y="790"/>
                  </a:cubicBezTo>
                  <a:cubicBezTo>
                    <a:pt x="2895" y="354"/>
                    <a:pt x="2542" y="1"/>
                    <a:pt x="2108" y="1"/>
                  </a:cubicBezTo>
                  <a:cubicBezTo>
                    <a:pt x="2104" y="1"/>
                    <a:pt x="2099" y="1"/>
                    <a:pt x="2094" y="1"/>
                  </a:cubicBezTo>
                  <a:lnTo>
                    <a:pt x="803" y="1"/>
                  </a:lnTo>
                  <a:cubicBezTo>
                    <a:pt x="798" y="1"/>
                    <a:pt x="794" y="1"/>
                    <a:pt x="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503;p51">
            <a:extLst>
              <a:ext uri="{FF2B5EF4-FFF2-40B4-BE49-F238E27FC236}">
                <a16:creationId xmlns:a16="http://schemas.microsoft.com/office/drawing/2014/main" xmlns="" id="{F8DB95ED-4F16-7DC8-2412-EF3E8E8C58B9}"/>
              </a:ext>
            </a:extLst>
          </p:cNvPr>
          <p:cNvGrpSpPr/>
          <p:nvPr/>
        </p:nvGrpSpPr>
        <p:grpSpPr>
          <a:xfrm>
            <a:off x="790175" y="2193529"/>
            <a:ext cx="400849" cy="400849"/>
            <a:chOff x="7242409" y="3502816"/>
            <a:chExt cx="456808" cy="456808"/>
          </a:xfrm>
        </p:grpSpPr>
        <p:sp>
          <p:nvSpPr>
            <p:cNvPr id="20" name="Google Shape;1504;p51">
              <a:extLst>
                <a:ext uri="{FF2B5EF4-FFF2-40B4-BE49-F238E27FC236}">
                  <a16:creationId xmlns:a16="http://schemas.microsoft.com/office/drawing/2014/main" xmlns="" id="{8878D9C3-37FC-4D6C-E856-400A94341BD1}"/>
                </a:ext>
              </a:extLst>
            </p:cNvPr>
            <p:cNvSpPr/>
            <p:nvPr/>
          </p:nvSpPr>
          <p:spPr>
            <a:xfrm>
              <a:off x="7242409" y="3502816"/>
              <a:ext cx="456808" cy="456808"/>
            </a:xfrm>
            <a:custGeom>
              <a:avLst/>
              <a:gdLst/>
              <a:ahLst/>
              <a:cxnLst/>
              <a:rect l="l" t="t" r="r" b="b"/>
              <a:pathLst>
                <a:path w="21883" h="21883" extrusionOk="0">
                  <a:moveTo>
                    <a:pt x="10942" y="1413"/>
                  </a:moveTo>
                  <a:cubicBezTo>
                    <a:pt x="16195" y="1413"/>
                    <a:pt x="20470" y="5686"/>
                    <a:pt x="20470" y="10941"/>
                  </a:cubicBezTo>
                  <a:cubicBezTo>
                    <a:pt x="20470" y="16195"/>
                    <a:pt x="16195" y="20468"/>
                    <a:pt x="10942" y="20468"/>
                  </a:cubicBezTo>
                  <a:cubicBezTo>
                    <a:pt x="5688" y="20468"/>
                    <a:pt x="1414" y="16195"/>
                    <a:pt x="1414" y="10941"/>
                  </a:cubicBezTo>
                  <a:cubicBezTo>
                    <a:pt x="1414" y="5686"/>
                    <a:pt x="5688" y="1413"/>
                    <a:pt x="10942" y="1413"/>
                  </a:cubicBezTo>
                  <a:close/>
                  <a:moveTo>
                    <a:pt x="10942" y="0"/>
                  </a:moveTo>
                  <a:cubicBezTo>
                    <a:pt x="8021" y="0"/>
                    <a:pt x="5272" y="1137"/>
                    <a:pt x="3206" y="3204"/>
                  </a:cubicBezTo>
                  <a:cubicBezTo>
                    <a:pt x="1139" y="5270"/>
                    <a:pt x="1" y="8019"/>
                    <a:pt x="1" y="10941"/>
                  </a:cubicBezTo>
                  <a:cubicBezTo>
                    <a:pt x="1" y="13862"/>
                    <a:pt x="1139" y="16610"/>
                    <a:pt x="3206" y="18677"/>
                  </a:cubicBezTo>
                  <a:cubicBezTo>
                    <a:pt x="5272" y="20743"/>
                    <a:pt x="8021" y="21882"/>
                    <a:pt x="10942" y="21882"/>
                  </a:cubicBezTo>
                  <a:cubicBezTo>
                    <a:pt x="13864" y="21882"/>
                    <a:pt x="16612" y="20743"/>
                    <a:pt x="18679" y="18677"/>
                  </a:cubicBezTo>
                  <a:cubicBezTo>
                    <a:pt x="20744" y="16610"/>
                    <a:pt x="21882" y="13862"/>
                    <a:pt x="21882" y="10941"/>
                  </a:cubicBezTo>
                  <a:cubicBezTo>
                    <a:pt x="21882" y="8019"/>
                    <a:pt x="20745" y="5270"/>
                    <a:pt x="18679" y="3204"/>
                  </a:cubicBezTo>
                  <a:cubicBezTo>
                    <a:pt x="16612" y="1137"/>
                    <a:pt x="13864" y="0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5;p51">
              <a:extLst>
                <a:ext uri="{FF2B5EF4-FFF2-40B4-BE49-F238E27FC236}">
                  <a16:creationId xmlns:a16="http://schemas.microsoft.com/office/drawing/2014/main" xmlns="" id="{9D7D774C-7C7F-E096-963E-A8834DAA9A01}"/>
                </a:ext>
              </a:extLst>
            </p:cNvPr>
            <p:cNvSpPr/>
            <p:nvPr/>
          </p:nvSpPr>
          <p:spPr>
            <a:xfrm>
              <a:off x="7295828" y="3556214"/>
              <a:ext cx="350011" cy="349990"/>
            </a:xfrm>
            <a:custGeom>
              <a:avLst/>
              <a:gdLst/>
              <a:ahLst/>
              <a:cxnLst/>
              <a:rect l="l" t="t" r="r" b="b"/>
              <a:pathLst>
                <a:path w="16767" h="16766" extrusionOk="0">
                  <a:moveTo>
                    <a:pt x="8383" y="1413"/>
                  </a:moveTo>
                  <a:cubicBezTo>
                    <a:pt x="12225" y="1413"/>
                    <a:pt x="15352" y="4541"/>
                    <a:pt x="15352" y="8383"/>
                  </a:cubicBezTo>
                  <a:cubicBezTo>
                    <a:pt x="15352" y="12226"/>
                    <a:pt x="12225" y="15352"/>
                    <a:pt x="8383" y="15352"/>
                  </a:cubicBezTo>
                  <a:cubicBezTo>
                    <a:pt x="4540" y="15352"/>
                    <a:pt x="1414" y="12226"/>
                    <a:pt x="1414" y="8383"/>
                  </a:cubicBezTo>
                  <a:cubicBezTo>
                    <a:pt x="1414" y="4541"/>
                    <a:pt x="4540" y="1413"/>
                    <a:pt x="8383" y="1413"/>
                  </a:cubicBezTo>
                  <a:close/>
                  <a:moveTo>
                    <a:pt x="8383" y="1"/>
                  </a:moveTo>
                  <a:cubicBezTo>
                    <a:pt x="3760" y="1"/>
                    <a:pt x="0" y="3761"/>
                    <a:pt x="0" y="8383"/>
                  </a:cubicBezTo>
                  <a:cubicBezTo>
                    <a:pt x="0" y="13005"/>
                    <a:pt x="3760" y="16765"/>
                    <a:pt x="8383" y="16765"/>
                  </a:cubicBezTo>
                  <a:cubicBezTo>
                    <a:pt x="13005" y="16765"/>
                    <a:pt x="16766" y="13005"/>
                    <a:pt x="16766" y="8383"/>
                  </a:cubicBezTo>
                  <a:cubicBezTo>
                    <a:pt x="16766" y="3761"/>
                    <a:pt x="13005" y="1"/>
                    <a:pt x="8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6;p51">
              <a:extLst>
                <a:ext uri="{FF2B5EF4-FFF2-40B4-BE49-F238E27FC236}">
                  <a16:creationId xmlns:a16="http://schemas.microsoft.com/office/drawing/2014/main" xmlns="" id="{E30B1A79-431A-51B4-3247-3EC55EC4E71F}"/>
                </a:ext>
              </a:extLst>
            </p:cNvPr>
            <p:cNvSpPr/>
            <p:nvPr/>
          </p:nvSpPr>
          <p:spPr>
            <a:xfrm>
              <a:off x="7446211" y="3649526"/>
              <a:ext cx="119990" cy="120783"/>
            </a:xfrm>
            <a:custGeom>
              <a:avLst/>
              <a:gdLst/>
              <a:ahLst/>
              <a:cxnLst/>
              <a:rect l="l" t="t" r="r" b="b"/>
              <a:pathLst>
                <a:path w="5748" h="5786" extrusionOk="0">
                  <a:moveTo>
                    <a:pt x="708" y="0"/>
                  </a:moveTo>
                  <a:cubicBezTo>
                    <a:pt x="316" y="0"/>
                    <a:pt x="0" y="317"/>
                    <a:pt x="0" y="706"/>
                  </a:cubicBezTo>
                  <a:lnTo>
                    <a:pt x="0" y="5078"/>
                  </a:lnTo>
                  <a:cubicBezTo>
                    <a:pt x="0" y="5469"/>
                    <a:pt x="316" y="5786"/>
                    <a:pt x="708" y="5786"/>
                  </a:cubicBezTo>
                  <a:lnTo>
                    <a:pt x="5041" y="5786"/>
                  </a:lnTo>
                  <a:cubicBezTo>
                    <a:pt x="5431" y="5786"/>
                    <a:pt x="5747" y="5469"/>
                    <a:pt x="5747" y="5078"/>
                  </a:cubicBezTo>
                  <a:cubicBezTo>
                    <a:pt x="5747" y="4688"/>
                    <a:pt x="5431" y="4372"/>
                    <a:pt x="5041" y="4372"/>
                  </a:cubicBezTo>
                  <a:lnTo>
                    <a:pt x="1414" y="4372"/>
                  </a:lnTo>
                  <a:lnTo>
                    <a:pt x="1414" y="706"/>
                  </a:lnTo>
                  <a:cubicBezTo>
                    <a:pt x="1414" y="317"/>
                    <a:pt x="1098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563;p51">
            <a:extLst>
              <a:ext uri="{FF2B5EF4-FFF2-40B4-BE49-F238E27FC236}">
                <a16:creationId xmlns:a16="http://schemas.microsoft.com/office/drawing/2014/main" xmlns="" id="{02015EDF-F8BF-7AF9-119F-0FB1B538635B}"/>
              </a:ext>
            </a:extLst>
          </p:cNvPr>
          <p:cNvGrpSpPr/>
          <p:nvPr/>
        </p:nvGrpSpPr>
        <p:grpSpPr>
          <a:xfrm>
            <a:off x="790175" y="1607299"/>
            <a:ext cx="400867" cy="337597"/>
            <a:chOff x="6960763" y="4161026"/>
            <a:chExt cx="456829" cy="384726"/>
          </a:xfrm>
        </p:grpSpPr>
        <p:sp>
          <p:nvSpPr>
            <p:cNvPr id="24" name="Google Shape;1564;p51">
              <a:extLst>
                <a:ext uri="{FF2B5EF4-FFF2-40B4-BE49-F238E27FC236}">
                  <a16:creationId xmlns:a16="http://schemas.microsoft.com/office/drawing/2014/main" xmlns="" id="{812531FA-3834-2E4A-668F-275DA785143B}"/>
                </a:ext>
              </a:extLst>
            </p:cNvPr>
            <p:cNvSpPr/>
            <p:nvPr/>
          </p:nvSpPr>
          <p:spPr>
            <a:xfrm>
              <a:off x="6960763" y="4161026"/>
              <a:ext cx="456829" cy="384726"/>
            </a:xfrm>
            <a:custGeom>
              <a:avLst/>
              <a:gdLst/>
              <a:ahLst/>
              <a:cxnLst/>
              <a:rect l="l" t="t" r="r" b="b"/>
              <a:pathLst>
                <a:path w="21884" h="18430" extrusionOk="0">
                  <a:moveTo>
                    <a:pt x="20455" y="1427"/>
                  </a:moveTo>
                  <a:lnTo>
                    <a:pt x="20455" y="11320"/>
                  </a:lnTo>
                  <a:lnTo>
                    <a:pt x="1427" y="11320"/>
                  </a:lnTo>
                  <a:lnTo>
                    <a:pt x="1427" y="1427"/>
                  </a:lnTo>
                  <a:close/>
                  <a:moveTo>
                    <a:pt x="20455" y="12748"/>
                  </a:moveTo>
                  <a:lnTo>
                    <a:pt x="20455" y="14186"/>
                  </a:lnTo>
                  <a:lnTo>
                    <a:pt x="1427" y="14186"/>
                  </a:lnTo>
                  <a:lnTo>
                    <a:pt x="1427" y="12748"/>
                  </a:lnTo>
                  <a:close/>
                  <a:moveTo>
                    <a:pt x="11635" y="15614"/>
                  </a:moveTo>
                  <a:lnTo>
                    <a:pt x="11635" y="17002"/>
                  </a:lnTo>
                  <a:lnTo>
                    <a:pt x="10248" y="17002"/>
                  </a:lnTo>
                  <a:lnTo>
                    <a:pt x="10248" y="15614"/>
                  </a:lnTo>
                  <a:close/>
                  <a:moveTo>
                    <a:pt x="21171" y="0"/>
                  </a:moveTo>
                  <a:cubicBezTo>
                    <a:pt x="21171" y="0"/>
                    <a:pt x="21170" y="0"/>
                    <a:pt x="21169" y="0"/>
                  </a:cubicBezTo>
                  <a:lnTo>
                    <a:pt x="714" y="0"/>
                  </a:lnTo>
                  <a:cubicBezTo>
                    <a:pt x="320" y="0"/>
                    <a:pt x="1" y="320"/>
                    <a:pt x="1" y="713"/>
                  </a:cubicBezTo>
                  <a:lnTo>
                    <a:pt x="1" y="14900"/>
                  </a:lnTo>
                  <a:cubicBezTo>
                    <a:pt x="1" y="15295"/>
                    <a:pt x="320" y="15614"/>
                    <a:pt x="714" y="15614"/>
                  </a:cubicBezTo>
                  <a:lnTo>
                    <a:pt x="8820" y="15614"/>
                  </a:lnTo>
                  <a:lnTo>
                    <a:pt x="8820" y="17002"/>
                  </a:lnTo>
                  <a:lnTo>
                    <a:pt x="7371" y="17002"/>
                  </a:lnTo>
                  <a:cubicBezTo>
                    <a:pt x="6977" y="17002"/>
                    <a:pt x="6657" y="17321"/>
                    <a:pt x="6657" y="17716"/>
                  </a:cubicBezTo>
                  <a:cubicBezTo>
                    <a:pt x="6657" y="18108"/>
                    <a:pt x="6977" y="18429"/>
                    <a:pt x="7371" y="18429"/>
                  </a:cubicBezTo>
                  <a:lnTo>
                    <a:pt x="14514" y="18429"/>
                  </a:lnTo>
                  <a:cubicBezTo>
                    <a:pt x="14906" y="18428"/>
                    <a:pt x="15226" y="18108"/>
                    <a:pt x="15226" y="17716"/>
                  </a:cubicBezTo>
                  <a:cubicBezTo>
                    <a:pt x="15226" y="17321"/>
                    <a:pt x="14906" y="17002"/>
                    <a:pt x="14514" y="17002"/>
                  </a:cubicBezTo>
                  <a:lnTo>
                    <a:pt x="13063" y="17002"/>
                  </a:lnTo>
                  <a:lnTo>
                    <a:pt x="13063" y="15614"/>
                  </a:lnTo>
                  <a:lnTo>
                    <a:pt x="21170" y="15614"/>
                  </a:lnTo>
                  <a:cubicBezTo>
                    <a:pt x="21563" y="15614"/>
                    <a:pt x="21882" y="15295"/>
                    <a:pt x="21884" y="14900"/>
                  </a:cubicBezTo>
                  <a:lnTo>
                    <a:pt x="21884" y="713"/>
                  </a:lnTo>
                  <a:cubicBezTo>
                    <a:pt x="21882" y="319"/>
                    <a:pt x="21565" y="0"/>
                    <a:pt x="2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65;p51">
              <a:extLst>
                <a:ext uri="{FF2B5EF4-FFF2-40B4-BE49-F238E27FC236}">
                  <a16:creationId xmlns:a16="http://schemas.microsoft.com/office/drawing/2014/main" xmlns="" id="{693DC1C6-12A2-27A9-2495-EDBCA83E3B73}"/>
                </a:ext>
              </a:extLst>
            </p:cNvPr>
            <p:cNvSpPr/>
            <p:nvPr/>
          </p:nvSpPr>
          <p:spPr>
            <a:xfrm>
              <a:off x="7323174" y="4336626"/>
              <a:ext cx="44756" cy="42501"/>
            </a:xfrm>
            <a:custGeom>
              <a:avLst/>
              <a:gdLst/>
              <a:ahLst/>
              <a:cxnLst/>
              <a:rect l="l" t="t" r="r" b="b"/>
              <a:pathLst>
                <a:path w="2144" h="2036" extrusionOk="0">
                  <a:moveTo>
                    <a:pt x="1153" y="1"/>
                  </a:moveTo>
                  <a:cubicBezTo>
                    <a:pt x="701" y="1"/>
                    <a:pt x="286" y="299"/>
                    <a:pt x="156" y="755"/>
                  </a:cubicBezTo>
                  <a:cubicBezTo>
                    <a:pt x="0" y="1302"/>
                    <a:pt x="312" y="1872"/>
                    <a:pt x="858" y="2036"/>
                  </a:cubicBezTo>
                  <a:lnTo>
                    <a:pt x="1429" y="2036"/>
                  </a:lnTo>
                  <a:cubicBezTo>
                    <a:pt x="1824" y="2036"/>
                    <a:pt x="2143" y="1716"/>
                    <a:pt x="2143" y="1322"/>
                  </a:cubicBezTo>
                  <a:lnTo>
                    <a:pt x="2143" y="750"/>
                  </a:lnTo>
                  <a:cubicBezTo>
                    <a:pt x="2143" y="357"/>
                    <a:pt x="1822" y="38"/>
                    <a:pt x="1429" y="38"/>
                  </a:cubicBezTo>
                  <a:cubicBezTo>
                    <a:pt x="1337" y="13"/>
                    <a:pt x="1245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6;p51">
              <a:extLst>
                <a:ext uri="{FF2B5EF4-FFF2-40B4-BE49-F238E27FC236}">
                  <a16:creationId xmlns:a16="http://schemas.microsoft.com/office/drawing/2014/main" xmlns="" id="{FBDDE5F4-609A-9F1A-E29C-268610D6B665}"/>
                </a:ext>
              </a:extLst>
            </p:cNvPr>
            <p:cNvSpPr/>
            <p:nvPr/>
          </p:nvSpPr>
          <p:spPr>
            <a:xfrm>
              <a:off x="7065743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715" y="0"/>
                  </a:moveTo>
                  <a:cubicBezTo>
                    <a:pt x="321" y="0"/>
                    <a:pt x="0" y="319"/>
                    <a:pt x="0" y="714"/>
                  </a:cubicBezTo>
                  <a:cubicBezTo>
                    <a:pt x="0" y="1109"/>
                    <a:pt x="321" y="1428"/>
                    <a:pt x="715" y="1428"/>
                  </a:cubicBezTo>
                  <a:cubicBezTo>
                    <a:pt x="719" y="1428"/>
                    <a:pt x="723" y="1428"/>
                    <a:pt x="726" y="1428"/>
                  </a:cubicBezTo>
                  <a:lnTo>
                    <a:pt x="1750" y="1428"/>
                  </a:lnTo>
                  <a:cubicBezTo>
                    <a:pt x="2140" y="1420"/>
                    <a:pt x="2452" y="1104"/>
                    <a:pt x="2452" y="714"/>
                  </a:cubicBezTo>
                  <a:cubicBezTo>
                    <a:pt x="2452" y="324"/>
                    <a:pt x="2140" y="6"/>
                    <a:pt x="1750" y="0"/>
                  </a:cubicBezTo>
                  <a:lnTo>
                    <a:pt x="726" y="0"/>
                  </a:lnTo>
                  <a:cubicBezTo>
                    <a:pt x="723" y="0"/>
                    <a:pt x="71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7;p51">
              <a:extLst>
                <a:ext uri="{FF2B5EF4-FFF2-40B4-BE49-F238E27FC236}">
                  <a16:creationId xmlns:a16="http://schemas.microsoft.com/office/drawing/2014/main" xmlns="" id="{A16A1CE2-3461-405D-1244-B4F81AAFA16E}"/>
                </a:ext>
              </a:extLst>
            </p:cNvPr>
            <p:cNvSpPr/>
            <p:nvPr/>
          </p:nvSpPr>
          <p:spPr>
            <a:xfrm>
              <a:off x="7131270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1739" y="0"/>
                  </a:moveTo>
                  <a:cubicBezTo>
                    <a:pt x="1735" y="0"/>
                    <a:pt x="1732" y="0"/>
                    <a:pt x="1728" y="0"/>
                  </a:cubicBezTo>
                  <a:lnTo>
                    <a:pt x="702" y="0"/>
                  </a:lnTo>
                  <a:cubicBezTo>
                    <a:pt x="314" y="6"/>
                    <a:pt x="1" y="324"/>
                    <a:pt x="1" y="714"/>
                  </a:cubicBezTo>
                  <a:cubicBezTo>
                    <a:pt x="1" y="1104"/>
                    <a:pt x="314" y="1420"/>
                    <a:pt x="702" y="1428"/>
                  </a:cubicBezTo>
                  <a:lnTo>
                    <a:pt x="1728" y="1428"/>
                  </a:lnTo>
                  <a:cubicBezTo>
                    <a:pt x="1732" y="1428"/>
                    <a:pt x="1735" y="1428"/>
                    <a:pt x="1739" y="1428"/>
                  </a:cubicBezTo>
                  <a:cubicBezTo>
                    <a:pt x="2132" y="1428"/>
                    <a:pt x="2453" y="1109"/>
                    <a:pt x="2453" y="714"/>
                  </a:cubicBezTo>
                  <a:cubicBezTo>
                    <a:pt x="2453" y="319"/>
                    <a:pt x="2132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8;p51">
              <a:extLst>
                <a:ext uri="{FF2B5EF4-FFF2-40B4-BE49-F238E27FC236}">
                  <a16:creationId xmlns:a16="http://schemas.microsoft.com/office/drawing/2014/main" xmlns="" id="{698439F5-5ABF-33A7-9430-6334C01C20FD}"/>
                </a:ext>
              </a:extLst>
            </p:cNvPr>
            <p:cNvSpPr/>
            <p:nvPr/>
          </p:nvSpPr>
          <p:spPr>
            <a:xfrm>
              <a:off x="7196337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1737" y="0"/>
                  </a:moveTo>
                  <a:cubicBezTo>
                    <a:pt x="1734" y="0"/>
                    <a:pt x="1730" y="0"/>
                    <a:pt x="1726" y="0"/>
                  </a:cubicBezTo>
                  <a:lnTo>
                    <a:pt x="702" y="0"/>
                  </a:lnTo>
                  <a:cubicBezTo>
                    <a:pt x="312" y="6"/>
                    <a:pt x="0" y="324"/>
                    <a:pt x="0" y="714"/>
                  </a:cubicBezTo>
                  <a:cubicBezTo>
                    <a:pt x="0" y="1104"/>
                    <a:pt x="312" y="1420"/>
                    <a:pt x="702" y="1428"/>
                  </a:cubicBezTo>
                  <a:lnTo>
                    <a:pt x="1726" y="1428"/>
                  </a:lnTo>
                  <a:cubicBezTo>
                    <a:pt x="1730" y="1428"/>
                    <a:pt x="1734" y="1428"/>
                    <a:pt x="1737" y="1428"/>
                  </a:cubicBezTo>
                  <a:cubicBezTo>
                    <a:pt x="2131" y="1428"/>
                    <a:pt x="2452" y="1109"/>
                    <a:pt x="2452" y="714"/>
                  </a:cubicBezTo>
                  <a:cubicBezTo>
                    <a:pt x="2452" y="319"/>
                    <a:pt x="2131" y="0"/>
                    <a:pt x="1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69;p51">
              <a:extLst>
                <a:ext uri="{FF2B5EF4-FFF2-40B4-BE49-F238E27FC236}">
                  <a16:creationId xmlns:a16="http://schemas.microsoft.com/office/drawing/2014/main" xmlns="" id="{67B294EA-4DCF-6121-D4AC-A6A7103441E7}"/>
                </a:ext>
              </a:extLst>
            </p:cNvPr>
            <p:cNvSpPr/>
            <p:nvPr/>
          </p:nvSpPr>
          <p:spPr>
            <a:xfrm>
              <a:off x="7260883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715" y="0"/>
                  </a:moveTo>
                  <a:cubicBezTo>
                    <a:pt x="322" y="0"/>
                    <a:pt x="1" y="319"/>
                    <a:pt x="1" y="714"/>
                  </a:cubicBezTo>
                  <a:cubicBezTo>
                    <a:pt x="1" y="1109"/>
                    <a:pt x="322" y="1428"/>
                    <a:pt x="715" y="1428"/>
                  </a:cubicBezTo>
                  <a:cubicBezTo>
                    <a:pt x="719" y="1428"/>
                    <a:pt x="723" y="1428"/>
                    <a:pt x="727" y="1428"/>
                  </a:cubicBezTo>
                  <a:lnTo>
                    <a:pt x="1751" y="1428"/>
                  </a:lnTo>
                  <a:cubicBezTo>
                    <a:pt x="2140" y="1420"/>
                    <a:pt x="2452" y="1104"/>
                    <a:pt x="2452" y="714"/>
                  </a:cubicBezTo>
                  <a:cubicBezTo>
                    <a:pt x="2452" y="324"/>
                    <a:pt x="2140" y="6"/>
                    <a:pt x="1751" y="0"/>
                  </a:cubicBezTo>
                  <a:lnTo>
                    <a:pt x="727" y="0"/>
                  </a:lnTo>
                  <a:cubicBezTo>
                    <a:pt x="723" y="0"/>
                    <a:pt x="71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70;p51">
              <a:extLst>
                <a:ext uri="{FF2B5EF4-FFF2-40B4-BE49-F238E27FC236}">
                  <a16:creationId xmlns:a16="http://schemas.microsoft.com/office/drawing/2014/main" xmlns="" id="{4394D3D2-12D5-9EAC-7DED-6C08EDB230B7}"/>
                </a:ext>
              </a:extLst>
            </p:cNvPr>
            <p:cNvSpPr/>
            <p:nvPr/>
          </p:nvSpPr>
          <p:spPr>
            <a:xfrm>
              <a:off x="7010404" y="4337378"/>
              <a:ext cx="42397" cy="41750"/>
            </a:xfrm>
            <a:custGeom>
              <a:avLst/>
              <a:gdLst/>
              <a:ahLst/>
              <a:cxnLst/>
              <a:rect l="l" t="t" r="r" b="b"/>
              <a:pathLst>
                <a:path w="2031" h="2000" extrusionOk="0">
                  <a:moveTo>
                    <a:pt x="715" y="0"/>
                  </a:moveTo>
                  <a:cubicBezTo>
                    <a:pt x="693" y="0"/>
                    <a:pt x="671" y="1"/>
                    <a:pt x="649" y="3"/>
                  </a:cubicBezTo>
                  <a:cubicBezTo>
                    <a:pt x="282" y="37"/>
                    <a:pt x="1" y="346"/>
                    <a:pt x="1" y="714"/>
                  </a:cubicBezTo>
                  <a:lnTo>
                    <a:pt x="1" y="1286"/>
                  </a:lnTo>
                  <a:cubicBezTo>
                    <a:pt x="1" y="1680"/>
                    <a:pt x="320" y="2000"/>
                    <a:pt x="715" y="2000"/>
                  </a:cubicBezTo>
                  <a:lnTo>
                    <a:pt x="1286" y="2000"/>
                  </a:lnTo>
                  <a:cubicBezTo>
                    <a:pt x="1655" y="2000"/>
                    <a:pt x="1962" y="1718"/>
                    <a:pt x="1997" y="1352"/>
                  </a:cubicBezTo>
                  <a:cubicBezTo>
                    <a:pt x="2031" y="983"/>
                    <a:pt x="1779" y="652"/>
                    <a:pt x="1416" y="584"/>
                  </a:cubicBezTo>
                  <a:cubicBezTo>
                    <a:pt x="1353" y="244"/>
                    <a:pt x="1055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71;p51">
              <a:extLst>
                <a:ext uri="{FF2B5EF4-FFF2-40B4-BE49-F238E27FC236}">
                  <a16:creationId xmlns:a16="http://schemas.microsoft.com/office/drawing/2014/main" xmlns="" id="{3AF11CC3-A154-DD70-356F-3D2F0DF2137F}"/>
                </a:ext>
              </a:extLst>
            </p:cNvPr>
            <p:cNvSpPr/>
            <p:nvPr/>
          </p:nvSpPr>
          <p:spPr>
            <a:xfrm>
              <a:off x="7010404" y="4266507"/>
              <a:ext cx="29830" cy="53127"/>
            </a:xfrm>
            <a:custGeom>
              <a:avLst/>
              <a:gdLst/>
              <a:ahLst/>
              <a:cxnLst/>
              <a:rect l="l" t="t" r="r" b="b"/>
              <a:pathLst>
                <a:path w="1429" h="2545" extrusionOk="0">
                  <a:moveTo>
                    <a:pt x="715" y="1"/>
                  </a:moveTo>
                  <a:cubicBezTo>
                    <a:pt x="320" y="1"/>
                    <a:pt x="1" y="320"/>
                    <a:pt x="1" y="713"/>
                  </a:cubicBezTo>
                  <a:lnTo>
                    <a:pt x="1" y="1830"/>
                  </a:lnTo>
                  <a:cubicBezTo>
                    <a:pt x="1" y="2225"/>
                    <a:pt x="320" y="2544"/>
                    <a:pt x="715" y="2544"/>
                  </a:cubicBezTo>
                  <a:cubicBezTo>
                    <a:pt x="1109" y="2544"/>
                    <a:pt x="1429" y="2225"/>
                    <a:pt x="1429" y="1830"/>
                  </a:cubicBezTo>
                  <a:lnTo>
                    <a:pt x="1429" y="713"/>
                  </a:lnTo>
                  <a:cubicBezTo>
                    <a:pt x="1429" y="320"/>
                    <a:pt x="1109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72;p51">
              <a:extLst>
                <a:ext uri="{FF2B5EF4-FFF2-40B4-BE49-F238E27FC236}">
                  <a16:creationId xmlns:a16="http://schemas.microsoft.com/office/drawing/2014/main" xmlns="" id="{C6E465B3-17AE-A4B9-9704-0B31BCEFE968}"/>
                </a:ext>
              </a:extLst>
            </p:cNvPr>
            <p:cNvSpPr/>
            <p:nvPr/>
          </p:nvSpPr>
          <p:spPr>
            <a:xfrm>
              <a:off x="7010404" y="4207013"/>
              <a:ext cx="43796" cy="42543"/>
            </a:xfrm>
            <a:custGeom>
              <a:avLst/>
              <a:gdLst/>
              <a:ahLst/>
              <a:cxnLst/>
              <a:rect l="l" t="t" r="r" b="b"/>
              <a:pathLst>
                <a:path w="2098" h="2038" extrusionOk="0">
                  <a:moveTo>
                    <a:pt x="715" y="0"/>
                  </a:moveTo>
                  <a:cubicBezTo>
                    <a:pt x="320" y="0"/>
                    <a:pt x="1" y="319"/>
                    <a:pt x="1" y="714"/>
                  </a:cubicBezTo>
                  <a:lnTo>
                    <a:pt x="1" y="1284"/>
                  </a:lnTo>
                  <a:cubicBezTo>
                    <a:pt x="102" y="1639"/>
                    <a:pt x="383" y="1912"/>
                    <a:pt x="739" y="2004"/>
                  </a:cubicBezTo>
                  <a:cubicBezTo>
                    <a:pt x="826" y="2026"/>
                    <a:pt x="913" y="2038"/>
                    <a:pt x="1000" y="2038"/>
                  </a:cubicBezTo>
                  <a:cubicBezTo>
                    <a:pt x="1272" y="2038"/>
                    <a:pt x="1537" y="1930"/>
                    <a:pt x="1734" y="1733"/>
                  </a:cubicBezTo>
                  <a:cubicBezTo>
                    <a:pt x="1996" y="1473"/>
                    <a:pt x="2098" y="1094"/>
                    <a:pt x="2006" y="738"/>
                  </a:cubicBezTo>
                  <a:cubicBezTo>
                    <a:pt x="1913" y="382"/>
                    <a:pt x="1639" y="101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3;p51">
              <a:extLst>
                <a:ext uri="{FF2B5EF4-FFF2-40B4-BE49-F238E27FC236}">
                  <a16:creationId xmlns:a16="http://schemas.microsoft.com/office/drawing/2014/main" xmlns="" id="{AFDEEC4D-0FD0-EF0B-677A-B92EC9E41A6C}"/>
                </a:ext>
              </a:extLst>
            </p:cNvPr>
            <p:cNvSpPr/>
            <p:nvPr/>
          </p:nvSpPr>
          <p:spPr>
            <a:xfrm>
              <a:off x="7261133" y="4207013"/>
              <a:ext cx="51206" cy="29789"/>
            </a:xfrm>
            <a:custGeom>
              <a:avLst/>
              <a:gdLst/>
              <a:ahLst/>
              <a:cxnLst/>
              <a:rect l="l" t="t" r="r" b="b"/>
              <a:pathLst>
                <a:path w="2453" h="1427" extrusionOk="0">
                  <a:moveTo>
                    <a:pt x="715" y="0"/>
                  </a:moveTo>
                  <a:cubicBezTo>
                    <a:pt x="320" y="0"/>
                    <a:pt x="1" y="319"/>
                    <a:pt x="1" y="714"/>
                  </a:cubicBezTo>
                  <a:cubicBezTo>
                    <a:pt x="1" y="1107"/>
                    <a:pt x="320" y="1426"/>
                    <a:pt x="715" y="1426"/>
                  </a:cubicBezTo>
                  <a:lnTo>
                    <a:pt x="1739" y="1426"/>
                  </a:lnTo>
                  <a:cubicBezTo>
                    <a:pt x="2133" y="1426"/>
                    <a:pt x="2453" y="1107"/>
                    <a:pt x="2453" y="714"/>
                  </a:cubicBezTo>
                  <a:cubicBezTo>
                    <a:pt x="2453" y="319"/>
                    <a:pt x="2133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4;p51">
              <a:extLst>
                <a:ext uri="{FF2B5EF4-FFF2-40B4-BE49-F238E27FC236}">
                  <a16:creationId xmlns:a16="http://schemas.microsoft.com/office/drawing/2014/main" xmlns="" id="{A91813E3-E097-BCDB-BCA3-D2DFA67C7986}"/>
                </a:ext>
              </a:extLst>
            </p:cNvPr>
            <p:cNvSpPr/>
            <p:nvPr/>
          </p:nvSpPr>
          <p:spPr>
            <a:xfrm>
              <a:off x="7196087" y="4207013"/>
              <a:ext cx="51185" cy="29789"/>
            </a:xfrm>
            <a:custGeom>
              <a:avLst/>
              <a:gdLst/>
              <a:ahLst/>
              <a:cxnLst/>
              <a:rect l="l" t="t" r="r" b="b"/>
              <a:pathLst>
                <a:path w="2452" h="1427" extrusionOk="0">
                  <a:moveTo>
                    <a:pt x="714" y="0"/>
                  </a:moveTo>
                  <a:cubicBezTo>
                    <a:pt x="320" y="0"/>
                    <a:pt x="0" y="319"/>
                    <a:pt x="0" y="714"/>
                  </a:cubicBezTo>
                  <a:cubicBezTo>
                    <a:pt x="0" y="1107"/>
                    <a:pt x="320" y="1426"/>
                    <a:pt x="714" y="1426"/>
                  </a:cubicBezTo>
                  <a:lnTo>
                    <a:pt x="1738" y="1426"/>
                  </a:lnTo>
                  <a:cubicBezTo>
                    <a:pt x="2132" y="1426"/>
                    <a:pt x="2452" y="1107"/>
                    <a:pt x="2452" y="714"/>
                  </a:cubicBezTo>
                  <a:cubicBezTo>
                    <a:pt x="2452" y="319"/>
                    <a:pt x="2132" y="0"/>
                    <a:pt x="1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5;p51">
              <a:extLst>
                <a:ext uri="{FF2B5EF4-FFF2-40B4-BE49-F238E27FC236}">
                  <a16:creationId xmlns:a16="http://schemas.microsoft.com/office/drawing/2014/main" xmlns="" id="{B20DEA57-0594-D836-AEE4-89C86FE8B8BA}"/>
                </a:ext>
              </a:extLst>
            </p:cNvPr>
            <p:cNvSpPr/>
            <p:nvPr/>
          </p:nvSpPr>
          <p:spPr>
            <a:xfrm>
              <a:off x="7131061" y="4207013"/>
              <a:ext cx="51165" cy="29789"/>
            </a:xfrm>
            <a:custGeom>
              <a:avLst/>
              <a:gdLst/>
              <a:ahLst/>
              <a:cxnLst/>
              <a:rect l="l" t="t" r="r" b="b"/>
              <a:pathLst>
                <a:path w="2451" h="1427" extrusionOk="0">
                  <a:moveTo>
                    <a:pt x="712" y="0"/>
                  </a:moveTo>
                  <a:cubicBezTo>
                    <a:pt x="320" y="0"/>
                    <a:pt x="0" y="319"/>
                    <a:pt x="0" y="714"/>
                  </a:cubicBezTo>
                  <a:cubicBezTo>
                    <a:pt x="0" y="1107"/>
                    <a:pt x="320" y="1426"/>
                    <a:pt x="712" y="1426"/>
                  </a:cubicBezTo>
                  <a:lnTo>
                    <a:pt x="1738" y="1426"/>
                  </a:lnTo>
                  <a:cubicBezTo>
                    <a:pt x="2131" y="1426"/>
                    <a:pt x="2450" y="1107"/>
                    <a:pt x="2450" y="714"/>
                  </a:cubicBezTo>
                  <a:cubicBezTo>
                    <a:pt x="2450" y="319"/>
                    <a:pt x="2131" y="0"/>
                    <a:pt x="1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6;p51">
              <a:extLst>
                <a:ext uri="{FF2B5EF4-FFF2-40B4-BE49-F238E27FC236}">
                  <a16:creationId xmlns:a16="http://schemas.microsoft.com/office/drawing/2014/main" xmlns="" id="{BE621A64-3A52-E9D8-A674-C6CBE238B887}"/>
                </a:ext>
              </a:extLst>
            </p:cNvPr>
            <p:cNvSpPr/>
            <p:nvPr/>
          </p:nvSpPr>
          <p:spPr>
            <a:xfrm>
              <a:off x="7065994" y="4207013"/>
              <a:ext cx="51206" cy="29789"/>
            </a:xfrm>
            <a:custGeom>
              <a:avLst/>
              <a:gdLst/>
              <a:ahLst/>
              <a:cxnLst/>
              <a:rect l="l" t="t" r="r" b="b"/>
              <a:pathLst>
                <a:path w="2453" h="1427" extrusionOk="0">
                  <a:moveTo>
                    <a:pt x="714" y="0"/>
                  </a:moveTo>
                  <a:cubicBezTo>
                    <a:pt x="320" y="0"/>
                    <a:pt x="1" y="319"/>
                    <a:pt x="1" y="714"/>
                  </a:cubicBezTo>
                  <a:cubicBezTo>
                    <a:pt x="1" y="1107"/>
                    <a:pt x="320" y="1426"/>
                    <a:pt x="714" y="1426"/>
                  </a:cubicBezTo>
                  <a:lnTo>
                    <a:pt x="1738" y="1426"/>
                  </a:lnTo>
                  <a:cubicBezTo>
                    <a:pt x="2133" y="1426"/>
                    <a:pt x="2452" y="1107"/>
                    <a:pt x="2452" y="714"/>
                  </a:cubicBezTo>
                  <a:cubicBezTo>
                    <a:pt x="2452" y="319"/>
                    <a:pt x="2133" y="0"/>
                    <a:pt x="1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7;p51">
              <a:extLst>
                <a:ext uri="{FF2B5EF4-FFF2-40B4-BE49-F238E27FC236}">
                  <a16:creationId xmlns:a16="http://schemas.microsoft.com/office/drawing/2014/main" xmlns="" id="{2B2AD047-647A-E7EB-3F58-54C95B831635}"/>
                </a:ext>
              </a:extLst>
            </p:cNvPr>
            <p:cNvSpPr/>
            <p:nvPr/>
          </p:nvSpPr>
          <p:spPr>
            <a:xfrm>
              <a:off x="7320001" y="4207013"/>
              <a:ext cx="47929" cy="42543"/>
            </a:xfrm>
            <a:custGeom>
              <a:avLst/>
              <a:gdLst/>
              <a:ahLst/>
              <a:cxnLst/>
              <a:rect l="l" t="t" r="r" b="b"/>
              <a:pathLst>
                <a:path w="2296" h="2038" extrusionOk="0">
                  <a:moveTo>
                    <a:pt x="1584" y="0"/>
                  </a:moveTo>
                  <a:cubicBezTo>
                    <a:pt x="1583" y="0"/>
                    <a:pt x="1582" y="0"/>
                    <a:pt x="1581" y="0"/>
                  </a:cubicBezTo>
                  <a:lnTo>
                    <a:pt x="1011" y="0"/>
                  </a:lnTo>
                  <a:cubicBezTo>
                    <a:pt x="248" y="217"/>
                    <a:pt x="1" y="1172"/>
                    <a:pt x="560" y="1733"/>
                  </a:cubicBezTo>
                  <a:cubicBezTo>
                    <a:pt x="758" y="1930"/>
                    <a:pt x="1023" y="2038"/>
                    <a:pt x="1295" y="2038"/>
                  </a:cubicBezTo>
                  <a:cubicBezTo>
                    <a:pt x="1382" y="2038"/>
                    <a:pt x="1470" y="2026"/>
                    <a:pt x="1557" y="2004"/>
                  </a:cubicBezTo>
                  <a:cubicBezTo>
                    <a:pt x="1913" y="1912"/>
                    <a:pt x="2194" y="1639"/>
                    <a:pt x="2295" y="1284"/>
                  </a:cubicBezTo>
                  <a:lnTo>
                    <a:pt x="2295" y="714"/>
                  </a:lnTo>
                  <a:cubicBezTo>
                    <a:pt x="2295" y="320"/>
                    <a:pt x="197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8;p51">
              <a:extLst>
                <a:ext uri="{FF2B5EF4-FFF2-40B4-BE49-F238E27FC236}">
                  <a16:creationId xmlns:a16="http://schemas.microsoft.com/office/drawing/2014/main" xmlns="" id="{78055001-3A0E-859E-232B-DD6E10687B9A}"/>
                </a:ext>
              </a:extLst>
            </p:cNvPr>
            <p:cNvSpPr/>
            <p:nvPr/>
          </p:nvSpPr>
          <p:spPr>
            <a:xfrm>
              <a:off x="7337974" y="4266507"/>
              <a:ext cx="30081" cy="53336"/>
            </a:xfrm>
            <a:custGeom>
              <a:avLst/>
              <a:gdLst/>
              <a:ahLst/>
              <a:cxnLst/>
              <a:rect l="l" t="t" r="r" b="b"/>
              <a:pathLst>
                <a:path w="1441" h="2555" extrusionOk="0">
                  <a:moveTo>
                    <a:pt x="720" y="1"/>
                  </a:moveTo>
                  <a:cubicBezTo>
                    <a:pt x="326" y="1"/>
                    <a:pt x="7" y="320"/>
                    <a:pt x="7" y="713"/>
                  </a:cubicBezTo>
                  <a:lnTo>
                    <a:pt x="7" y="1830"/>
                  </a:lnTo>
                  <a:cubicBezTo>
                    <a:pt x="0" y="2229"/>
                    <a:pt x="321" y="2555"/>
                    <a:pt x="720" y="2555"/>
                  </a:cubicBezTo>
                  <a:cubicBezTo>
                    <a:pt x="1119" y="2555"/>
                    <a:pt x="1440" y="2229"/>
                    <a:pt x="1434" y="1830"/>
                  </a:cubicBezTo>
                  <a:lnTo>
                    <a:pt x="1434" y="713"/>
                  </a:lnTo>
                  <a:cubicBezTo>
                    <a:pt x="1433" y="320"/>
                    <a:pt x="1113" y="1"/>
                    <a:pt x="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32;p50">
            <a:extLst>
              <a:ext uri="{FF2B5EF4-FFF2-40B4-BE49-F238E27FC236}">
                <a16:creationId xmlns:a16="http://schemas.microsoft.com/office/drawing/2014/main" xmlns="" id="{A7549D89-6702-D157-A7DD-6C172D18869A}"/>
              </a:ext>
            </a:extLst>
          </p:cNvPr>
          <p:cNvSpPr txBox="1">
            <a:spLocks/>
          </p:cNvSpPr>
          <p:nvPr/>
        </p:nvSpPr>
        <p:spPr>
          <a:xfrm>
            <a:off x="3015540" y="215542"/>
            <a:ext cx="3112920" cy="97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4000" b="1" dirty="0">
                <a:latin typeface="Century Gothic" panose="020B0502020202020204" pitchFamily="34" charset="0"/>
              </a:rPr>
              <a:t>СПАСИБО!</a:t>
            </a:r>
          </a:p>
        </p:txBody>
      </p:sp>
      <p:pic>
        <p:nvPicPr>
          <p:cNvPr id="29" name="Рисунок 28" descr="Изображение выглядит как шаблон, прямоугольный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7F669126-DB92-034B-A801-4163E121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40" y="1209599"/>
            <a:ext cx="3112920" cy="3112920"/>
          </a:xfrm>
          <a:prstGeom prst="rect">
            <a:avLst/>
          </a:prstGeom>
        </p:spPr>
      </p:pic>
      <p:sp>
        <p:nvSpPr>
          <p:cNvPr id="30" name="Google Shape;1432;p50">
            <a:extLst>
              <a:ext uri="{FF2B5EF4-FFF2-40B4-BE49-F238E27FC236}">
                <a16:creationId xmlns:a16="http://schemas.microsoft.com/office/drawing/2014/main" xmlns="" id="{E546EA4F-5F21-1FEC-B205-4B32568F1AD6}"/>
              </a:ext>
            </a:extLst>
          </p:cNvPr>
          <p:cNvSpPr txBox="1">
            <a:spLocks/>
          </p:cNvSpPr>
          <p:nvPr/>
        </p:nvSpPr>
        <p:spPr>
          <a:xfrm>
            <a:off x="3015540" y="4345582"/>
            <a:ext cx="3112920" cy="97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i="1" dirty="0">
                <a:latin typeface="Century Gothic" panose="020B0502020202020204" pitchFamily="34" charset="0"/>
              </a:rPr>
              <a:t>Репозиторий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Экран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Century Gothic</vt:lpstr>
      <vt:lpstr>Abel</vt:lpstr>
      <vt:lpstr>Fjalla One</vt:lpstr>
      <vt:lpstr>Arial</vt:lpstr>
      <vt:lpstr>Digital Marketing Agency by Slidesgo</vt:lpstr>
      <vt:lpstr>КАЛЕНДАРЬ МЕРОПРИЯТИЙ</vt:lpstr>
      <vt:lpstr>АКТУАЛЬНОСТЬ</vt:lpstr>
      <vt:lpstr>01</vt:lpstr>
      <vt:lpstr>ФУНКЦИОНАЛ</vt:lpstr>
      <vt:lpstr>Презентация PowerPoint</vt:lpstr>
      <vt:lpstr>Презентация PowerPoint</vt:lpstr>
      <vt:lpstr>ПРЕИМУЩЕСТВА</vt:lpstr>
      <vt:lpstr>ПЕРСПЕКТИВЫ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КАЛЕНДАРЬ МЕРОПРИЯТИЙ</dc:title>
  <dc:creator>Paulper</dc:creator>
  <cp:lastModifiedBy>stud</cp:lastModifiedBy>
  <cp:revision>3</cp:revision>
  <dcterms:modified xsi:type="dcterms:W3CDTF">2024-12-12T03:58:40Z</dcterms:modified>
  <cp:contentStatus>Окончательное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