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533"/>
            <a:ext cx="7772400" cy="1824917"/>
          </a:xfrm>
        </p:spPr>
        <p:txBody>
          <a:bodyPr>
            <a:normAutofit/>
          </a:bodyPr>
          <a:lstStyle/>
          <a:p>
            <a:r>
              <a:rPr sz="3600" dirty="0" err="1"/>
              <a:t>Análise</a:t>
            </a:r>
            <a:r>
              <a:rPr sz="3600" dirty="0"/>
              <a:t> de </a:t>
            </a:r>
            <a:r>
              <a:rPr sz="3600" dirty="0" err="1"/>
              <a:t>Acidentes</a:t>
            </a:r>
            <a:r>
              <a:rPr sz="3600" dirty="0"/>
              <a:t> de </a:t>
            </a:r>
            <a:r>
              <a:rPr sz="3600" dirty="0" err="1" smtClean="0"/>
              <a:t>Trânsito</a:t>
            </a:r>
            <a:r>
              <a:rPr lang="pt-BR" sz="3600" dirty="0" smtClean="0"/>
              <a:t> –</a:t>
            </a:r>
            <a:r>
              <a:rPr sz="3600" dirty="0" smtClean="0"/>
              <a:t>  </a:t>
            </a:r>
            <a:r>
              <a:rPr sz="3600" dirty="0"/>
              <a:t>2021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Principais insights com base nos dados do ano de 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Acidentes por Faixa Horária</a:t>
            </a:r>
          </a:p>
        </p:txBody>
      </p:sp>
      <p:pic>
        <p:nvPicPr>
          <p:cNvPr id="3" name="Picture 2" descr="acidentes_faixa_horar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Acidentes por Dia da Semana</a:t>
            </a:r>
          </a:p>
        </p:txBody>
      </p:sp>
      <p:pic>
        <p:nvPicPr>
          <p:cNvPr id="3" name="Picture 2" descr="acidentes_dia_sema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Acidentes por Tipo de Veículo</a:t>
            </a:r>
          </a:p>
        </p:txBody>
      </p:sp>
      <p:pic>
        <p:nvPicPr>
          <p:cNvPr id="3" name="Picture 2" descr="acidentes_veicul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Acidentes: Dias Úteis x Fins de Semana</a:t>
            </a:r>
          </a:p>
        </p:txBody>
      </p:sp>
      <p:pic>
        <p:nvPicPr>
          <p:cNvPr id="3" name="Picture 2" descr="acidentes_dias_ute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Conclusões Finais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Acidentes aumentam no fim da tarde (16h-19h)</a:t>
            </a:r>
          </a:p>
          <a:p>
            <a:r>
              <a:t>- Sexta-feira é o dia com mais ocorrências</a:t>
            </a:r>
          </a:p>
          <a:p>
            <a:r>
              <a:t>- Carros são os mais envolvidos, mas motos também têm destaque</a:t>
            </a:r>
          </a:p>
          <a:p>
            <a:r>
              <a:t>- A maioria dos acidentes ocorre em dias úteis</a:t>
            </a:r>
          </a:p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80</Words>
  <Application>Microsoft Office PowerPoint</Application>
  <PresentationFormat>Apresentação na tela (4:3)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Análise de Acidentes de Trânsito –  2021</vt:lpstr>
      <vt:lpstr>Acidentes por Faixa Horária</vt:lpstr>
      <vt:lpstr>Acidentes por Dia da Semana</vt:lpstr>
      <vt:lpstr>Acidentes por Tipo de Veículo</vt:lpstr>
      <vt:lpstr>Acidentes: Dias Úteis x Fins de Semana</vt:lpstr>
      <vt:lpstr>Conclusões Finais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Acidentes de Trânsito –  2021</dc:title>
  <dc:subject/>
  <dc:creator/>
  <cp:keywords/>
  <dc:description>generated using python-pptx</dc:description>
  <cp:lastModifiedBy>PAULO</cp:lastModifiedBy>
  <cp:revision>2</cp:revision>
  <dcterms:created xsi:type="dcterms:W3CDTF">2013-01-27T09:14:16Z</dcterms:created>
  <dcterms:modified xsi:type="dcterms:W3CDTF">2025-05-20T18:25:56Z</dcterms:modified>
  <cp:category/>
</cp:coreProperties>
</file>