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c8e24b1-7207-4ace-ae8e-3b64a16389b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fe0cc66d-de9f-42cc-86d4-bd915ee9f622/ReportSection?bookmarkGuid=d04ac468-c3b3-4d47-ae9c-a7f4f284c449&amp;bookmarkUsage=1&amp;ctid=8700a0d7-6b6b-41a1-92ce-45e1de2f2d60&amp;fromEntryPoint=export&quot;"/>
    <we:property name="reportState" value="&quot;CONNECTED&quot;"/>
    <we:property name="artifactViewState" value="&quot;live&quot;"/>
    <we:property name="reportEmbeddedTime" value="&quot;2024-08-08T19:09:04.670Z&quot;"/>
    <we:property name="creatorSessionId" value="&quot;796a6e54-44da-405e-83d0-7b20d9f60b08&quot;"/>
    <we:property name="creatorUserId" value="&quot;10032003B1AD8B37&quot;"/>
    <we:property name="creatorTenantId" value="&quot;8700a0d7-6b6b-41a1-92ce-45e1de2f2d60&quot;"/>
    <we:property name="pageDisplayName" value="&quot;Página 1&quot;"/>
    <we:property name="pageName" value="&quot;ReportSection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a227cNhD9FUMveTEK3i95sx03LXJF3OalCIohOVwrkKWtpHXiBv6h/kZ/rCNpncTXTdZu68R+2RVJ6XCGM5w5Q+lDkcpuXsHRczjA4mHxc53KCKlpN2yxWdRT5/aLF0+ebb168vvzrWe71N3M+7Kpu+Lhh6KHdob967JbQDVAUOdvbzYLqKqXMBtaGaoON4s5tl1TQ1X+idPNNNS3CzzeLPD9vGpaGCD3euhxgD2k26lNc/MfJM0IsS8PcQ9jP/W+wnnT9iftzaKbrkaRTo8NYOOEO03dQ1kT8NDnFdqoWOZJM6611Axg6O/KelYtRfz07C9H82Edun2gf9I/vCX0Aef4mBRgPNiIXsWEwlkAEZCvi4UmCZ2idF5IJEOYKOS6WMowZowWIgMmATl661ZilQdkt/NYoLhFYUU0IgnFuPLKrCsXBzAsZq5ytJwJLcCuxurxfR+a9xdI5nzkitmog7MmK7rIw9O5rPqlscPR7vt5S55J/jqhbaVDqCOmYnS/Frtu6Stbs1mLMzhxnd1TgztNtTi4oH+vWbQRX+E4727dl/0RzZHLmuYoB1cf5HzZNrQJxpGdF4/3xr4fF/XSS9nQ3G/e7bRIWyANHW+o58olidCm0+tBjTZhu3006vqobE82gdg8I/L/qCcpNjjB4I4yaCtz0jILJry95Wb7tS77bmOvqdJdMN5V2k4mRIE5uSxRyqCk8hbQ3HITPiq72CzqvrsLFrxC2aUBMWeefcroaC+C4C75ewN+UwYMPBueLGSVEssRzW034MYeVHgnrHeZppPpJPdSes4yUwFVMFECrk1AE/PoUSqBLvsM1qFaFyuqYA1GERQTXHvQysR1sUyQYDKAdzKhF9k6u7aOCbT0MjOJYL2zXFq9NpbzhBE8E4wIciTyztTq9bqUgGbphQoBHOdeKSkZwmqafYlk2iZEm2QA44m5M+bZ2qWEZom7bBkVEVwbqbSUq0sJGP10e9H3Y111BjIExY0xLFhNsca5DGZ11XQ1pJMiUvWko2TAlDYCFK4MYTsUJWZNS5VqdS6K3dT23cPZAdZ9cT40bX53obRadLTYmLah3dmHtv9G4+rJOQHd/PazA4Glt0zi37x7DMu7PEQZnj1o0rCm+2VKWBdThIhoM3ir0AUVBNGuLyjEL4upyHl0JlshhItSCmRrH1wE7gMPFJcNIIUcq7kS3wl92LwlsWLl3ktNvejvN93Xb7qRrDiVpWBe0y8qkbXMq0nBJSdcTsvIpGY8A1FpZrIGf83c5oULyAMHhlKbBMrxa/CMKC0xPKFZdobIVFA5ruYGVwuYgw1MKJMzBRNPYckye01ITdQqehjSuNEjr+XyVuTznaGSIn+8A/n8AOZng8l/t0c/rfO0R5kTxqIn9g7JZfJeHfU1fQzQETf2QyZVPCSD1LgVPvZoeH2xhsG6qozYnlK0OMB2NgazBD2MisyniUrsPvGMD6Mmw//TknSfsF9DtRhgH2xj/w6xfjDQkGXdeUlW4Wezyg0vyaV5YpS1u1EPXE45uV/yCqnEIGdhUgSJdlmd3XOcr5SKLtMirsVx7uuL6yz35MdUIfsAwztBL6SOKqOAWxHz7lBe7VvEL82tj9tmMf9XE6sWmhKqcKCzpZowysxXv/i8yiN+KimBtHH/6CkeYnVe4I/j54dOxHwNbTm9yR+VW1Pp5bcIH8GKi5PsZ/Isr/9YlLCRcGNImRPUUpXi2d9/dXfBRYHuvTDEro5cd8D8b0YedHwxz2oWfTeHiC+hxgv4FnkF1Gkww5Wca/zeZTr2IcOUoVpF0oavYD7ys+PjfwDXB+5GkSMAAA==&quot;"/>
    <we:property name="bookmark" value="&quot;H4sIAAAAAAAAA+1azXLcNgx+FY8uuex0+P+TW+ykaWfSNpNtc+nkAJLgWhlZ2kpax27GL9TX6IsVktZJ/LvJ2m2d2JddkZQ+AgQIfKD0vkhlt6zg+Gc4wOJx8WOdygipaXdsMSvqqdNxK6OOFqKNLtnMlOA02iz7sqm74vH7ood2gf3rsltBNSBR5+9vZgVU1UtYDK0MVYezYolt19RQlX/idDMN9e0KT2YFHi2rpoUBct5DjwPsId1ObRKBfydpRoh9eYhzjP3U+wqXTduftmdFN12NIp0dG8DGCfeauoeyJuChzyu0UbHMk2Zca6kZwNDflfWiWov48dlfj5fDcnT7QP+kf3hL6APOyQkpwHiwEb2KCYWzACIg3xYLTRI6Rem8kEj2MFHIbbGUYcwYLUQGTAJy9NZtxCoPyG4XsUBxi8KKaEQSinHlldlWLg5gWMxc5Wg5E1qA3YzV41EfmqNLJHM+csVs1MFZkxVd5OHpXFb92tjh+NnRsiXPJH+d0J6kQ6gjpmJ0vxa7bu0rTxaLFhdw6jrPzgzuNdXq4JL+ebNqI77Ccd5ndV/2xzRHLmuaoxxcfZDzZdvQJhhH9n55Ph/7vl/Vay9lQ3O/ebfXIm2BNHS8oZ5rlyRCm86uBzXahO3u8ajr07I93QRidk7k/1FPUmxwgsEdZdBW5qRlFkx4e8fN9ltd9t3OvKnSfTDeddpOJkSBObksUcqgpPIW0NxxEz4tu9is6r67Dxa8Rtm1ATFnnn3K6GgvguAu+QcDflUGDDwbnixklRLLEc1dN+DOHCq8F9a7StPJdJJ7KT1nxKkDqmCiBNyagCbm0aNUAl32GaxDtS1WVMEajCIoJrj2oJWJ22KZIMFkAO9kQi+ydXZrHRNo6WVmEsF6Z7m0emss5wkjeCYYEeRI5J2pzet1JQHN0gsVAjjOvVJSMoTNNPsKybRNiDbJAMYTc2fMs61LCc0Sd9kyKiK4NlJpKTeXEjD66e6q78e66hxkCIobY1iwmmKNcxnM5qrpekgnBRWXqKNkwJQ2AhRuDGF7FCUWTUsFa3Uhit3W9p3j4gDrvrgYmmbfXCitVh0tNqZdaPf2oe2/0rh6ek5AN7/95EBg7S2T+LfvHsPyrs9ShmcPmjSs6X6ZEtbFFCEi2gzeKnRBBUG06zMK8atiKnIenclWCOGilALZ1gcXgfvAA8VlA0ghx2quxDdCH2Z3JFZs3HupqVf9w6b78k03khWnshTMa/pFJbKWeTMpuOKEy2kZmdSMZyAqzUzW4G+Y27xwAXngwFBqk0A5fgOeEaUlhic0y84QmQoqx83c4HoBc7CBCWVypmDiKSxZZm8IqYlaRQ9DGjd65LVc3ol8vjdUUuSP9yCfH8DyfDD57/box3We9ihzwlj0xN4huUzeq6O+oY8BOuLGfsikiodkkBp3wseeDq8vtjBYV5UR2zOKFgfYLsZglqCHUZHlNFGJ3Uee8X7UZPh/UZLuE/ZrqFYD7KNd7N8h1o8GGrKuO6/IKvx8VrnlJbkyT4yydrfqgespJ/dLXiGVGOQsTIog0a6rsweO84VS0WVaxa04zkN9cZPlnvyYKmQfYHgn6IXUUWUUcCdi3j3Kq32L+Lm59XnbrJb/amLVQlNCFQ50tlQTRpn55hef13nEDyUlkDbuH7/AQ6wuCvxh/OLQqZivoS2nN/mjclsqvf4k4QNYcXmS/USe9fUfqxJ2Eu4MKXOCWqtS/PT3X919cFGgey8NsZsj1z0w/5uRB51czrOaVd8tIeJLqPESvkVeAXUazHAt5xq/d/nAt05O/gGy7TMuaCMAAA==&quot;"/>
    <we:property name="datasetId" value="&quot;66d425fd-5d80-4c50-99ce-c62b0f3d97f3&quot;"/>
    <we:property name="embedUrl" value="&quot;/reportEmbed?reportId=fe0cc66d-de9f-42cc-86d4-bd915ee9f62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Inaldo Paulo Ferreira</cp:lastModifiedBy>
  <cp:revision>3</cp:revision>
  <dcterms:created xsi:type="dcterms:W3CDTF">2018-06-07T21:39:02Z</dcterms:created>
  <dcterms:modified xsi:type="dcterms:W3CDTF">2024-08-08T19:09:48Z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