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F38EA6-862A-4B5D-9B8B-AE88BD402106}" v="1" dt="2024-08-08T19:10:36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e164e6d-3bec-4565-97d3-54e49ece9825}">
  <we:reference id="WA200003233" version="2.0.0.3" store="pt-BR" storeType="OMEX"/>
  <we:alternateReferences/>
  <we:properties>
    <we:property name="Microsoft.Office.CampaignId" value="&quot;none&quot;"/>
    <we:property name="reportUrl" value="&quot;/groups/me/reports/fe0cc66d-de9f-42cc-86d4-bd915ee9f622/ReportSection97cbc83821537e2e2f6e?bookmarkGuid=69cc4077-b504-4a70-94d0-6c8a60457593&amp;bookmarkUsage=1&amp;ctid=8700a0d7-6b6b-41a1-92ce-45e1de2f2d60&amp;fromEntryPoint=export&quot;"/>
    <we:property name="reportState" value="&quot;CONNECTED&quot;"/>
    <we:property name="artifactViewState" value="&quot;live&quot;"/>
    <we:property name="reportEmbeddedTime" value="&quot;2024-08-08T19:10:12.388Z&quot;"/>
    <we:property name="creatorSessionId" value="&quot;11aec0d0-8cf4-4841-8dce-02aeccbd39dc&quot;"/>
    <we:property name="creatorUserId" value="&quot;10032003B1AD8B37&quot;"/>
    <we:property name="creatorTenantId" value="&quot;8700a0d7-6b6b-41a1-92ce-45e1de2f2d60&quot;"/>
    <we:property name="pageDisplayName" value="&quot;Página 2&quot;"/>
    <we:property name="pageName" value="&quot;ReportSection97cbc83821537e2e2f6e&quot;"/>
    <we:property name="reportName" value="&quot;relatrio criativo&quot;"/>
    <we:property name="isVisualContainerHeaderHidden" value="false"/>
    <we:property name="isFiltersActionButtonVisible" value="true"/>
    <we:property name="initialStateBookmark" value="&quot;H4sIAAAAAAAAA+1YbW/bOAz+K4M/p4Utv2rf2mz3gnVb0Rb7cigGSqJSDY7tyXLXXNH/PkpOtq5t5iG32911ly+xaZp8SD0kJV9HyvRdDatXsMToafR7o4wE1donZTSLmlF4+Pr1i5cHJy/evjp4+ZzEbedM2/TR0+vIgV2ge2P6AWpvgoR/nM8iqOtjWPg7DXWPs6hD27cN1OZPHJXpkbMD3swivOrq1oI3eerAoTd7Sep0T76T/ZQ8gnTmEk9RulF6gl1r3fqel1LIKq1YkqclMmS6QHqnH58GmNP63mkANm8bB6YhAF6m84x+SVFmGdcYs4Qp7uW9aRb1OpTP756tOp+v/gI6j6AV78ijt3NzQ4EWirOywDjlqMuqKhljuKutPFMxzzjjQvBUVTkmIHa1pVMWV2VS5CzLWIoChZSTtsyS1ve+LZ5nLE4yWXGGGoWWGZ+2tQUXFIqJRGa5RM4ZlDotyklbDq+caK/uW6tYHJdFyrWKS5mAKjBjuyKLc6DEQyyEAs1imeQ6INOmdmviiNXzq85SNVCNjLYO1CU0ElUUKG+xHxl+Hf1m0IKVF6sjvMSA4fnDz+8/OrYtVZZbvQFrxgpqByvxvuIoP0EdHjXOOLJGeBuCZHw1+rDWPeCTMUK6cUDiZ742vdotPOvr94OBJwqfKHAwmlqHEh00bbi/aD/MLZIFFT2Nb85J8tW8zy+MrNGd1kaiTbKsynNexWWaZ18uBt1YhfZwFRL9zNhNh0hm25L4aJNMWSUZ1YrmSmQ5MTOWrMoZ05PUnJPXRWup89f32Dlv62HZ7BjsrcjoUg3SPcCG2XSJHCwWFhdjvu4h+Y4ItRkB/jI0ayLFO7D3BBTY+QVYR9QtkoQXRZln5TdSl92l7j8a/MiqLNdVIlLkIEEWWhScZ5PNE4KVw8G5wPK7PZSrGCvJZcV4jpCUqpyerFu7OxaCJmCWpTnz06eQupyeFVu6e6lFjApKrvOUSylTXkzPsK8HCwUvqHsJyEpqZTRskwR2Hxj/qmqY/dAucoqLJTYPdZHJqnQWcQnd3Soct5bk4t2t/eKvth26sBbfH/j5egNXaZHSpksSG1hSirRK/lKffswD7swaOlrQAv4M0+MDaVo6NtVhgnwTXde8GEfJz0KEsY6YjkFUtM2hDlsUmmYATtfRf4Mp38Dsx7zWDx8dfuy4mbdD46iudihjhbJddm1vfDrOaPas9f4/v2w9v2zpbgSyBtMcPv72tqb838Hf8/FLGzT95jtbH9Jp2zpc3coyrUPtAY0K7we0K/IYlD572vcB7n8Kfv+B0PZ9OGTM9BRODV3vK8d/9CORwgD+Ba76HbZZRy0VvQdwBqLGtwCxSGl3vVemMtnLtFB7HES6V2ECSZbGiifqbmbGVAd0x6ZpNtB88rdFvEnmlpC+tENKtm2dh70J9g3Ug891M9Q1HdQvTK0sNiH8uyokOjI0v8a+EqSEmcVJerRBfdYuqPl8cjfOQx/k5/YSLdEuAr3bwfUdSDyGBoP1bsyEwaAXiKG8sXBt/f8D/sO33Cg4oVZnKPUTL3hoUYAVwH0EKrPGUm0WAAA=&quot;"/>
    <we:property name="bookmark" value="&quot;H4sIAAAAAAAAA+1YbW/cNgz+K4U/XwJLflW+pdfuBQuGoAnyZQgGSqIuKny2K8tpbkX++yj5Lk2TXK+4dd2WLl9iUzzyIfWQlPwh0XboG1j9CktMjpKfW20V6M69qJJZ0k7ClPEUqiotDEsBGKalrmm1673t2iE5+pB4cAv0F3YYoQmWSPjb5SyBpjmFRXgz0Aw4S3p0Q9dCY//ASZmWvBvxdpbgTd90DoLJMw8eg9lrUqd3gsAOM/IIyttrPEPlJ+kb7Dvn1++iUlLVWc1ZkVXIkZsS6TfDtBph7tYPTiOwedd6sC0BCDJT5PTHyirPhcGUM65FkA+2XTTrUD7+9nzVh7QNV9AHBJ18Sx6DndtbCrTUglclpplAU9V1xTnHfW0VuU5FLriQUmS6LpCB3NeWyXhaV6wseJ7zDCVKpXbaskva38e2RJHzlOWqFhwNSqNysdvWFlxQai6ZyguFQnCoTFZWO215vPGyu3lsreZpWpWZMDqtFANdYs73RZYWQImHVEoNhqeKFSYiM7bxa+LI1eub3lE1UI1Mto71NbQKdRIp73CYGP4h+cmiA6euVid4jRHD66fXHy+duo4qy68uwNmpgrrRKXysOMnfoIlLrbeerBHeliDZUI0hrHUruDNGSDcOSPwq1GZQu4dn/fxutPBC4wsNHiZT61CS47aL71fd+7lDsqCTo/T2kiSfzfv8yqoG/VljFTqW53VRiDqtsiL/dDPoxWl0L1cx0a+s23QINtuWxGebZMoqyahWjNAyL4iZqeJ1wbnZSc05eV10jgZA84id864Zl+2ewd6LjB71qPwTbJjtLpHjxcLhYsrXIyRfEaGxE8AfxnZNpHQP9r4BDW5+Bc4TdUvGRFlWRV59IXX5Q+r+o8FPrMoLUzOZoQAFqjSyFCLf2TwhWnk5eh9Z/rCHCp1irYSquSgQWKWr3ZN1a3fHUtIEzPOs4GH6lMpUu2fFlu5eGZmihkqYIhNKqUyUu2fY54OFUpTUvSTkFbUyGraMwf4D419VDbNv2kXOcLHE9qkusrMqvUNcQv+wCqejJbl4e++8+KPrxj7uxdcHfrk+wNVGZnToUsQGziqZ1ewv9ennPODOnaWrBW3g9zA93pOmo2tTEyfIF9F1zYtplHwvRJjqiJsUZE3HHOqwZWloBuDuOvpvMOULmP2c9/rpq8O3HTfzbmw91dUeZaxRdcu+G2xIxznNnrXe//eXrfeXLd2NQDZg25fPv72tKf938Pdy+tIG7bD5zjbEdLquiU/3skz70ARAk8K7Ed2KPEalj54OQ4CHd8EfPhHaYQiHjNmBwmmgH0LlhI9+JNIYwf+Cq2GPY9ZJR0UfAJyDbPB3gFRmdLo+qDLFDnIj9YEAmR3UyIDlWaoF0w8zM6U6oju1bbuBFpK/LeJNMreE9KkdUnJd5wPsTbAX0Iwh1+3YNHRRv7KNdtjG8B+qkOjE0vya+kqUEmaesuxkg/q8W1DzuXM3zcMQ5Mf2kizRLSK9u9EPPSg8hRaj9X7KhMWoF4mhg7H47ML/J/zHb7lJdBOd/Ql88gweRBYAAA==&quot;"/>
    <we:property name="datasetId" value="&quot;66d425fd-5d80-4c50-99ce-c62b0f3d97f3&quot;"/>
    <we:property name="embedUrl" value="&quot;/reportEmbed?reportId=fe0cc66d-de9f-42cc-86d4-bd915ee9f622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Inaldo Paulo Ferreira</cp:lastModifiedBy>
  <cp:revision>3</cp:revision>
  <dcterms:created xsi:type="dcterms:W3CDTF">2018-06-07T21:39:02Z</dcterms:created>
  <dcterms:modified xsi:type="dcterms:W3CDTF">2024-08-08T19:10:40Z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