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90315f5-4b12-40af-9249-07d58405e0a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fe0cc66d-de9f-42cc-86d4-bd915ee9f622/ReportSectionb1b39f30add9200534cd?bookmarkGuid=40949c76-8783-4b5f-9e5b-02ea7edb2862&amp;bookmarkUsage=1&amp;ctid=8700a0d7-6b6b-41a1-92ce-45e1de2f2d60&amp;fromEntryPoint=export&quot;"/>
    <we:property name="reportState" value="&quot;CONNECTED&quot;"/>
    <we:property name="artifactViewState" value="&quot;live&quot;"/>
    <we:property name="reportEmbeddedTime" value="&quot;2024-08-08T19:11:22.291Z&quot;"/>
    <we:property name="creatorSessionId" value="&quot;a7dba98f-a61f-4a51-8d15-5d74863aaa03&quot;"/>
    <we:property name="creatorUserId" value="&quot;10032003B1AD8B37&quot;"/>
    <we:property name="creatorTenantId" value="&quot;8700a0d7-6b6b-41a1-92ce-45e1de2f2d60&quot;"/>
    <we:property name="pageDisplayName" value="&quot;Página 3&quot;"/>
    <we:property name="pageName" value="&quot;ReportSectionb1b39f30add9200534cd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2WTW/bMAyG/0qgczA4sVM7vaVZBgxd2yDeehmCgZZoV4UiGbKcNQvy30fJ7rJ1h+ywj2LbKRIpkS/JJ7D2TMimVrC7hg2yc/ZaC8lBGDtI2ZDpznhxc3N5NVtdfrieXS3IbGonjW7Y+Z45sBW6W9m0oHwIMr5fDxkotYTK70pQDQ5ZjbYxGpT8hN1hcjnb4mHI8KFWxoIPmTtw6MNu6TjtKffoRUwZgTu5xRy566wrrI11/b4YFfG0jCMQYjqOokmccEF3ms4bZJ4+75MGYXOjHUhNArwtmU4nMQBGSTTmaZlhdDby9lIq1x8pdouH2lLd1I1d7fs1pyoqY6mRioX6LDZdOXs2N6rdhNXiG3tuWstxhWVwaSfdjiKVUoPm0rfrQK1aWkONDJ65abWzu2C+Mx/nFikplREdhl90zMSWbqP4TsSsqixW4Prt4pcoHOSgsLO+anU/uej56n2npWsGuVHitOY1WRqpK9XTfMTnbVfKBmr/RynuCTlPyeGRYUp4/xWYPSq7gM/PZ2N98C6eYlYWoyRLeTKGmJ9lUfYf4h9SSMtSur8NiIJjNsqmIk15ViQJUTEpnwUQOVYb1O5fAKKWOL8D655SYaxAe9HN/6W0j5+88fCJ8D9a7WH9O/E9UuHxDQQfW8Y2SE8QvzCta2rguASNIX/dhZAYzhEsoAWKfm397xtJvHfDuQXV+rmEBwsLSWheslB44oJ/xrAgK6j7DDThVs1SCQAA&quot;"/>
    <we:property name="bookmark" value="&quot;H4sIAAAAAAAAA+2WTW/bMAyG/0qgczA4seOP3jovAwYMQ9BsvQw50BLtqlAkQ5azZoH/+yjZbbbu0B32UWw7WSJp8iX1GNaJCdm1Co7vYI/sgr3RQnIQxs4yNmd6NEY8gyJNsgrSrEgB8xRz8prWSaM7dnFiDmyD7lp2PSifiYwfd3MGSm2g8bsaVIdz1qLtjAYlP+MYTC5nexzmDO9aZSz4lFsHDn3aA4XTniQsXsRUEbiTB9wid6P1Cltj3bSvFlVc1HEEQhTLKFrFCRf0Tjd6g8yn433RIKw02oHUJMDbkqJYxQAYJdGSZ3WOUbrw9loqN4VUx/Vda6lvmsax9WMrqYvGWJqnYqE/i93YzomVRvX7sFp/Y9+a3nK8wjq4tJPuSJlqqUFz6cc10Kg21tAgg6c0vXb2GMw35lNpkYpSG9Ewf9BxKQ70NorvRFw2jcUG3LRd/xKFsy0oHK2vez2dXPR89X7Q0nWzrVHiac07snRSN2qi+YzP+7GVPbT+Q6luCTlPyXDPMBW8/QrMCZVjwOfns7EbvItnmNfVIskzniwh5mke5f8h/iGFtKyl+9uAqDjmi7wQWcbzKkmIilX9LIDYYrNH7f4FIFqJ5Q1Y95gKYwXal+P5v5L2/pe3nD8S/ke7HXa/E98zFR7fQPB5ZGyPdAXxC9O7rgWOG9AY6rdjCokhjmABLVBMa+ufbyXxPh7ONajen0u4sLBQJlT7Aiilh1MpCQAA&quot;"/>
    <we:property name="datasetId" value="&quot;66d425fd-5d80-4c50-99ce-c62b0f3d97f3&quot;"/>
    <we:property name="embedUrl" value="&quot;/reportEmbed?reportId=fe0cc66d-de9f-42cc-86d4-bd915ee9f62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Inaldo Paulo Ferreira</cp:lastModifiedBy>
  <cp:revision>3</cp:revision>
  <dcterms:created xsi:type="dcterms:W3CDTF">2018-06-07T21:39:02Z</dcterms:created>
  <dcterms:modified xsi:type="dcterms:W3CDTF">2024-08-08T19:11:59Z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