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7BBC2A-1C5C-4761-A932-FC74A4325B13}" v="55" dt="2024-11-23T14:38:16.975"/>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95884" autoAdjust="0"/>
  </p:normalViewPr>
  <p:slideViewPr>
    <p:cSldViewPr snapToGrid="0" snapToObjects="1" showGuides="1">
      <p:cViewPr>
        <p:scale>
          <a:sx n="100" d="100"/>
          <a:sy n="100" d="100"/>
        </p:scale>
        <p:origin x="792" y="31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Laine" userId="a6290c539ce188df" providerId="LiveId" clId="{9C7BBC2A-1C5C-4761-A932-FC74A4325B13}"/>
    <pc:docChg chg="undo redo custSel modSld">
      <pc:chgData name="Paul Laine" userId="a6290c539ce188df" providerId="LiveId" clId="{9C7BBC2A-1C5C-4761-A932-FC74A4325B13}" dt="2024-11-23T14:48:21.969" v="1467" actId="20577"/>
      <pc:docMkLst>
        <pc:docMk/>
      </pc:docMkLst>
      <pc:sldChg chg="modSp mod">
        <pc:chgData name="Paul Laine" userId="a6290c539ce188df" providerId="LiveId" clId="{9C7BBC2A-1C5C-4761-A932-FC74A4325B13}" dt="2024-11-23T12:13:49.205" v="13" actId="14100"/>
        <pc:sldMkLst>
          <pc:docMk/>
          <pc:sldMk cId="3237914124" sldId="256"/>
        </pc:sldMkLst>
        <pc:spChg chg="mod">
          <ac:chgData name="Paul Laine" userId="a6290c539ce188df" providerId="LiveId" clId="{9C7BBC2A-1C5C-4761-A932-FC74A4325B13}" dt="2024-11-23T12:13:49.205" v="13" actId="14100"/>
          <ac:spMkLst>
            <pc:docMk/>
            <pc:sldMk cId="3237914124" sldId="256"/>
            <ac:spMk id="2" creationId="{2FE973FE-1F8B-4DED-8DC0-71E987678976}"/>
          </ac:spMkLst>
        </pc:spChg>
      </pc:sldChg>
      <pc:sldChg chg="addSp modSp mod">
        <pc:chgData name="Paul Laine" userId="a6290c539ce188df" providerId="LiveId" clId="{9C7BBC2A-1C5C-4761-A932-FC74A4325B13}" dt="2024-11-23T14:11:16.964" v="588" actId="14100"/>
        <pc:sldMkLst>
          <pc:docMk/>
          <pc:sldMk cId="1957259874" sldId="258"/>
        </pc:sldMkLst>
        <pc:spChg chg="mod">
          <ac:chgData name="Paul Laine" userId="a6290c539ce188df" providerId="LiveId" clId="{9C7BBC2A-1C5C-4761-A932-FC74A4325B13}" dt="2024-11-23T14:10:36.350" v="574" actId="1076"/>
          <ac:spMkLst>
            <pc:docMk/>
            <pc:sldMk cId="1957259874" sldId="258"/>
            <ac:spMk id="3" creationId="{E4FC0D20-FACF-4D73-BD27-CF8F6B97546A}"/>
          </ac:spMkLst>
        </pc:spChg>
        <pc:spChg chg="mod">
          <ac:chgData name="Paul Laine" userId="a6290c539ce188df" providerId="LiveId" clId="{9C7BBC2A-1C5C-4761-A932-FC74A4325B13}" dt="2024-11-23T14:10:40.592" v="575" actId="1076"/>
          <ac:spMkLst>
            <pc:docMk/>
            <pc:sldMk cId="1957259874" sldId="258"/>
            <ac:spMk id="4" creationId="{ACA6A89D-097D-4968-A07A-39A5B4F78A62}"/>
          </ac:spMkLst>
        </pc:spChg>
        <pc:spChg chg="mod">
          <ac:chgData name="Paul Laine" userId="a6290c539ce188df" providerId="LiveId" clId="{9C7BBC2A-1C5C-4761-A932-FC74A4325B13}" dt="2024-11-23T14:10:11.118" v="564" actId="20577"/>
          <ac:spMkLst>
            <pc:docMk/>
            <pc:sldMk cId="1957259874" sldId="258"/>
            <ac:spMk id="8" creationId="{D13C2F43-A283-4FD4-9C0D-BFF93C50AC01}"/>
          </ac:spMkLst>
        </pc:spChg>
        <pc:spChg chg="mod">
          <ac:chgData name="Paul Laine" userId="a6290c539ce188df" providerId="LiveId" clId="{9C7BBC2A-1C5C-4761-A932-FC74A4325B13}" dt="2024-11-23T14:10:52.472" v="578" actId="20577"/>
          <ac:spMkLst>
            <pc:docMk/>
            <pc:sldMk cId="1957259874" sldId="258"/>
            <ac:spMk id="10" creationId="{AE706D50-7D14-4DB8-BE17-5497AA1715EE}"/>
          </ac:spMkLst>
        </pc:spChg>
        <pc:picChg chg="add mod">
          <ac:chgData name="Paul Laine" userId="a6290c539ce188df" providerId="LiveId" clId="{9C7BBC2A-1C5C-4761-A932-FC74A4325B13}" dt="2024-11-23T14:10:47.431" v="577" actId="14100"/>
          <ac:picMkLst>
            <pc:docMk/>
            <pc:sldMk cId="1957259874" sldId="258"/>
            <ac:picMk id="6" creationId="{5A7D4F56-1813-BBAC-4DA3-1CB1B1593ED3}"/>
          </ac:picMkLst>
        </pc:picChg>
        <pc:picChg chg="add mod">
          <ac:chgData name="Paul Laine" userId="a6290c539ce188df" providerId="LiveId" clId="{9C7BBC2A-1C5C-4761-A932-FC74A4325B13}" dt="2024-11-23T14:11:16.964" v="588" actId="14100"/>
          <ac:picMkLst>
            <pc:docMk/>
            <pc:sldMk cId="1957259874" sldId="258"/>
            <ac:picMk id="9" creationId="{3DF7D709-8C5E-37C9-DB7C-65EEBE84D519}"/>
          </ac:picMkLst>
        </pc:picChg>
      </pc:sldChg>
      <pc:sldChg chg="modSp mod">
        <pc:chgData name="Paul Laine" userId="a6290c539ce188df" providerId="LiveId" clId="{9C7BBC2A-1C5C-4761-A932-FC74A4325B13}" dt="2024-11-23T13:12:50.043" v="384" actId="20577"/>
        <pc:sldMkLst>
          <pc:docMk/>
          <pc:sldMk cId="3083623366" sldId="260"/>
        </pc:sldMkLst>
        <pc:spChg chg="mod">
          <ac:chgData name="Paul Laine" userId="a6290c539ce188df" providerId="LiveId" clId="{9C7BBC2A-1C5C-4761-A932-FC74A4325B13}" dt="2024-11-23T13:12:50.043" v="384" actId="20577"/>
          <ac:spMkLst>
            <pc:docMk/>
            <pc:sldMk cId="3083623366" sldId="260"/>
            <ac:spMk id="3" creationId="{902FD5C4-FE5F-46D2-ABC9-49FA4BB8442F}"/>
          </ac:spMkLst>
        </pc:spChg>
      </pc:sldChg>
      <pc:sldChg chg="modSp mod">
        <pc:chgData name="Paul Laine" userId="a6290c539ce188df" providerId="LiveId" clId="{9C7BBC2A-1C5C-4761-A932-FC74A4325B13}" dt="2024-11-23T13:08:36.387" v="324" actId="27636"/>
        <pc:sldMkLst>
          <pc:docMk/>
          <pc:sldMk cId="710623681" sldId="261"/>
        </pc:sldMkLst>
        <pc:spChg chg="mod">
          <ac:chgData name="Paul Laine" userId="a6290c539ce188df" providerId="LiveId" clId="{9C7BBC2A-1C5C-4761-A932-FC74A4325B13}" dt="2024-11-23T13:08:36.387" v="324" actId="27636"/>
          <ac:spMkLst>
            <pc:docMk/>
            <pc:sldMk cId="710623681" sldId="261"/>
            <ac:spMk id="5" creationId="{DC710A13-9821-054D-8648-FB592F1CDDDF}"/>
          </ac:spMkLst>
        </pc:spChg>
      </pc:sldChg>
      <pc:sldChg chg="modSp mod">
        <pc:chgData name="Paul Laine" userId="a6290c539ce188df" providerId="LiveId" clId="{9C7BBC2A-1C5C-4761-A932-FC74A4325B13}" dt="2024-11-23T13:13:13.054" v="409" actId="20577"/>
        <pc:sldMkLst>
          <pc:docMk/>
          <pc:sldMk cId="452859177" sldId="262"/>
        </pc:sldMkLst>
        <pc:spChg chg="mod">
          <ac:chgData name="Paul Laine" userId="a6290c539ce188df" providerId="LiveId" clId="{9C7BBC2A-1C5C-4761-A932-FC74A4325B13}" dt="2024-11-23T13:13:13.054" v="409" actId="20577"/>
          <ac:spMkLst>
            <pc:docMk/>
            <pc:sldMk cId="452859177" sldId="262"/>
            <ac:spMk id="3" creationId="{902FD5C4-FE5F-46D2-ABC9-49FA4BB8442F}"/>
          </ac:spMkLst>
        </pc:spChg>
      </pc:sldChg>
      <pc:sldChg chg="addSp modSp mod modClrScheme chgLayout">
        <pc:chgData name="Paul Laine" userId="a6290c539ce188df" providerId="LiveId" clId="{9C7BBC2A-1C5C-4761-A932-FC74A4325B13}" dt="2024-11-23T13:22:22.790" v="441" actId="14734"/>
        <pc:sldMkLst>
          <pc:docMk/>
          <pc:sldMk cId="1464666480" sldId="263"/>
        </pc:sldMkLst>
        <pc:spChg chg="mod">
          <ac:chgData name="Paul Laine" userId="a6290c539ce188df" providerId="LiveId" clId="{9C7BBC2A-1C5C-4761-A932-FC74A4325B13}" dt="2024-11-23T13:18:35.451" v="420" actId="26606"/>
          <ac:spMkLst>
            <pc:docMk/>
            <pc:sldMk cId="1464666480" sldId="263"/>
            <ac:spMk id="2" creationId="{2873BEC0-94F5-4226-A9E7-51B66045EF49}"/>
          </ac:spMkLst>
        </pc:spChg>
        <pc:spChg chg="mod">
          <ac:chgData name="Paul Laine" userId="a6290c539ce188df" providerId="LiveId" clId="{9C7BBC2A-1C5C-4761-A932-FC74A4325B13}" dt="2024-11-23T13:18:36.417" v="423" actId="26606"/>
          <ac:spMkLst>
            <pc:docMk/>
            <pc:sldMk cId="1464666480" sldId="263"/>
            <ac:spMk id="3" creationId="{902FD5C4-FE5F-46D2-ABC9-49FA4BB8442F}"/>
          </ac:spMkLst>
        </pc:spChg>
        <pc:graphicFrameChg chg="add mod modGraphic">
          <ac:chgData name="Paul Laine" userId="a6290c539ce188df" providerId="LiveId" clId="{9C7BBC2A-1C5C-4761-A932-FC74A4325B13}" dt="2024-11-23T13:18:46.311" v="425" actId="1076"/>
          <ac:graphicFrameMkLst>
            <pc:docMk/>
            <pc:sldMk cId="1464666480" sldId="263"/>
            <ac:graphicFrameMk id="4" creationId="{B2ED0C7D-AC47-9112-0E48-541911FD450C}"/>
          </ac:graphicFrameMkLst>
        </pc:graphicFrameChg>
        <pc:graphicFrameChg chg="add mod modGraphic">
          <ac:chgData name="Paul Laine" userId="a6290c539ce188df" providerId="LiveId" clId="{9C7BBC2A-1C5C-4761-A932-FC74A4325B13}" dt="2024-11-23T13:20:16.262" v="430" actId="1076"/>
          <ac:graphicFrameMkLst>
            <pc:docMk/>
            <pc:sldMk cId="1464666480" sldId="263"/>
            <ac:graphicFrameMk id="5" creationId="{09CE81D6-8303-C5F5-A54A-23A95506D1EF}"/>
          </ac:graphicFrameMkLst>
        </pc:graphicFrameChg>
        <pc:graphicFrameChg chg="add mod">
          <ac:chgData name="Paul Laine" userId="a6290c539ce188df" providerId="LiveId" clId="{9C7BBC2A-1C5C-4761-A932-FC74A4325B13}" dt="2024-11-23T13:21:02.726" v="433" actId="14100"/>
          <ac:graphicFrameMkLst>
            <pc:docMk/>
            <pc:sldMk cId="1464666480" sldId="263"/>
            <ac:graphicFrameMk id="6" creationId="{2924DF13-8294-A607-3C19-A87DEA5FAB36}"/>
          </ac:graphicFrameMkLst>
        </pc:graphicFrameChg>
        <pc:graphicFrameChg chg="add mod">
          <ac:chgData name="Paul Laine" userId="a6290c539ce188df" providerId="LiveId" clId="{9C7BBC2A-1C5C-4761-A932-FC74A4325B13}" dt="2024-11-23T13:21:18.980" v="435"/>
          <ac:graphicFrameMkLst>
            <pc:docMk/>
            <pc:sldMk cId="1464666480" sldId="263"/>
            <ac:graphicFrameMk id="7" creationId="{EACD4CE6-75BC-715B-D0D7-576035B3C2FE}"/>
          </ac:graphicFrameMkLst>
        </pc:graphicFrameChg>
        <pc:graphicFrameChg chg="add mod modGraphic">
          <ac:chgData name="Paul Laine" userId="a6290c539ce188df" providerId="LiveId" clId="{9C7BBC2A-1C5C-4761-A932-FC74A4325B13}" dt="2024-11-23T13:22:22.790" v="441" actId="14734"/>
          <ac:graphicFrameMkLst>
            <pc:docMk/>
            <pc:sldMk cId="1464666480" sldId="263"/>
            <ac:graphicFrameMk id="8" creationId="{683835B3-6518-CFC7-38F3-CB50EF822B49}"/>
          </ac:graphicFrameMkLst>
        </pc:graphicFrameChg>
      </pc:sldChg>
      <pc:sldChg chg="addSp delSp modSp mod">
        <pc:chgData name="Paul Laine" userId="a6290c539ce188df" providerId="LiveId" clId="{9C7BBC2A-1C5C-4761-A932-FC74A4325B13}" dt="2024-11-23T14:38:16.975" v="1047" actId="478"/>
        <pc:sldMkLst>
          <pc:docMk/>
          <pc:sldMk cId="545569246" sldId="264"/>
        </pc:sldMkLst>
        <pc:spChg chg="mod">
          <ac:chgData name="Paul Laine" userId="a6290c539ce188df" providerId="LiveId" clId="{9C7BBC2A-1C5C-4761-A932-FC74A4325B13}" dt="2024-11-23T14:37:30.092" v="1043" actId="27636"/>
          <ac:spMkLst>
            <pc:docMk/>
            <pc:sldMk cId="545569246" sldId="264"/>
            <ac:spMk id="3" creationId="{E4FC0D20-FACF-4D73-BD27-CF8F6B97546A}"/>
          </ac:spMkLst>
        </pc:spChg>
        <pc:spChg chg="mod">
          <ac:chgData name="Paul Laine" userId="a6290c539ce188df" providerId="LiveId" clId="{9C7BBC2A-1C5C-4761-A932-FC74A4325B13}" dt="2024-11-23T14:37:30.317" v="1045" actId="404"/>
          <ac:spMkLst>
            <pc:docMk/>
            <pc:sldMk cId="545569246" sldId="264"/>
            <ac:spMk id="4" creationId="{ACA6A89D-097D-4968-A07A-39A5B4F78A62}"/>
          </ac:spMkLst>
        </pc:spChg>
        <pc:spChg chg="add">
          <ac:chgData name="Paul Laine" userId="a6290c539ce188df" providerId="LiveId" clId="{9C7BBC2A-1C5C-4761-A932-FC74A4325B13}" dt="2024-11-23T14:31:13.068" v="897"/>
          <ac:spMkLst>
            <pc:docMk/>
            <pc:sldMk cId="545569246" sldId="264"/>
            <ac:spMk id="5" creationId="{6769568E-73F0-EEE6-EF2E-EA4B443B3DF9}"/>
          </ac:spMkLst>
        </pc:spChg>
        <pc:spChg chg="add del mod">
          <ac:chgData name="Paul Laine" userId="a6290c539ce188df" providerId="LiveId" clId="{9C7BBC2A-1C5C-4761-A932-FC74A4325B13}" dt="2024-11-23T14:38:16.975" v="1047" actId="478"/>
          <ac:spMkLst>
            <pc:docMk/>
            <pc:sldMk cId="545569246" sldId="264"/>
            <ac:spMk id="6" creationId="{07B53AE8-F4DC-307A-0BFF-7BAA8C5C7097}"/>
          </ac:spMkLst>
        </pc:spChg>
        <pc:spChg chg="add del mod">
          <ac:chgData name="Paul Laine" userId="a6290c539ce188df" providerId="LiveId" clId="{9C7BBC2A-1C5C-4761-A932-FC74A4325B13}" dt="2024-11-23T14:34:41.441" v="1009" actId="478"/>
          <ac:spMkLst>
            <pc:docMk/>
            <pc:sldMk cId="545569246" sldId="264"/>
            <ac:spMk id="7" creationId="{CD741FB7-AD24-665B-296D-E6BB5EB1162D}"/>
          </ac:spMkLst>
        </pc:spChg>
        <pc:spChg chg="add mod">
          <ac:chgData name="Paul Laine" userId="a6290c539ce188df" providerId="LiveId" clId="{9C7BBC2A-1C5C-4761-A932-FC74A4325B13}" dt="2024-11-23T14:34:28.669" v="1003"/>
          <ac:spMkLst>
            <pc:docMk/>
            <pc:sldMk cId="545569246" sldId="264"/>
            <ac:spMk id="8" creationId="{4F30C669-BD4D-7B83-7D68-05F423F31215}"/>
          </ac:spMkLst>
        </pc:spChg>
        <pc:spChg chg="add mod">
          <ac:chgData name="Paul Laine" userId="a6290c539ce188df" providerId="LiveId" clId="{9C7BBC2A-1C5C-4761-A932-FC74A4325B13}" dt="2024-11-23T14:34:19.897" v="999"/>
          <ac:spMkLst>
            <pc:docMk/>
            <pc:sldMk cId="545569246" sldId="264"/>
            <ac:spMk id="9" creationId="{18656E94-9BA4-2697-2B62-340776522D06}"/>
          </ac:spMkLst>
        </pc:spChg>
        <pc:spChg chg="add mod">
          <ac:chgData name="Paul Laine" userId="a6290c539ce188df" providerId="LiveId" clId="{9C7BBC2A-1C5C-4761-A932-FC74A4325B13}" dt="2024-11-23T14:34:19.723" v="998"/>
          <ac:spMkLst>
            <pc:docMk/>
            <pc:sldMk cId="545569246" sldId="264"/>
            <ac:spMk id="10" creationId="{623F54A3-AD1A-CF53-2BE9-C690FF86C4CF}"/>
          </ac:spMkLst>
        </pc:spChg>
        <pc:spChg chg="add mod">
          <ac:chgData name="Paul Laine" userId="a6290c539ce188df" providerId="LiveId" clId="{9C7BBC2A-1C5C-4761-A932-FC74A4325B13}" dt="2024-11-23T14:34:18.406" v="995" actId="12"/>
          <ac:spMkLst>
            <pc:docMk/>
            <pc:sldMk cId="545569246" sldId="264"/>
            <ac:spMk id="11" creationId="{A90C3C87-5882-851D-7A41-92CA93C23F8A}"/>
          </ac:spMkLst>
        </pc:spChg>
        <pc:spChg chg="add mod">
          <ac:chgData name="Paul Laine" userId="a6290c539ce188df" providerId="LiveId" clId="{9C7BBC2A-1C5C-4761-A932-FC74A4325B13}" dt="2024-11-23T14:34:18.038" v="994"/>
          <ac:spMkLst>
            <pc:docMk/>
            <pc:sldMk cId="545569246" sldId="264"/>
            <ac:spMk id="12" creationId="{65D31F34-A3D3-0006-17DA-B81E27CB44E5}"/>
          </ac:spMkLst>
        </pc:spChg>
        <pc:spChg chg="add mod">
          <ac:chgData name="Paul Laine" userId="a6290c539ce188df" providerId="LiveId" clId="{9C7BBC2A-1C5C-4761-A932-FC74A4325B13}" dt="2024-11-23T14:34:17.734" v="993"/>
          <ac:spMkLst>
            <pc:docMk/>
            <pc:sldMk cId="545569246" sldId="264"/>
            <ac:spMk id="13" creationId="{565C72D8-C970-FD7D-F644-3E0EC44E2EC5}"/>
          </ac:spMkLst>
        </pc:spChg>
        <pc:spChg chg="add mod">
          <ac:chgData name="Paul Laine" userId="a6290c539ce188df" providerId="LiveId" clId="{9C7BBC2A-1C5C-4761-A932-FC74A4325B13}" dt="2024-11-23T14:34:17.340" v="992"/>
          <ac:spMkLst>
            <pc:docMk/>
            <pc:sldMk cId="545569246" sldId="264"/>
            <ac:spMk id="14" creationId="{44653CAA-1BB3-1EC4-E280-BAA0925374F9}"/>
          </ac:spMkLst>
        </pc:spChg>
        <pc:spChg chg="add del mod">
          <ac:chgData name="Paul Laine" userId="a6290c539ce188df" providerId="LiveId" clId="{9C7BBC2A-1C5C-4761-A932-FC74A4325B13}" dt="2024-11-23T14:35:43.545" v="1027" actId="1076"/>
          <ac:spMkLst>
            <pc:docMk/>
            <pc:sldMk cId="545569246" sldId="264"/>
            <ac:spMk id="15" creationId="{8B45FD38-5744-284E-DEF4-CB806337414C}"/>
          </ac:spMkLst>
        </pc:spChg>
        <pc:spChg chg="add">
          <ac:chgData name="Paul Laine" userId="a6290c539ce188df" providerId="LiveId" clId="{9C7BBC2A-1C5C-4761-A932-FC74A4325B13}" dt="2024-11-23T14:36:01.656" v="1034"/>
          <ac:spMkLst>
            <pc:docMk/>
            <pc:sldMk cId="545569246" sldId="264"/>
            <ac:spMk id="16" creationId="{1E36575F-5518-F7E6-D857-3DBDEDE3B493}"/>
          </ac:spMkLst>
        </pc:spChg>
      </pc:sldChg>
      <pc:sldChg chg="modSp mod">
        <pc:chgData name="Paul Laine" userId="a6290c539ce188df" providerId="LiveId" clId="{9C7BBC2A-1C5C-4761-A932-FC74A4325B13}" dt="2024-11-23T13:41:17.159" v="563" actId="20577"/>
        <pc:sldMkLst>
          <pc:docMk/>
          <pc:sldMk cId="9691683" sldId="267"/>
        </pc:sldMkLst>
        <pc:spChg chg="mod">
          <ac:chgData name="Paul Laine" userId="a6290c539ce188df" providerId="LiveId" clId="{9C7BBC2A-1C5C-4761-A932-FC74A4325B13}" dt="2024-11-23T13:41:17.159" v="563" actId="20577"/>
          <ac:spMkLst>
            <pc:docMk/>
            <pc:sldMk cId="9691683" sldId="267"/>
            <ac:spMk id="3" creationId="{902FD5C4-FE5F-46D2-ABC9-49FA4BB8442F}"/>
          </ac:spMkLst>
        </pc:spChg>
      </pc:sldChg>
      <pc:sldChg chg="addSp delSp modSp mod">
        <pc:chgData name="Paul Laine" userId="a6290c539ce188df" providerId="LiveId" clId="{9C7BBC2A-1C5C-4761-A932-FC74A4325B13}" dt="2024-11-23T13:35:32.895" v="500" actId="14100"/>
        <pc:sldMkLst>
          <pc:docMk/>
          <pc:sldMk cId="916853615" sldId="268"/>
        </pc:sldMkLst>
        <pc:spChg chg="add del mod">
          <ac:chgData name="Paul Laine" userId="a6290c539ce188df" providerId="LiveId" clId="{9C7BBC2A-1C5C-4761-A932-FC74A4325B13}" dt="2024-11-23T13:34:22.895" v="475" actId="478"/>
          <ac:spMkLst>
            <pc:docMk/>
            <pc:sldMk cId="916853615" sldId="268"/>
            <ac:spMk id="4" creationId="{2E0647D9-EF75-5793-46E1-E0594102E1EA}"/>
          </ac:spMkLst>
        </pc:spChg>
        <pc:spChg chg="del">
          <ac:chgData name="Paul Laine" userId="a6290c539ce188df" providerId="LiveId" clId="{9C7BBC2A-1C5C-4761-A932-FC74A4325B13}" dt="2024-11-23T13:34:20.839" v="474" actId="478"/>
          <ac:spMkLst>
            <pc:docMk/>
            <pc:sldMk cId="916853615" sldId="268"/>
            <ac:spMk id="8" creationId="{EFCC0E64-0E5B-4BA1-BC72-30FA1DE96F29}"/>
          </ac:spMkLst>
        </pc:spChg>
        <pc:picChg chg="add del mod">
          <ac:chgData name="Paul Laine" userId="a6290c539ce188df" providerId="LiveId" clId="{9C7BBC2A-1C5C-4761-A932-FC74A4325B13}" dt="2024-11-23T13:34:50.935" v="484" actId="478"/>
          <ac:picMkLst>
            <pc:docMk/>
            <pc:sldMk cId="916853615" sldId="268"/>
            <ac:picMk id="6" creationId="{543773AA-508D-3A56-5B35-327460AD8FF3}"/>
          </ac:picMkLst>
        </pc:picChg>
        <pc:picChg chg="add mod">
          <ac:chgData name="Paul Laine" userId="a6290c539ce188df" providerId="LiveId" clId="{9C7BBC2A-1C5C-4761-A932-FC74A4325B13}" dt="2024-11-23T13:35:32.895" v="500" actId="14100"/>
          <ac:picMkLst>
            <pc:docMk/>
            <pc:sldMk cId="916853615" sldId="268"/>
            <ac:picMk id="9" creationId="{8CE1C02A-73D3-F4CE-F324-F050AE7411BB}"/>
          </ac:picMkLst>
        </pc:picChg>
      </pc:sldChg>
      <pc:sldChg chg="addSp delSp modSp mod">
        <pc:chgData name="Paul Laine" userId="a6290c539ce188df" providerId="LiveId" clId="{9C7BBC2A-1C5C-4761-A932-FC74A4325B13}" dt="2024-11-23T13:34:11.438" v="473" actId="962"/>
        <pc:sldMkLst>
          <pc:docMk/>
          <pc:sldMk cId="3266127139" sldId="269"/>
        </pc:sldMkLst>
        <pc:spChg chg="add del mod">
          <ac:chgData name="Paul Laine" userId="a6290c539ce188df" providerId="LiveId" clId="{9C7BBC2A-1C5C-4761-A932-FC74A4325B13}" dt="2024-11-23T13:33:55.274" v="467" actId="478"/>
          <ac:spMkLst>
            <pc:docMk/>
            <pc:sldMk cId="3266127139" sldId="269"/>
            <ac:spMk id="4" creationId="{647961DD-EA45-A5AD-D3A7-9A0D69840B32}"/>
          </ac:spMkLst>
        </pc:spChg>
        <pc:spChg chg="del">
          <ac:chgData name="Paul Laine" userId="a6290c539ce188df" providerId="LiveId" clId="{9C7BBC2A-1C5C-4761-A932-FC74A4325B13}" dt="2024-11-23T13:33:54.201" v="466" actId="478"/>
          <ac:spMkLst>
            <pc:docMk/>
            <pc:sldMk cId="3266127139" sldId="269"/>
            <ac:spMk id="8" creationId="{EFCC0E64-0E5B-4BA1-BC72-30FA1DE96F29}"/>
          </ac:spMkLst>
        </pc:spChg>
        <pc:picChg chg="add mod">
          <ac:chgData name="Paul Laine" userId="a6290c539ce188df" providerId="LiveId" clId="{9C7BBC2A-1C5C-4761-A932-FC74A4325B13}" dt="2024-11-23T13:34:11.438" v="473" actId="962"/>
          <ac:picMkLst>
            <pc:docMk/>
            <pc:sldMk cId="3266127139" sldId="269"/>
            <ac:picMk id="6" creationId="{4875BC5E-7800-F030-3D88-CC751B622951}"/>
          </ac:picMkLst>
        </pc:picChg>
      </pc:sldChg>
      <pc:sldChg chg="addSp delSp modSp mod">
        <pc:chgData name="Paul Laine" userId="a6290c539ce188df" providerId="LiveId" clId="{9C7BBC2A-1C5C-4761-A932-FC74A4325B13}" dt="2024-11-23T13:33:46.546" v="465" actId="14100"/>
        <pc:sldMkLst>
          <pc:docMk/>
          <pc:sldMk cId="3517973280" sldId="270"/>
        </pc:sldMkLst>
        <pc:spChg chg="add del mod">
          <ac:chgData name="Paul Laine" userId="a6290c539ce188df" providerId="LiveId" clId="{9C7BBC2A-1C5C-4761-A932-FC74A4325B13}" dt="2024-11-23T13:33:24.075" v="454" actId="478"/>
          <ac:spMkLst>
            <pc:docMk/>
            <pc:sldMk cId="3517973280" sldId="270"/>
            <ac:spMk id="6" creationId="{8CD106A0-FF58-4D38-240C-7A7E8D6CB78B}"/>
          </ac:spMkLst>
        </pc:spChg>
        <pc:spChg chg="add del mod">
          <ac:chgData name="Paul Laine" userId="a6290c539ce188df" providerId="LiveId" clId="{9C7BBC2A-1C5C-4761-A932-FC74A4325B13}" dt="2024-11-23T13:33:36.241" v="460" actId="1076"/>
          <ac:spMkLst>
            <pc:docMk/>
            <pc:sldMk cId="3517973280" sldId="270"/>
            <ac:spMk id="8" creationId="{EFCC0E64-0E5B-4BA1-BC72-30FA1DE96F29}"/>
          </ac:spMkLst>
        </pc:spChg>
        <pc:spChg chg="add del mod">
          <ac:chgData name="Paul Laine" userId="a6290c539ce188df" providerId="LiveId" clId="{9C7BBC2A-1C5C-4761-A932-FC74A4325B13}" dt="2024-11-23T13:33:34.543" v="458" actId="478"/>
          <ac:spMkLst>
            <pc:docMk/>
            <pc:sldMk cId="3517973280" sldId="270"/>
            <ac:spMk id="9" creationId="{A3E5338D-C50D-DE72-53AB-C051625BBA37}"/>
          </ac:spMkLst>
        </pc:spChg>
        <pc:picChg chg="add mod">
          <ac:chgData name="Paul Laine" userId="a6290c539ce188df" providerId="LiveId" clId="{9C7BBC2A-1C5C-4761-A932-FC74A4325B13}" dt="2024-11-23T13:33:46.546" v="465" actId="14100"/>
          <ac:picMkLst>
            <pc:docMk/>
            <pc:sldMk cId="3517973280" sldId="270"/>
            <ac:picMk id="4" creationId="{32D95AA3-B01E-1B43-4831-DF722938A8C5}"/>
          </ac:picMkLst>
        </pc:picChg>
      </pc:sldChg>
      <pc:sldChg chg="modSp mod">
        <pc:chgData name="Paul Laine" userId="a6290c539ce188df" providerId="LiveId" clId="{9C7BBC2A-1C5C-4761-A932-FC74A4325B13}" dt="2024-11-23T14:26:57.060" v="761" actId="255"/>
        <pc:sldMkLst>
          <pc:docMk/>
          <pc:sldMk cId="647271476" sldId="273"/>
        </pc:sldMkLst>
        <pc:spChg chg="mod">
          <ac:chgData name="Paul Laine" userId="a6290c539ce188df" providerId="LiveId" clId="{9C7BBC2A-1C5C-4761-A932-FC74A4325B13}" dt="2024-11-23T14:26:53.373" v="759" actId="27636"/>
          <ac:spMkLst>
            <pc:docMk/>
            <pc:sldMk cId="647271476" sldId="273"/>
            <ac:spMk id="3" creationId="{E4FC0D20-FACF-4D73-BD27-CF8F6B97546A}"/>
          </ac:spMkLst>
        </pc:spChg>
        <pc:spChg chg="mod">
          <ac:chgData name="Paul Laine" userId="a6290c539ce188df" providerId="LiveId" clId="{9C7BBC2A-1C5C-4761-A932-FC74A4325B13}" dt="2024-11-23T14:26:57.060" v="761" actId="255"/>
          <ac:spMkLst>
            <pc:docMk/>
            <pc:sldMk cId="647271476" sldId="273"/>
            <ac:spMk id="4" creationId="{ACA6A89D-097D-4968-A07A-39A5B4F78A62}"/>
          </ac:spMkLst>
        </pc:spChg>
      </pc:sldChg>
      <pc:sldChg chg="modSp mod">
        <pc:chgData name="Paul Laine" userId="a6290c539ce188df" providerId="LiveId" clId="{9C7BBC2A-1C5C-4761-A932-FC74A4325B13}" dt="2024-11-23T14:48:21.969" v="1467" actId="20577"/>
        <pc:sldMkLst>
          <pc:docMk/>
          <pc:sldMk cId="1630123617" sldId="274"/>
        </pc:sldMkLst>
        <pc:spChg chg="mod">
          <ac:chgData name="Paul Laine" userId="a6290c539ce188df" providerId="LiveId" clId="{9C7BBC2A-1C5C-4761-A932-FC74A4325B13}" dt="2024-11-23T14:48:21.969" v="1467" actId="20577"/>
          <ac:spMkLst>
            <pc:docMk/>
            <pc:sldMk cId="1630123617" sldId="274"/>
            <ac:spMk id="5" creationId="{28684E62-A9F8-4E7A-AB01-78893062A1B4}"/>
          </ac:spMkLst>
        </pc:spChg>
      </pc:sldChg>
      <pc:sldChg chg="addSp delSp modSp mod">
        <pc:chgData name="Paul Laine" userId="a6290c539ce188df" providerId="LiveId" clId="{9C7BBC2A-1C5C-4761-A932-FC74A4325B13}" dt="2024-11-23T12:55:07.301" v="93" actId="14100"/>
        <pc:sldMkLst>
          <pc:docMk/>
          <pc:sldMk cId="3078551498" sldId="276"/>
        </pc:sldMkLst>
        <pc:spChg chg="del mod">
          <ac:chgData name="Paul Laine" userId="a6290c539ce188df" providerId="LiveId" clId="{9C7BBC2A-1C5C-4761-A932-FC74A4325B13}" dt="2024-11-23T12:34:24.238" v="77"/>
          <ac:spMkLst>
            <pc:docMk/>
            <pc:sldMk cId="3078551498" sldId="276"/>
            <ac:spMk id="3" creationId="{902FD5C4-FE5F-46D2-ABC9-49FA4BB8442F}"/>
          </ac:spMkLst>
        </pc:spChg>
        <pc:spChg chg="add del mod">
          <ac:chgData name="Paul Laine" userId="a6290c539ce188df" providerId="LiveId" clId="{9C7BBC2A-1C5C-4761-A932-FC74A4325B13}" dt="2024-11-23T12:54:46.988" v="88"/>
          <ac:spMkLst>
            <pc:docMk/>
            <pc:sldMk cId="3078551498" sldId="276"/>
            <ac:spMk id="6" creationId="{CB164151-7311-45E0-61EE-89D90A843180}"/>
          </ac:spMkLst>
        </pc:spChg>
        <pc:graphicFrameChg chg="add del mod">
          <ac:chgData name="Paul Laine" userId="a6290c539ce188df" providerId="LiveId" clId="{9C7BBC2A-1C5C-4761-A932-FC74A4325B13}" dt="2024-11-23T12:47:43.857" v="81" actId="21"/>
          <ac:graphicFrameMkLst>
            <pc:docMk/>
            <pc:sldMk cId="3078551498" sldId="276"/>
            <ac:graphicFrameMk id="4" creationId="{8279B4FD-D6E0-11BB-04F6-8BBBE2FCAA7F}"/>
          </ac:graphicFrameMkLst>
        </pc:graphicFrameChg>
        <pc:graphicFrameChg chg="add mod">
          <ac:chgData name="Paul Laine" userId="a6290c539ce188df" providerId="LiveId" clId="{9C7BBC2A-1C5C-4761-A932-FC74A4325B13}" dt="2024-11-23T12:55:07.301" v="93" actId="14100"/>
          <ac:graphicFrameMkLst>
            <pc:docMk/>
            <pc:sldMk cId="3078551498" sldId="276"/>
            <ac:graphicFrameMk id="7" creationId="{742745CB-0E28-FBE3-A039-9FF6F13EE5CF}"/>
          </ac:graphicFrameMkLst>
        </pc:graphicFrameChg>
      </pc:sldChg>
      <pc:sldChg chg="addSp delSp modSp mod">
        <pc:chgData name="Paul Laine" userId="a6290c539ce188df" providerId="LiveId" clId="{9C7BBC2A-1C5C-4761-A932-FC74A4325B13}" dt="2024-11-23T12:48:03.583" v="86" actId="14100"/>
        <pc:sldMkLst>
          <pc:docMk/>
          <pc:sldMk cId="1817399028" sldId="277"/>
        </pc:sldMkLst>
        <pc:spChg chg="del mod">
          <ac:chgData name="Paul Laine" userId="a6290c539ce188df" providerId="LiveId" clId="{9C7BBC2A-1C5C-4761-A932-FC74A4325B13}" dt="2024-11-23T12:47:56.128" v="84"/>
          <ac:spMkLst>
            <pc:docMk/>
            <pc:sldMk cId="1817399028" sldId="277"/>
            <ac:spMk id="3" creationId="{902FD5C4-FE5F-46D2-ABC9-49FA4BB8442F}"/>
          </ac:spMkLst>
        </pc:spChg>
        <pc:graphicFrameChg chg="add mod">
          <ac:chgData name="Paul Laine" userId="a6290c539ce188df" providerId="LiveId" clId="{9C7BBC2A-1C5C-4761-A932-FC74A4325B13}" dt="2024-11-23T12:47:50.432" v="82"/>
          <ac:graphicFrameMkLst>
            <pc:docMk/>
            <pc:sldMk cId="1817399028" sldId="277"/>
            <ac:graphicFrameMk id="4" creationId="{8279B4FD-D6E0-11BB-04F6-8BBBE2FCAA7F}"/>
          </ac:graphicFrameMkLst>
        </pc:graphicFrameChg>
        <pc:graphicFrameChg chg="add mod">
          <ac:chgData name="Paul Laine" userId="a6290c539ce188df" providerId="LiveId" clId="{9C7BBC2A-1C5C-4761-A932-FC74A4325B13}" dt="2024-11-23T12:48:03.583" v="86" actId="14100"/>
          <ac:graphicFrameMkLst>
            <pc:docMk/>
            <pc:sldMk cId="1817399028" sldId="277"/>
            <ac:graphicFrameMk id="5" creationId="{8CFAF298-10D8-E4D0-E8D4-C6C837AF99A2}"/>
          </ac:graphicFrameMkLst>
        </pc:graphicFrameChg>
      </pc:sldChg>
      <pc:sldChg chg="addSp delSp modSp mod">
        <pc:chgData name="Paul Laine" userId="a6290c539ce188df" providerId="LiveId" clId="{9C7BBC2A-1C5C-4761-A932-FC74A4325B13}" dt="2024-11-23T14:19:26.322" v="613" actId="14100"/>
        <pc:sldMkLst>
          <pc:docMk/>
          <pc:sldMk cId="1074638838" sldId="278"/>
        </pc:sldMkLst>
        <pc:spChg chg="del">
          <ac:chgData name="Paul Laine" userId="a6290c539ce188df" providerId="LiveId" clId="{9C7BBC2A-1C5C-4761-A932-FC74A4325B13}" dt="2024-11-23T14:17:23.250" v="589" actId="478"/>
          <ac:spMkLst>
            <pc:docMk/>
            <pc:sldMk cId="1074638838" sldId="278"/>
            <ac:spMk id="8" creationId="{D13C2F43-A283-4FD4-9C0D-BFF93C50AC01}"/>
          </ac:spMkLst>
        </pc:spChg>
        <pc:spChg chg="mod">
          <ac:chgData name="Paul Laine" userId="a6290c539ce188df" providerId="LiveId" clId="{9C7BBC2A-1C5C-4761-A932-FC74A4325B13}" dt="2024-11-23T14:17:47.481" v="599" actId="20577"/>
          <ac:spMkLst>
            <pc:docMk/>
            <pc:sldMk cId="1074638838" sldId="278"/>
            <ac:spMk id="10" creationId="{AE706D50-7D14-4DB8-BE17-5497AA1715EE}"/>
          </ac:spMkLst>
        </pc:spChg>
        <pc:picChg chg="add mod">
          <ac:chgData name="Paul Laine" userId="a6290c539ce188df" providerId="LiveId" clId="{9C7BBC2A-1C5C-4761-A932-FC74A4325B13}" dt="2024-11-23T14:19:23.206" v="612" actId="14100"/>
          <ac:picMkLst>
            <pc:docMk/>
            <pc:sldMk cId="1074638838" sldId="278"/>
            <ac:picMk id="6" creationId="{6836854E-2361-7CBD-7AC1-93C3D5300933}"/>
          </ac:picMkLst>
        </pc:picChg>
        <pc:picChg chg="add mod">
          <ac:chgData name="Paul Laine" userId="a6290c539ce188df" providerId="LiveId" clId="{9C7BBC2A-1C5C-4761-A932-FC74A4325B13}" dt="2024-11-23T14:19:26.322" v="613" actId="14100"/>
          <ac:picMkLst>
            <pc:docMk/>
            <pc:sldMk cId="1074638838" sldId="278"/>
            <ac:picMk id="9" creationId="{EFB8F279-487A-10A5-F9AE-29220CDDE775}"/>
          </ac:picMkLst>
        </pc:picChg>
      </pc:sldChg>
      <pc:sldChg chg="modSp mod">
        <pc:chgData name="Paul Laine" userId="a6290c539ce188df" providerId="LiveId" clId="{9C7BBC2A-1C5C-4761-A932-FC74A4325B13}" dt="2024-11-23T14:46:46.659" v="1252" actId="1076"/>
        <pc:sldMkLst>
          <pc:docMk/>
          <pc:sldMk cId="2659604895" sldId="279"/>
        </pc:sldMkLst>
        <pc:spChg chg="mod">
          <ac:chgData name="Paul Laine" userId="a6290c539ce188df" providerId="LiveId" clId="{9C7BBC2A-1C5C-4761-A932-FC74A4325B13}" dt="2024-11-23T14:46:46.659" v="1252" actId="1076"/>
          <ac:spMkLst>
            <pc:docMk/>
            <pc:sldMk cId="2659604895" sldId="279"/>
            <ac:spMk id="2" creationId="{65C3525F-7CB4-4C06-B037-C81D2DED9B80}"/>
          </ac:spMkLst>
        </pc:spChg>
        <pc:spChg chg="mod">
          <ac:chgData name="Paul Laine" userId="a6290c539ce188df" providerId="LiveId" clId="{9C7BBC2A-1C5C-4761-A932-FC74A4325B13}" dt="2024-11-23T14:46:36.774" v="1249" actId="27636"/>
          <ac:spMkLst>
            <pc:docMk/>
            <pc:sldMk cId="2659604895" sldId="279"/>
            <ac:spMk id="3" creationId="{E4FC0D20-FACF-4D73-BD27-CF8F6B97546A}"/>
          </ac:spMkLst>
        </pc:spChg>
        <pc:spChg chg="mod">
          <ac:chgData name="Paul Laine" userId="a6290c539ce188df" providerId="LiveId" clId="{9C7BBC2A-1C5C-4761-A932-FC74A4325B13}" dt="2024-11-23T14:46:37.753" v="1251" actId="5793"/>
          <ac:spMkLst>
            <pc:docMk/>
            <pc:sldMk cId="2659604895" sldId="279"/>
            <ac:spMk id="4" creationId="{ACA6A89D-097D-4968-A07A-39A5B4F78A6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6290c539ce188df/Documents/DATA%20SCIENCE/DATA%20ANALYST%20CAPSTONE%20PROJECT/MODULE%201/job_postin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6290c539ce188df/Documents/DATA%20SCIENCE/DATA%20ANALYST%20CAPSTONE%20PROJECT/MODULE%201/popular-languages1.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Number</a:t>
            </a:r>
            <a:r>
              <a:rPr lang="en-CA" baseline="0"/>
              <a:t> of jobs by technology</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'Job Postings'!$A$2:$A$13</c:f>
              <c:strCache>
                <c:ptCount val="12"/>
                <c:pt idx="0">
                  <c:v>C</c:v>
                </c:pt>
                <c:pt idx="1">
                  <c:v>C++</c:v>
                </c:pt>
                <c:pt idx="2">
                  <c:v>Java</c:v>
                </c:pt>
                <c:pt idx="3">
                  <c:v>C#</c:v>
                </c:pt>
                <c:pt idx="4">
                  <c:v>Python</c:v>
                </c:pt>
                <c:pt idx="5">
                  <c:v>Scala</c:v>
                </c:pt>
                <c:pt idx="6">
                  <c:v>Oracle</c:v>
                </c:pt>
                <c:pt idx="7">
                  <c:v>SQL Server</c:v>
                </c:pt>
                <c:pt idx="8">
                  <c:v>MySQL Server</c:v>
                </c:pt>
                <c:pt idx="9">
                  <c:v>PostgreSQL</c:v>
                </c:pt>
                <c:pt idx="10">
                  <c:v>MongoDB</c:v>
                </c:pt>
                <c:pt idx="11">
                  <c:v>JavaScript</c:v>
                </c:pt>
              </c:strCache>
            </c:strRef>
          </c:cat>
          <c:val>
            <c:numRef>
              <c:f>'Job Postings'!$B$2:$B$13</c:f>
              <c:numCache>
                <c:formatCode>General</c:formatCode>
                <c:ptCount val="12"/>
                <c:pt idx="0">
                  <c:v>13498</c:v>
                </c:pt>
                <c:pt idx="1">
                  <c:v>305</c:v>
                </c:pt>
                <c:pt idx="2">
                  <c:v>2609</c:v>
                </c:pt>
                <c:pt idx="3">
                  <c:v>333</c:v>
                </c:pt>
                <c:pt idx="4">
                  <c:v>1173</c:v>
                </c:pt>
                <c:pt idx="5">
                  <c:v>33</c:v>
                </c:pt>
                <c:pt idx="6">
                  <c:v>784</c:v>
                </c:pt>
                <c:pt idx="7">
                  <c:v>250</c:v>
                </c:pt>
                <c:pt idx="8">
                  <c:v>0</c:v>
                </c:pt>
                <c:pt idx="9">
                  <c:v>10</c:v>
                </c:pt>
                <c:pt idx="10">
                  <c:v>174</c:v>
                </c:pt>
                <c:pt idx="11">
                  <c:v>355</c:v>
                </c:pt>
              </c:numCache>
            </c:numRef>
          </c:val>
          <c:extLst>
            <c:ext xmlns:c16="http://schemas.microsoft.com/office/drawing/2014/chart" uri="{C3380CC4-5D6E-409C-BE32-E72D297353CC}">
              <c16:uniqueId val="{00000000-CCB5-4867-8554-2330E163C1EB}"/>
            </c:ext>
          </c:extLst>
        </c:ser>
        <c:dLbls>
          <c:showLegendKey val="0"/>
          <c:showVal val="0"/>
          <c:showCatName val="0"/>
          <c:showSerName val="0"/>
          <c:showPercent val="0"/>
          <c:showBubbleSize val="0"/>
        </c:dLbls>
        <c:gapWidth val="182"/>
        <c:axId val="1011743808"/>
        <c:axId val="1008599920"/>
      </c:barChart>
      <c:catAx>
        <c:axId val="10117438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8599920"/>
        <c:crosses val="autoZero"/>
        <c:auto val="1"/>
        <c:lblAlgn val="ctr"/>
        <c:lblOffset val="100"/>
        <c:noMultiLvlLbl val="0"/>
      </c:catAx>
      <c:valAx>
        <c:axId val="10085999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1743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Average</a:t>
            </a:r>
            <a:r>
              <a:rPr lang="en-CA" baseline="0"/>
              <a:t> salary by languages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'[popular-languages1.csv]popular-languages1'!$A$2:$A$11</c:f>
              <c:strCache>
                <c:ptCount val="10"/>
                <c:pt idx="0">
                  <c:v>Swift</c:v>
                </c:pt>
                <c:pt idx="1">
                  <c:v>Python</c:v>
                </c:pt>
                <c:pt idx="2">
                  <c:v>C++</c:v>
                </c:pt>
                <c:pt idx="3">
                  <c:v>Javascript</c:v>
                </c:pt>
                <c:pt idx="4">
                  <c:v>Java</c:v>
                </c:pt>
                <c:pt idx="5">
                  <c:v>Go</c:v>
                </c:pt>
                <c:pt idx="6">
                  <c:v>R</c:v>
                </c:pt>
                <c:pt idx="7">
                  <c:v>C#</c:v>
                </c:pt>
                <c:pt idx="8">
                  <c:v>SQL</c:v>
                </c:pt>
                <c:pt idx="9">
                  <c:v>PHP</c:v>
                </c:pt>
              </c:strCache>
            </c:strRef>
          </c:cat>
          <c:val>
            <c:numRef>
              <c:f>'[popular-languages1.csv]popular-languages1'!$B$2:$B$11</c:f>
              <c:numCache>
                <c:formatCode>#\ ##0.00\ "$"</c:formatCode>
                <c:ptCount val="10"/>
                <c:pt idx="0">
                  <c:v>130801</c:v>
                </c:pt>
                <c:pt idx="1">
                  <c:v>114383</c:v>
                </c:pt>
                <c:pt idx="2">
                  <c:v>113865</c:v>
                </c:pt>
                <c:pt idx="3">
                  <c:v>110981</c:v>
                </c:pt>
                <c:pt idx="4">
                  <c:v>101013</c:v>
                </c:pt>
                <c:pt idx="5">
                  <c:v>94082</c:v>
                </c:pt>
                <c:pt idx="6">
                  <c:v>92037</c:v>
                </c:pt>
                <c:pt idx="7">
                  <c:v>88726</c:v>
                </c:pt>
                <c:pt idx="8">
                  <c:v>84793</c:v>
                </c:pt>
                <c:pt idx="9">
                  <c:v>84727</c:v>
                </c:pt>
              </c:numCache>
            </c:numRef>
          </c:val>
          <c:extLst>
            <c:ext xmlns:c16="http://schemas.microsoft.com/office/drawing/2014/chart" uri="{C3380CC4-5D6E-409C-BE32-E72D297353CC}">
              <c16:uniqueId val="{00000000-222E-472B-887F-9C7C92F8D8E8}"/>
            </c:ext>
          </c:extLst>
        </c:ser>
        <c:dLbls>
          <c:showLegendKey val="0"/>
          <c:showVal val="0"/>
          <c:showCatName val="0"/>
          <c:showSerName val="0"/>
          <c:showPercent val="0"/>
          <c:showBubbleSize val="0"/>
        </c:dLbls>
        <c:gapWidth val="182"/>
        <c:axId val="1209287936"/>
        <c:axId val="1209288416"/>
      </c:barChart>
      <c:catAx>
        <c:axId val="12092879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9288416"/>
        <c:crosses val="autoZero"/>
        <c:auto val="1"/>
        <c:lblAlgn val="ctr"/>
        <c:lblOffset val="100"/>
        <c:noMultiLvlLbl val="0"/>
      </c:catAx>
      <c:valAx>
        <c:axId val="1209288416"/>
        <c:scaling>
          <c:orientation val="minMax"/>
        </c:scaling>
        <c:delete val="0"/>
        <c:axPos val="b"/>
        <c:majorGridlines>
          <c:spPr>
            <a:ln w="9525" cap="flat" cmpd="sng" algn="ctr">
              <a:solidFill>
                <a:schemeClr val="tx1">
                  <a:lumMod val="15000"/>
                  <a:lumOff val="85000"/>
                </a:schemeClr>
              </a:solidFill>
              <a:round/>
            </a:ln>
            <a:effectLst/>
          </c:spPr>
        </c:majorGridlines>
        <c:numFmt formatCode="#\ ##0.00\ &quot;$&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9287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6019800" cy="1083281"/>
          </a:xfrm>
        </p:spPr>
        <p:txBody>
          <a:bodyPr anchor="ctr">
            <a:normAutofit fontScale="90000"/>
          </a:bodyPr>
          <a:lstStyle/>
          <a:p>
            <a:r>
              <a:rPr lang="en-US" dirty="0"/>
              <a:t>In-Demand IT Skills Analysis: Programming and Databases</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Paul-Édouard</a:t>
            </a:r>
          </a:p>
          <a:p>
            <a:pPr marL="0" indent="0">
              <a:buNone/>
            </a:pPr>
            <a:r>
              <a:rPr lang="en-US" dirty="0"/>
              <a:t>2024-11-23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65100"/>
            <a:ext cx="10515600"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10000"/>
          </a:bodyPr>
          <a:lstStyle/>
          <a:p>
            <a:pPr marL="0" indent="0">
              <a:buNone/>
            </a:pPr>
            <a:r>
              <a:rPr lang="en-US" dirty="0"/>
              <a:t>Findings</a:t>
            </a:r>
          </a:p>
          <a:p>
            <a:pPr marL="0" indent="0">
              <a:buNone/>
            </a:pPr>
            <a:endParaRPr lang="en-US" dirty="0"/>
          </a:p>
          <a:p>
            <a:r>
              <a:rPr lang="en-US" dirty="0"/>
              <a:t>PostgreSQL is the most popular</a:t>
            </a:r>
          </a:p>
          <a:p>
            <a:r>
              <a:rPr lang="en-US" dirty="0"/>
              <a:t>Most want to learn it</a:t>
            </a:r>
          </a:p>
          <a:p>
            <a:r>
              <a:rPr lang="en-US" dirty="0"/>
              <a:t>Oracle has the least and doesn’t appear in the top 10 desired to learn</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10000"/>
          </a:bodyPr>
          <a:lstStyle/>
          <a:p>
            <a:pPr marL="0" indent="0">
              <a:buNone/>
            </a:pPr>
            <a:r>
              <a:rPr lang="en-US" dirty="0"/>
              <a:t>Implications</a:t>
            </a:r>
          </a:p>
          <a:p>
            <a:pPr marL="0" indent="0">
              <a:buNone/>
            </a:pPr>
            <a:endParaRPr lang="en-US" dirty="0"/>
          </a:p>
          <a:p>
            <a:r>
              <a:rPr lang="en-CA" sz="1800" kern="100" dirty="0">
                <a:effectLst/>
                <a:latin typeface="Aptos" panose="020B0004020202020204" pitchFamily="34" charset="0"/>
                <a:ea typeface="Aptos" panose="020B0004020202020204" pitchFamily="34" charset="0"/>
                <a:cs typeface="Times New Roman" panose="02020603050405020304" pitchFamily="18" charset="0"/>
              </a:rPr>
              <a:t> High demand for PostgreSQL skills suggests businesses should prioritize its training and integration. Investment in PostgreSQL tools and support will be crucial for companies. PostgreSQL’s popularity can lead to a larger pool of experienced developers.</a:t>
            </a:r>
          </a:p>
          <a:p>
            <a:r>
              <a:rPr lang="en-CA" sz="1800" kern="100" dirty="0">
                <a:effectLst/>
                <a:latin typeface="Aptos" panose="020B0004020202020204" pitchFamily="34" charset="0"/>
                <a:ea typeface="Aptos" panose="020B0004020202020204" pitchFamily="34" charset="0"/>
                <a:cs typeface="Times New Roman" panose="02020603050405020304" pitchFamily="18" charset="0"/>
              </a:rPr>
              <a:t>Growing interest in PostgreSQL presents opportunities for expanded educational programs. Companies can offer in-house PostgreSQL training to meet the learning demand. Encouraging PostgreSQL learning can enhance the technical capabilities of the workforce.</a:t>
            </a:r>
          </a:p>
          <a:p>
            <a:r>
              <a:rPr lang="en-CA" sz="1800" kern="100" dirty="0">
                <a:effectLst/>
                <a:latin typeface="Aptos" panose="020B0004020202020204" pitchFamily="34" charset="0"/>
                <a:ea typeface="Aptos" panose="020B0004020202020204" pitchFamily="34" charset="0"/>
                <a:cs typeface="Times New Roman" panose="02020603050405020304" pitchFamily="18" charset="0"/>
              </a:rPr>
              <a:t>Oracle's limited usage and learning interest may indicate a shift towards other database technologies. Businesses might need to reconsider their investment in Oracle training and support. Companies using Oracle may face challenges in finding new talent proficient in its technology.</a:t>
            </a:r>
          </a:p>
          <a:p>
            <a:pPr marL="0" indent="0">
              <a:buNone/>
            </a:pPr>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r>
              <a:rPr lang="en-US" sz="2200" dirty="0"/>
              <a:t>Current technology usage</a:t>
            </a:r>
          </a:p>
          <a:p>
            <a:r>
              <a:rPr lang="en-US" sz="2200" dirty="0"/>
              <a:t>Future technology trend</a:t>
            </a:r>
          </a:p>
          <a:p>
            <a:r>
              <a:rPr lang="en-US" sz="2200" dirty="0"/>
              <a:t>Demographics</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9" name="Picture 8" descr="A screenshot of a computer&#10;&#10;Description automatically generated">
            <a:extLst>
              <a:ext uri="{FF2B5EF4-FFF2-40B4-BE49-F238E27FC236}">
                <a16:creationId xmlns:a16="http://schemas.microsoft.com/office/drawing/2014/main" id="{8CE1C02A-73D3-F4CE-F324-F050AE7411BB}"/>
              </a:ext>
            </a:extLst>
          </p:cNvPr>
          <p:cNvPicPr>
            <a:picLocks noChangeAspect="1"/>
          </p:cNvPicPr>
          <p:nvPr/>
        </p:nvPicPr>
        <p:blipFill>
          <a:blip r:embed="rId2"/>
          <a:stretch>
            <a:fillRect/>
          </a:stretch>
        </p:blipFill>
        <p:spPr>
          <a:xfrm>
            <a:off x="838200" y="1375277"/>
            <a:ext cx="10515600" cy="4912612"/>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Picture 5" descr="A screenshot of a computer">
            <a:extLst>
              <a:ext uri="{FF2B5EF4-FFF2-40B4-BE49-F238E27FC236}">
                <a16:creationId xmlns:a16="http://schemas.microsoft.com/office/drawing/2014/main" id="{4875BC5E-7800-F030-3D88-CC751B622951}"/>
              </a:ext>
            </a:extLst>
          </p:cNvPr>
          <p:cNvPicPr>
            <a:picLocks noChangeAspect="1"/>
          </p:cNvPicPr>
          <p:nvPr/>
        </p:nvPicPr>
        <p:blipFill>
          <a:blip r:embed="rId2"/>
          <a:srcRect t="16338" b="11697"/>
          <a:stretch/>
        </p:blipFill>
        <p:spPr>
          <a:xfrm>
            <a:off x="838200" y="1690688"/>
            <a:ext cx="10515600" cy="4351338"/>
          </a:xfrm>
          <a:prstGeom prst="rect">
            <a:avLst/>
          </a:prstGeom>
          <a:noFill/>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descr="A close-up of a graph">
            <a:extLst>
              <a:ext uri="{FF2B5EF4-FFF2-40B4-BE49-F238E27FC236}">
                <a16:creationId xmlns:a16="http://schemas.microsoft.com/office/drawing/2014/main" id="{32D95AA3-B01E-1B43-4831-DF722938A8C5}"/>
              </a:ext>
            </a:extLst>
          </p:cNvPr>
          <p:cNvPicPr>
            <a:picLocks noChangeAspect="1"/>
          </p:cNvPicPr>
          <p:nvPr/>
        </p:nvPicPr>
        <p:blipFill>
          <a:blip r:embed="rId2"/>
          <a:stretch>
            <a:fillRect/>
          </a:stretch>
        </p:blipFill>
        <p:spPr>
          <a:xfrm>
            <a:off x="838200" y="1485110"/>
            <a:ext cx="10515600" cy="4810182"/>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t>Mainly men </a:t>
            </a:r>
          </a:p>
          <a:p>
            <a:r>
              <a:rPr lang="en-US" dirty="0"/>
              <a:t>People in their 20s</a:t>
            </a:r>
          </a:p>
          <a:p>
            <a:r>
              <a:rPr lang="en-US" dirty="0"/>
              <a:t>Most has a bachelor degree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sz="2200" dirty="0"/>
              <a:t>The group is predominantly male, indicating a potential gender imbalance. This could impact team dynamics, perspectives, and inclusiveness within the group.</a:t>
            </a:r>
          </a:p>
          <a:p>
            <a:r>
              <a:rPr lang="en-US" sz="2200" dirty="0"/>
              <a:t>Most individuals are in their 20s, suggesting the group is relatively young. This might imply that they are early in their careers, potentially more adaptable to new technologies but with less experience compared to older colleagues.</a:t>
            </a:r>
          </a:p>
          <a:p>
            <a:r>
              <a:rPr lang="en-US" sz="2200" dirty="0"/>
              <a:t>The majority have a bachelor's degree, indicating a high level of formal education. This could reflect a strong foundation in theoretical knowledge and technical skills.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err="1"/>
              <a:t>Workfield</a:t>
            </a:r>
            <a:r>
              <a:rPr lang="en-US" dirty="0"/>
              <a:t> dominated by men</a:t>
            </a:r>
          </a:p>
          <a:p>
            <a:r>
              <a:rPr lang="en-US" dirty="0"/>
              <a:t>Most of them have a bachelor degree</a:t>
            </a:r>
          </a:p>
          <a:p>
            <a:r>
              <a:rPr lang="en-US" dirty="0"/>
              <a:t>Young workforce</a:t>
            </a:r>
          </a:p>
          <a:p>
            <a:r>
              <a:rPr lang="en-US" dirty="0"/>
              <a:t>JavaScript and PostgreSQL are respectively the most popular language </a:t>
            </a:r>
            <a:r>
              <a:rPr lang="en-US"/>
              <a:t>and database</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graphicFrame>
        <p:nvGraphicFramePr>
          <p:cNvPr id="7" name="Content Placeholder 6">
            <a:extLst>
              <a:ext uri="{FF2B5EF4-FFF2-40B4-BE49-F238E27FC236}">
                <a16:creationId xmlns:a16="http://schemas.microsoft.com/office/drawing/2014/main" id="{742745CB-0E28-FBE3-A039-9FF6F13EE5CF}"/>
              </a:ext>
            </a:extLst>
          </p:cNvPr>
          <p:cNvGraphicFramePr>
            <a:graphicFrameLocks noGrp="1"/>
          </p:cNvGraphicFramePr>
          <p:nvPr>
            <p:ph sz="half" idx="2"/>
            <p:extLst>
              <p:ext uri="{D42A27DB-BD31-4B8C-83A1-F6EECF244321}">
                <p14:modId xmlns:p14="http://schemas.microsoft.com/office/powerpoint/2010/main" val="325074071"/>
              </p:ext>
            </p:extLst>
          </p:nvPr>
        </p:nvGraphicFramePr>
        <p:xfrm>
          <a:off x="867507" y="1358839"/>
          <a:ext cx="10503877"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5" name="Content Placeholder 3">
            <a:extLst>
              <a:ext uri="{FF2B5EF4-FFF2-40B4-BE49-F238E27FC236}">
                <a16:creationId xmlns:a16="http://schemas.microsoft.com/office/drawing/2014/main" id="{8CFAF298-10D8-E4D0-E8D4-C6C837AF99A2}"/>
              </a:ext>
            </a:extLst>
          </p:cNvPr>
          <p:cNvGraphicFramePr>
            <a:graphicFrameLocks noGrp="1"/>
          </p:cNvGraphicFramePr>
          <p:nvPr>
            <p:ph sz="half" idx="2"/>
            <p:extLst>
              <p:ext uri="{D42A27DB-BD31-4B8C-83A1-F6EECF244321}">
                <p14:modId xmlns:p14="http://schemas.microsoft.com/office/powerpoint/2010/main" val="198841175"/>
              </p:ext>
            </p:extLst>
          </p:nvPr>
        </p:nvGraphicFramePr>
        <p:xfrm>
          <a:off x="833437" y="1370135"/>
          <a:ext cx="10936532" cy="4514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Summary of methodology</a:t>
            </a:r>
          </a:p>
          <a:p>
            <a:r>
              <a:rPr lang="en-US" sz="2200" dirty="0"/>
              <a:t>Summary of all results</a:t>
            </a:r>
          </a:p>
          <a:p>
            <a:pPr lvl="1"/>
            <a:r>
              <a:rPr lang="en-US" sz="1800" dirty="0"/>
              <a:t>Data visualization</a:t>
            </a:r>
          </a:p>
          <a:p>
            <a:pPr lvl="1"/>
            <a:r>
              <a:rPr lang="en-US" sz="1800" dirty="0"/>
              <a:t>Key findings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395046"/>
            <a:ext cx="7647865" cy="5097829"/>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t>Objective:</a:t>
            </a:r>
          </a:p>
          <a:p>
            <a:r>
              <a:rPr lang="en-US" dirty="0"/>
              <a:t>Our primary goal is to gather and analyze data to pinpoint the top programming languages, database skills, and integrated development environments (IDEs) that will be crucial for our workforce in 2024. This analysis will help us understand where to focus our training and development efforts to remain competitive and meet the market demands.</a:t>
            </a:r>
          </a:p>
          <a:p>
            <a:r>
              <a:rPr lang="en-US" b="1" dirty="0"/>
              <a:t>Methodology:</a:t>
            </a:r>
          </a:p>
          <a:p>
            <a:pPr>
              <a:buFont typeface="+mj-lt"/>
              <a:buAutoNum type="arabicPeriod"/>
            </a:pPr>
            <a:r>
              <a:rPr lang="en-US" b="1" dirty="0"/>
              <a:t>Data Collection</a:t>
            </a:r>
            <a:r>
              <a:rPr lang="en-US" dirty="0"/>
              <a:t>:</a:t>
            </a:r>
          </a:p>
          <a:p>
            <a:pPr marL="742950" lvl="1" indent="-285750">
              <a:buFont typeface="+mj-lt"/>
              <a:buAutoNum type="arabicPeriod"/>
            </a:pPr>
            <a:r>
              <a:rPr lang="en-US" dirty="0"/>
              <a:t>We’ve sourced data from multiple channels, including job postings, training portals, and industry surveys. This diverse dataset ensures a comprehensive view of the current trends.</a:t>
            </a:r>
          </a:p>
          <a:p>
            <a:pPr marL="742950" lvl="1" indent="-285750">
              <a:buFont typeface="+mj-lt"/>
              <a:buAutoNum type="arabicPeriod"/>
            </a:pPr>
            <a:r>
              <a:rPr lang="en-US" dirty="0"/>
              <a:t>Using web scraping and APIs, we’ve gathered data in various formats such as CSV files, Excel sheets, and databases.</a:t>
            </a:r>
          </a:p>
          <a:p>
            <a:pPr>
              <a:buFont typeface="+mj-lt"/>
              <a:buAutoNum type="arabicPeriod"/>
            </a:pPr>
            <a:r>
              <a:rPr lang="en-US" b="1" dirty="0"/>
              <a:t>Data Preparation</a:t>
            </a:r>
            <a:r>
              <a:rPr lang="en-US" dirty="0"/>
              <a:t>:</a:t>
            </a:r>
          </a:p>
          <a:p>
            <a:pPr marL="742950" lvl="1" indent="-285750">
              <a:buFont typeface="+mj-lt"/>
              <a:buAutoNum type="arabicPeriod"/>
            </a:pPr>
            <a:r>
              <a:rPr lang="en-US" dirty="0"/>
              <a:t>Post data collection, we performed extensive data wrangling to clean and prepare the data for analysis. This step was crucial to ensure accuracy and reliability in our findings.</a:t>
            </a:r>
          </a:p>
          <a:p>
            <a:pPr>
              <a:buFont typeface="+mj-lt"/>
              <a:buAutoNum type="arabicPeriod"/>
            </a:pPr>
            <a:r>
              <a:rPr lang="en-US" b="1" dirty="0"/>
              <a:t>Data Analysis</a:t>
            </a:r>
            <a:r>
              <a:rPr lang="en-US" dirty="0"/>
              <a:t>:</a:t>
            </a:r>
          </a:p>
          <a:p>
            <a:pPr marL="742950" lvl="1" indent="-285750">
              <a:buFont typeface="+mj-lt"/>
              <a:buAutoNum type="arabicPeriod"/>
            </a:pPr>
            <a:r>
              <a:rPr lang="en-US" dirty="0"/>
              <a:t>Applying advanced statistical techniques, we analyzed the dataset to extract meaningful insights. This included identifying the most sought-after programming languages and database skills.</a:t>
            </a:r>
          </a:p>
          <a:p>
            <a:pPr marL="742950" lvl="1" indent="-285750">
              <a:buFont typeface="+mj-lt"/>
              <a:buAutoNum type="arabicPeriod"/>
            </a:pPr>
            <a:r>
              <a:rPr lang="en-US" dirty="0"/>
              <a:t>Additionally, we explored the popularity of various IDEs to understand the tools developers are gravitating towards.</a:t>
            </a:r>
          </a:p>
          <a:p>
            <a:pPr>
              <a:buFont typeface="+mj-lt"/>
              <a:buAutoNum type="arabicPeriod"/>
            </a:pPr>
            <a:r>
              <a:rPr lang="en-US" b="1" dirty="0"/>
              <a:t>Visualization and Reporting</a:t>
            </a:r>
            <a:r>
              <a:rPr lang="en-US" dirty="0"/>
              <a:t>:</a:t>
            </a:r>
          </a:p>
          <a:p>
            <a:pPr marL="742950" lvl="1" indent="-285750">
              <a:buFont typeface="+mj-lt"/>
              <a:buAutoNum type="arabicPeriod"/>
            </a:pPr>
            <a:r>
              <a:rPr lang="en-US" dirty="0"/>
              <a:t>Leveraging IBM Cognos Analytics, we’ve created a dynamic dashboard to visualize our findings. This tool will allow us to interactively explore the data and derive actionable insights.</a:t>
            </a:r>
          </a:p>
          <a:p>
            <a:pPr marL="742950" lvl="1" indent="-285750">
              <a:buFont typeface="+mj-lt"/>
              <a:buAutoNum type="arabicPeriod"/>
            </a:pPr>
            <a:r>
              <a:rPr lang="en-US" dirty="0"/>
              <a:t>Finally, I will present the key takeaways and recommendations based on our analysis.</a:t>
            </a:r>
          </a:p>
          <a:p>
            <a:r>
              <a:rPr lang="en-US" b="1" dirty="0"/>
              <a:t>Key Insights:</a:t>
            </a:r>
          </a:p>
          <a:p>
            <a:pPr>
              <a:buFont typeface="Arial" panose="020B0604020202020204" pitchFamily="34" charset="0"/>
              <a:buChar char="•"/>
            </a:pPr>
            <a:r>
              <a:rPr lang="en-US" b="1" dirty="0"/>
              <a:t>Top Programming Languages</a:t>
            </a:r>
            <a:r>
              <a:rPr lang="en-US" dirty="0"/>
              <a:t>: Identifying the languages that are currently leading the market.</a:t>
            </a:r>
          </a:p>
          <a:p>
            <a:pPr>
              <a:buFont typeface="Arial" panose="020B0604020202020204" pitchFamily="34" charset="0"/>
              <a:buChar char="•"/>
            </a:pPr>
            <a:r>
              <a:rPr lang="en-US" b="1" dirty="0"/>
              <a:t>Top Database Skills</a:t>
            </a:r>
            <a:r>
              <a:rPr lang="en-US" dirty="0"/>
              <a:t>: Highlighting the database technologies that are in high demand.</a:t>
            </a:r>
          </a:p>
          <a:p>
            <a:pPr>
              <a:buFont typeface="Arial" panose="020B0604020202020204" pitchFamily="34" charset="0"/>
              <a:buChar char="•"/>
            </a:pPr>
            <a:r>
              <a:rPr lang="en-US" b="1" dirty="0"/>
              <a:t>Popular IDEs</a:t>
            </a:r>
            <a:r>
              <a:rPr lang="en-US" dirty="0"/>
              <a:t>: Understanding the development environments preferred by professionals.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Data collection</a:t>
            </a:r>
          </a:p>
          <a:p>
            <a:r>
              <a:rPr lang="en-US" sz="2200" dirty="0"/>
              <a:t>Web scraping</a:t>
            </a:r>
          </a:p>
          <a:p>
            <a:r>
              <a:rPr lang="en-US" sz="2200" dirty="0"/>
              <a:t>Data exploration</a:t>
            </a:r>
          </a:p>
          <a:p>
            <a:r>
              <a:rPr lang="en-US" sz="2200" dirty="0"/>
              <a:t>Finding &amp; removing duplicates</a:t>
            </a:r>
          </a:p>
          <a:p>
            <a:r>
              <a:rPr lang="en-US" sz="2200" dirty="0"/>
              <a:t>Finding &amp; imputing missing values</a:t>
            </a:r>
          </a:p>
          <a:p>
            <a:r>
              <a:rPr lang="en-US" sz="2200" dirty="0"/>
              <a:t>Normalizing data</a:t>
            </a:r>
          </a:p>
          <a:p>
            <a:r>
              <a:rPr lang="en-US" sz="2200" dirty="0"/>
              <a:t>Data visualization</a:t>
            </a:r>
          </a:p>
          <a:p>
            <a:endParaRPr lang="en-US" sz="2200" dirty="0"/>
          </a:p>
          <a:p>
            <a:endParaRPr lang="en-US" sz="2200" dirty="0"/>
          </a:p>
          <a:p>
            <a:endParaRPr lang="en-US" sz="2200" dirty="0"/>
          </a:p>
          <a:p>
            <a:pPr marL="457200" lvl="1" indent="0">
              <a:buNone/>
            </a:pP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pPr marL="0" indent="0">
              <a:buNone/>
            </a:pPr>
            <a:endParaRPr lang="en-US"/>
          </a:p>
          <a:p>
            <a:pPr marL="0" indent="0">
              <a:buNone/>
            </a:pPr>
            <a:endParaRPr lang="en-US"/>
          </a:p>
          <a:p>
            <a:pPr marL="0" indent="0">
              <a:buNone/>
            </a:pPr>
            <a:endParaRPr lang="en-US"/>
          </a:p>
        </p:txBody>
      </p:sp>
      <p:graphicFrame>
        <p:nvGraphicFramePr>
          <p:cNvPr id="4" name="Table 3">
            <a:extLst>
              <a:ext uri="{FF2B5EF4-FFF2-40B4-BE49-F238E27FC236}">
                <a16:creationId xmlns:a16="http://schemas.microsoft.com/office/drawing/2014/main" id="{B2ED0C7D-AC47-9112-0E48-541911FD450C}"/>
              </a:ext>
            </a:extLst>
          </p:cNvPr>
          <p:cNvGraphicFramePr>
            <a:graphicFrameLocks noGrp="1"/>
          </p:cNvGraphicFramePr>
          <p:nvPr>
            <p:extLst>
              <p:ext uri="{D42A27DB-BD31-4B8C-83A1-F6EECF244321}">
                <p14:modId xmlns:p14="http://schemas.microsoft.com/office/powerpoint/2010/main" val="2035516927"/>
              </p:ext>
            </p:extLst>
          </p:nvPr>
        </p:nvGraphicFramePr>
        <p:xfrm>
          <a:off x="838200" y="1473933"/>
          <a:ext cx="4006378" cy="4528277"/>
        </p:xfrm>
        <a:graphic>
          <a:graphicData uri="http://schemas.openxmlformats.org/drawingml/2006/table">
            <a:tbl>
              <a:tblPr firstRow="1" bandRow="1">
                <a:tableStyleId>{5C22544A-7EE6-4342-B048-85BDC9FD1C3A}</a:tableStyleId>
              </a:tblPr>
              <a:tblGrid>
                <a:gridCol w="1904740">
                  <a:extLst>
                    <a:ext uri="{9D8B030D-6E8A-4147-A177-3AD203B41FA5}">
                      <a16:colId xmlns:a16="http://schemas.microsoft.com/office/drawing/2014/main" val="3148324298"/>
                    </a:ext>
                  </a:extLst>
                </a:gridCol>
                <a:gridCol w="2101638">
                  <a:extLst>
                    <a:ext uri="{9D8B030D-6E8A-4147-A177-3AD203B41FA5}">
                      <a16:colId xmlns:a16="http://schemas.microsoft.com/office/drawing/2014/main" val="2099582419"/>
                    </a:ext>
                  </a:extLst>
                </a:gridCol>
              </a:tblGrid>
              <a:tr h="348329">
                <a:tc>
                  <a:txBody>
                    <a:bodyPr/>
                    <a:lstStyle/>
                    <a:p>
                      <a:pPr algn="l" fontAlgn="b"/>
                      <a:r>
                        <a:rPr lang="en-CA" sz="1700" u="none" strike="noStrike">
                          <a:effectLst/>
                        </a:rPr>
                        <a:t>Technology</a:t>
                      </a:r>
                      <a:endParaRPr lang="en-CA" sz="1700" b="0" i="0" u="none" strike="noStrike">
                        <a:solidFill>
                          <a:srgbClr val="000000"/>
                        </a:solidFill>
                        <a:effectLst/>
                        <a:latin typeface="Calibri" panose="020F0502020204030204" pitchFamily="34" charset="0"/>
                      </a:endParaRPr>
                    </a:p>
                  </a:txBody>
                  <a:tcPr marL="12040" marR="12040" marT="12040" marB="0" anchor="b"/>
                </a:tc>
                <a:tc>
                  <a:txBody>
                    <a:bodyPr/>
                    <a:lstStyle/>
                    <a:p>
                      <a:pPr algn="l" fontAlgn="b"/>
                      <a:r>
                        <a:rPr lang="en-CA" sz="1700" u="none" strike="noStrike">
                          <a:effectLst/>
                        </a:rPr>
                        <a:t>Number of Jobs</a:t>
                      </a:r>
                      <a:endParaRPr lang="en-CA" sz="1700" b="0" i="0" u="none" strike="noStrike">
                        <a:solidFill>
                          <a:srgbClr val="000000"/>
                        </a:solidFill>
                        <a:effectLst/>
                        <a:latin typeface="Calibri" panose="020F0502020204030204" pitchFamily="34" charset="0"/>
                      </a:endParaRPr>
                    </a:p>
                  </a:txBody>
                  <a:tcPr marL="12040" marR="12040" marT="12040" marB="0" anchor="b"/>
                </a:tc>
                <a:extLst>
                  <a:ext uri="{0D108BD9-81ED-4DB2-BD59-A6C34878D82A}">
                    <a16:rowId xmlns:a16="http://schemas.microsoft.com/office/drawing/2014/main" val="501986878"/>
                  </a:ext>
                </a:extLst>
              </a:tr>
              <a:tr h="348329">
                <a:tc>
                  <a:txBody>
                    <a:bodyPr/>
                    <a:lstStyle/>
                    <a:p>
                      <a:pPr algn="l" fontAlgn="b"/>
                      <a:r>
                        <a:rPr lang="en-CA" sz="1700" u="none" strike="noStrike">
                          <a:effectLst/>
                        </a:rPr>
                        <a:t>C</a:t>
                      </a:r>
                      <a:endParaRPr lang="en-CA" sz="1700" b="0" i="0" u="none" strike="noStrike">
                        <a:solidFill>
                          <a:srgbClr val="000000"/>
                        </a:solidFill>
                        <a:effectLst/>
                        <a:latin typeface="Calibri" panose="020F0502020204030204" pitchFamily="34" charset="0"/>
                      </a:endParaRPr>
                    </a:p>
                  </a:txBody>
                  <a:tcPr marL="12040" marR="12040" marT="12040" marB="0" anchor="b"/>
                </a:tc>
                <a:tc>
                  <a:txBody>
                    <a:bodyPr/>
                    <a:lstStyle/>
                    <a:p>
                      <a:pPr algn="r" fontAlgn="b"/>
                      <a:r>
                        <a:rPr lang="en-CA" sz="1700" u="none" strike="noStrike">
                          <a:effectLst/>
                        </a:rPr>
                        <a:t>25114</a:t>
                      </a:r>
                      <a:endParaRPr lang="en-CA" sz="1700" b="0" i="0" u="none" strike="noStrike">
                        <a:solidFill>
                          <a:srgbClr val="000000"/>
                        </a:solidFill>
                        <a:effectLst/>
                        <a:latin typeface="Calibri" panose="020F0502020204030204" pitchFamily="34" charset="0"/>
                      </a:endParaRPr>
                    </a:p>
                  </a:txBody>
                  <a:tcPr marL="12040" marR="12040" marT="12040" marB="0" anchor="b"/>
                </a:tc>
                <a:extLst>
                  <a:ext uri="{0D108BD9-81ED-4DB2-BD59-A6C34878D82A}">
                    <a16:rowId xmlns:a16="http://schemas.microsoft.com/office/drawing/2014/main" val="565097738"/>
                  </a:ext>
                </a:extLst>
              </a:tr>
              <a:tr h="348329">
                <a:tc>
                  <a:txBody>
                    <a:bodyPr/>
                    <a:lstStyle/>
                    <a:p>
                      <a:pPr algn="l" fontAlgn="b"/>
                      <a:r>
                        <a:rPr lang="en-CA" sz="1700" u="none" strike="noStrike">
                          <a:effectLst/>
                        </a:rPr>
                        <a:t>C#</a:t>
                      </a:r>
                      <a:endParaRPr lang="en-CA" sz="1700" b="0" i="0" u="none" strike="noStrike">
                        <a:solidFill>
                          <a:srgbClr val="000000"/>
                        </a:solidFill>
                        <a:effectLst/>
                        <a:latin typeface="Calibri" panose="020F0502020204030204" pitchFamily="34" charset="0"/>
                      </a:endParaRPr>
                    </a:p>
                  </a:txBody>
                  <a:tcPr marL="12040" marR="12040" marT="12040" marB="0" anchor="b"/>
                </a:tc>
                <a:tc>
                  <a:txBody>
                    <a:bodyPr/>
                    <a:lstStyle/>
                    <a:p>
                      <a:pPr algn="r" fontAlgn="b"/>
                      <a:r>
                        <a:rPr lang="en-CA" sz="1700" u="none" strike="noStrike">
                          <a:effectLst/>
                        </a:rPr>
                        <a:t>526</a:t>
                      </a:r>
                      <a:endParaRPr lang="en-CA" sz="1700" b="0" i="0" u="none" strike="noStrike">
                        <a:solidFill>
                          <a:srgbClr val="000000"/>
                        </a:solidFill>
                        <a:effectLst/>
                        <a:latin typeface="Calibri" panose="020F0502020204030204" pitchFamily="34" charset="0"/>
                      </a:endParaRPr>
                    </a:p>
                  </a:txBody>
                  <a:tcPr marL="12040" marR="12040" marT="12040" marB="0" anchor="b"/>
                </a:tc>
                <a:extLst>
                  <a:ext uri="{0D108BD9-81ED-4DB2-BD59-A6C34878D82A}">
                    <a16:rowId xmlns:a16="http://schemas.microsoft.com/office/drawing/2014/main" val="4003500972"/>
                  </a:ext>
                </a:extLst>
              </a:tr>
              <a:tr h="348329">
                <a:tc>
                  <a:txBody>
                    <a:bodyPr/>
                    <a:lstStyle/>
                    <a:p>
                      <a:pPr algn="l" fontAlgn="b"/>
                      <a:r>
                        <a:rPr lang="en-CA" sz="1700" u="none" strike="noStrike">
                          <a:effectLst/>
                        </a:rPr>
                        <a:t>C++</a:t>
                      </a:r>
                      <a:endParaRPr lang="en-CA" sz="1700" b="0" i="0" u="none" strike="noStrike">
                        <a:solidFill>
                          <a:srgbClr val="000000"/>
                        </a:solidFill>
                        <a:effectLst/>
                        <a:latin typeface="Calibri" panose="020F0502020204030204" pitchFamily="34" charset="0"/>
                      </a:endParaRPr>
                    </a:p>
                  </a:txBody>
                  <a:tcPr marL="12040" marR="12040" marT="12040" marB="0" anchor="b"/>
                </a:tc>
                <a:tc>
                  <a:txBody>
                    <a:bodyPr/>
                    <a:lstStyle/>
                    <a:p>
                      <a:pPr algn="r" fontAlgn="b"/>
                      <a:r>
                        <a:rPr lang="en-CA" sz="1700" u="none" strike="noStrike">
                          <a:effectLst/>
                        </a:rPr>
                        <a:t>506</a:t>
                      </a:r>
                      <a:endParaRPr lang="en-CA" sz="1700" b="0" i="0" u="none" strike="noStrike">
                        <a:solidFill>
                          <a:srgbClr val="000000"/>
                        </a:solidFill>
                        <a:effectLst/>
                        <a:latin typeface="Calibri" panose="020F0502020204030204" pitchFamily="34" charset="0"/>
                      </a:endParaRPr>
                    </a:p>
                  </a:txBody>
                  <a:tcPr marL="12040" marR="12040" marT="12040" marB="0" anchor="b"/>
                </a:tc>
                <a:extLst>
                  <a:ext uri="{0D108BD9-81ED-4DB2-BD59-A6C34878D82A}">
                    <a16:rowId xmlns:a16="http://schemas.microsoft.com/office/drawing/2014/main" val="2128832040"/>
                  </a:ext>
                </a:extLst>
              </a:tr>
              <a:tr h="348329">
                <a:tc>
                  <a:txBody>
                    <a:bodyPr/>
                    <a:lstStyle/>
                    <a:p>
                      <a:pPr algn="l" fontAlgn="b"/>
                      <a:r>
                        <a:rPr lang="en-CA" sz="1700" u="none" strike="noStrike">
                          <a:effectLst/>
                        </a:rPr>
                        <a:t>Java</a:t>
                      </a:r>
                      <a:endParaRPr lang="en-CA" sz="1700" b="0" i="0" u="none" strike="noStrike">
                        <a:solidFill>
                          <a:srgbClr val="000000"/>
                        </a:solidFill>
                        <a:effectLst/>
                        <a:latin typeface="Calibri" panose="020F0502020204030204" pitchFamily="34" charset="0"/>
                      </a:endParaRPr>
                    </a:p>
                  </a:txBody>
                  <a:tcPr marL="12040" marR="12040" marT="12040" marB="0" anchor="b"/>
                </a:tc>
                <a:tc>
                  <a:txBody>
                    <a:bodyPr/>
                    <a:lstStyle/>
                    <a:p>
                      <a:pPr algn="r" fontAlgn="b"/>
                      <a:r>
                        <a:rPr lang="en-CA" sz="1700" u="none" strike="noStrike" dirty="0">
                          <a:effectLst/>
                        </a:rPr>
                        <a:t>3428</a:t>
                      </a:r>
                      <a:endParaRPr lang="en-CA" sz="1700" b="0" i="0" u="none" strike="noStrike" dirty="0">
                        <a:solidFill>
                          <a:srgbClr val="000000"/>
                        </a:solidFill>
                        <a:effectLst/>
                        <a:latin typeface="Calibri" panose="020F0502020204030204" pitchFamily="34" charset="0"/>
                      </a:endParaRPr>
                    </a:p>
                  </a:txBody>
                  <a:tcPr marL="12040" marR="12040" marT="12040" marB="0" anchor="b"/>
                </a:tc>
                <a:extLst>
                  <a:ext uri="{0D108BD9-81ED-4DB2-BD59-A6C34878D82A}">
                    <a16:rowId xmlns:a16="http://schemas.microsoft.com/office/drawing/2014/main" val="4182360442"/>
                  </a:ext>
                </a:extLst>
              </a:tr>
              <a:tr h="348329">
                <a:tc>
                  <a:txBody>
                    <a:bodyPr/>
                    <a:lstStyle/>
                    <a:p>
                      <a:pPr algn="l" fontAlgn="b"/>
                      <a:r>
                        <a:rPr lang="en-CA" sz="1700" u="none" strike="noStrike">
                          <a:effectLst/>
                        </a:rPr>
                        <a:t>JavaScript</a:t>
                      </a:r>
                      <a:endParaRPr lang="en-CA" sz="1700" b="0" i="0" u="none" strike="noStrike">
                        <a:solidFill>
                          <a:srgbClr val="000000"/>
                        </a:solidFill>
                        <a:effectLst/>
                        <a:latin typeface="Calibri" panose="020F0502020204030204" pitchFamily="34" charset="0"/>
                      </a:endParaRPr>
                    </a:p>
                  </a:txBody>
                  <a:tcPr marL="12040" marR="12040" marT="12040" marB="0" anchor="b"/>
                </a:tc>
                <a:tc>
                  <a:txBody>
                    <a:bodyPr/>
                    <a:lstStyle/>
                    <a:p>
                      <a:pPr algn="r" fontAlgn="b"/>
                      <a:r>
                        <a:rPr lang="en-CA" sz="1700" u="none" strike="noStrike">
                          <a:effectLst/>
                        </a:rPr>
                        <a:t>2248</a:t>
                      </a:r>
                      <a:endParaRPr lang="en-CA" sz="1700" b="0" i="0" u="none" strike="noStrike">
                        <a:solidFill>
                          <a:srgbClr val="000000"/>
                        </a:solidFill>
                        <a:effectLst/>
                        <a:latin typeface="Calibri" panose="020F0502020204030204" pitchFamily="34" charset="0"/>
                      </a:endParaRPr>
                    </a:p>
                  </a:txBody>
                  <a:tcPr marL="12040" marR="12040" marT="12040" marB="0" anchor="b"/>
                </a:tc>
                <a:extLst>
                  <a:ext uri="{0D108BD9-81ED-4DB2-BD59-A6C34878D82A}">
                    <a16:rowId xmlns:a16="http://schemas.microsoft.com/office/drawing/2014/main" val="3060943067"/>
                  </a:ext>
                </a:extLst>
              </a:tr>
              <a:tr h="348329">
                <a:tc>
                  <a:txBody>
                    <a:bodyPr/>
                    <a:lstStyle/>
                    <a:p>
                      <a:pPr algn="l" fontAlgn="b"/>
                      <a:r>
                        <a:rPr lang="en-CA" sz="1700" u="none" strike="noStrike">
                          <a:effectLst/>
                        </a:rPr>
                        <a:t>Python</a:t>
                      </a:r>
                      <a:endParaRPr lang="en-CA" sz="1700" b="0" i="0" u="none" strike="noStrike">
                        <a:solidFill>
                          <a:srgbClr val="000000"/>
                        </a:solidFill>
                        <a:effectLst/>
                        <a:latin typeface="Calibri" panose="020F0502020204030204" pitchFamily="34" charset="0"/>
                      </a:endParaRPr>
                    </a:p>
                  </a:txBody>
                  <a:tcPr marL="12040" marR="12040" marT="12040" marB="0" anchor="b"/>
                </a:tc>
                <a:tc>
                  <a:txBody>
                    <a:bodyPr/>
                    <a:lstStyle/>
                    <a:p>
                      <a:pPr algn="r" fontAlgn="b"/>
                      <a:r>
                        <a:rPr lang="en-CA" sz="1700" u="none" strike="noStrike">
                          <a:effectLst/>
                        </a:rPr>
                        <a:t>1173</a:t>
                      </a:r>
                      <a:endParaRPr lang="en-CA" sz="1700" b="0" i="0" u="none" strike="noStrike">
                        <a:solidFill>
                          <a:srgbClr val="000000"/>
                        </a:solidFill>
                        <a:effectLst/>
                        <a:latin typeface="Calibri" panose="020F0502020204030204" pitchFamily="34" charset="0"/>
                      </a:endParaRPr>
                    </a:p>
                  </a:txBody>
                  <a:tcPr marL="12040" marR="12040" marT="12040" marB="0" anchor="b"/>
                </a:tc>
                <a:extLst>
                  <a:ext uri="{0D108BD9-81ED-4DB2-BD59-A6C34878D82A}">
                    <a16:rowId xmlns:a16="http://schemas.microsoft.com/office/drawing/2014/main" val="331661486"/>
                  </a:ext>
                </a:extLst>
              </a:tr>
              <a:tr h="348329">
                <a:tc>
                  <a:txBody>
                    <a:bodyPr/>
                    <a:lstStyle/>
                    <a:p>
                      <a:pPr algn="l" fontAlgn="b"/>
                      <a:r>
                        <a:rPr lang="en-CA" sz="1700" u="none" strike="noStrike">
                          <a:effectLst/>
                        </a:rPr>
                        <a:t>Scala</a:t>
                      </a:r>
                      <a:endParaRPr lang="en-CA" sz="1700" b="0" i="0" u="none" strike="noStrike">
                        <a:solidFill>
                          <a:srgbClr val="000000"/>
                        </a:solidFill>
                        <a:effectLst/>
                        <a:latin typeface="Calibri" panose="020F0502020204030204" pitchFamily="34" charset="0"/>
                      </a:endParaRPr>
                    </a:p>
                  </a:txBody>
                  <a:tcPr marL="12040" marR="12040" marT="12040" marB="0" anchor="b"/>
                </a:tc>
                <a:tc>
                  <a:txBody>
                    <a:bodyPr/>
                    <a:lstStyle/>
                    <a:p>
                      <a:pPr algn="r" fontAlgn="b"/>
                      <a:r>
                        <a:rPr lang="en-CA" sz="1700" u="none" strike="noStrike">
                          <a:effectLst/>
                        </a:rPr>
                        <a:t>138</a:t>
                      </a:r>
                      <a:endParaRPr lang="en-CA" sz="1700" b="0" i="0" u="none" strike="noStrike">
                        <a:solidFill>
                          <a:srgbClr val="000000"/>
                        </a:solidFill>
                        <a:effectLst/>
                        <a:latin typeface="Calibri" panose="020F0502020204030204" pitchFamily="34" charset="0"/>
                      </a:endParaRPr>
                    </a:p>
                  </a:txBody>
                  <a:tcPr marL="12040" marR="12040" marT="12040" marB="0" anchor="b"/>
                </a:tc>
                <a:extLst>
                  <a:ext uri="{0D108BD9-81ED-4DB2-BD59-A6C34878D82A}">
                    <a16:rowId xmlns:a16="http://schemas.microsoft.com/office/drawing/2014/main" val="2609330504"/>
                  </a:ext>
                </a:extLst>
              </a:tr>
              <a:tr h="348329">
                <a:tc>
                  <a:txBody>
                    <a:bodyPr/>
                    <a:lstStyle/>
                    <a:p>
                      <a:pPr algn="l" fontAlgn="b"/>
                      <a:r>
                        <a:rPr lang="en-CA" sz="1700" u="none" strike="noStrike">
                          <a:effectLst/>
                        </a:rPr>
                        <a:t>Oracle</a:t>
                      </a:r>
                      <a:endParaRPr lang="en-CA" sz="1700" b="0" i="0" u="none" strike="noStrike">
                        <a:solidFill>
                          <a:srgbClr val="000000"/>
                        </a:solidFill>
                        <a:effectLst/>
                        <a:latin typeface="Calibri" panose="020F0502020204030204" pitchFamily="34" charset="0"/>
                      </a:endParaRPr>
                    </a:p>
                  </a:txBody>
                  <a:tcPr marL="12040" marR="12040" marT="12040" marB="0" anchor="b"/>
                </a:tc>
                <a:tc>
                  <a:txBody>
                    <a:bodyPr/>
                    <a:lstStyle/>
                    <a:p>
                      <a:pPr algn="r" fontAlgn="b"/>
                      <a:r>
                        <a:rPr lang="en-CA" sz="1700" u="none" strike="noStrike">
                          <a:effectLst/>
                        </a:rPr>
                        <a:t>899</a:t>
                      </a:r>
                      <a:endParaRPr lang="en-CA" sz="1700" b="0" i="0" u="none" strike="noStrike">
                        <a:solidFill>
                          <a:srgbClr val="000000"/>
                        </a:solidFill>
                        <a:effectLst/>
                        <a:latin typeface="Calibri" panose="020F0502020204030204" pitchFamily="34" charset="0"/>
                      </a:endParaRPr>
                    </a:p>
                  </a:txBody>
                  <a:tcPr marL="12040" marR="12040" marT="12040" marB="0" anchor="b"/>
                </a:tc>
                <a:extLst>
                  <a:ext uri="{0D108BD9-81ED-4DB2-BD59-A6C34878D82A}">
                    <a16:rowId xmlns:a16="http://schemas.microsoft.com/office/drawing/2014/main" val="2380488869"/>
                  </a:ext>
                </a:extLst>
              </a:tr>
              <a:tr h="348329">
                <a:tc>
                  <a:txBody>
                    <a:bodyPr/>
                    <a:lstStyle/>
                    <a:p>
                      <a:pPr algn="l" fontAlgn="b"/>
                      <a:r>
                        <a:rPr lang="en-CA" sz="1700" u="none" strike="noStrike">
                          <a:effectLst/>
                        </a:rPr>
                        <a:t>SQL Server</a:t>
                      </a:r>
                      <a:endParaRPr lang="en-CA" sz="1700" b="0" i="0" u="none" strike="noStrike">
                        <a:solidFill>
                          <a:srgbClr val="000000"/>
                        </a:solidFill>
                        <a:effectLst/>
                        <a:latin typeface="Calibri" panose="020F0502020204030204" pitchFamily="34" charset="0"/>
                      </a:endParaRPr>
                    </a:p>
                  </a:txBody>
                  <a:tcPr marL="12040" marR="12040" marT="12040" marB="0" anchor="b"/>
                </a:tc>
                <a:tc>
                  <a:txBody>
                    <a:bodyPr/>
                    <a:lstStyle/>
                    <a:p>
                      <a:pPr algn="r" fontAlgn="b"/>
                      <a:r>
                        <a:rPr lang="en-CA" sz="1700" u="none" strike="noStrike">
                          <a:effectLst/>
                        </a:rPr>
                        <a:t>423</a:t>
                      </a:r>
                      <a:endParaRPr lang="en-CA" sz="1700" b="0" i="0" u="none" strike="noStrike">
                        <a:solidFill>
                          <a:srgbClr val="000000"/>
                        </a:solidFill>
                        <a:effectLst/>
                        <a:latin typeface="Calibri" panose="020F0502020204030204" pitchFamily="34" charset="0"/>
                      </a:endParaRPr>
                    </a:p>
                  </a:txBody>
                  <a:tcPr marL="12040" marR="12040" marT="12040" marB="0" anchor="b"/>
                </a:tc>
                <a:extLst>
                  <a:ext uri="{0D108BD9-81ED-4DB2-BD59-A6C34878D82A}">
                    <a16:rowId xmlns:a16="http://schemas.microsoft.com/office/drawing/2014/main" val="1217571052"/>
                  </a:ext>
                </a:extLst>
              </a:tr>
              <a:tr h="348329">
                <a:tc>
                  <a:txBody>
                    <a:bodyPr/>
                    <a:lstStyle/>
                    <a:p>
                      <a:pPr algn="l" fontAlgn="b"/>
                      <a:r>
                        <a:rPr lang="en-CA" sz="1700" u="none" strike="noStrike">
                          <a:effectLst/>
                        </a:rPr>
                        <a:t>MySQL Server</a:t>
                      </a:r>
                      <a:endParaRPr lang="en-CA" sz="1700" b="0" i="0" u="none" strike="noStrike">
                        <a:solidFill>
                          <a:srgbClr val="000000"/>
                        </a:solidFill>
                        <a:effectLst/>
                        <a:latin typeface="Calibri" panose="020F0502020204030204" pitchFamily="34" charset="0"/>
                      </a:endParaRPr>
                    </a:p>
                  </a:txBody>
                  <a:tcPr marL="12040" marR="12040" marT="12040" marB="0" anchor="b"/>
                </a:tc>
                <a:tc>
                  <a:txBody>
                    <a:bodyPr/>
                    <a:lstStyle/>
                    <a:p>
                      <a:pPr algn="r" fontAlgn="b"/>
                      <a:r>
                        <a:rPr lang="en-CA" sz="1700" u="none" strike="noStrike">
                          <a:effectLst/>
                        </a:rPr>
                        <a:t>0</a:t>
                      </a:r>
                      <a:endParaRPr lang="en-CA" sz="1700" b="0" i="0" u="none" strike="noStrike">
                        <a:solidFill>
                          <a:srgbClr val="000000"/>
                        </a:solidFill>
                        <a:effectLst/>
                        <a:latin typeface="Calibri" panose="020F0502020204030204" pitchFamily="34" charset="0"/>
                      </a:endParaRPr>
                    </a:p>
                  </a:txBody>
                  <a:tcPr marL="12040" marR="12040" marT="12040" marB="0" anchor="b"/>
                </a:tc>
                <a:extLst>
                  <a:ext uri="{0D108BD9-81ED-4DB2-BD59-A6C34878D82A}">
                    <a16:rowId xmlns:a16="http://schemas.microsoft.com/office/drawing/2014/main" val="4229678414"/>
                  </a:ext>
                </a:extLst>
              </a:tr>
              <a:tr h="348329">
                <a:tc>
                  <a:txBody>
                    <a:bodyPr/>
                    <a:lstStyle/>
                    <a:p>
                      <a:pPr algn="l" fontAlgn="b"/>
                      <a:r>
                        <a:rPr lang="en-CA" sz="1700" u="none" strike="noStrike">
                          <a:effectLst/>
                        </a:rPr>
                        <a:t>PostgreSQL</a:t>
                      </a:r>
                      <a:endParaRPr lang="en-CA" sz="1700" b="0" i="0" u="none" strike="noStrike">
                        <a:solidFill>
                          <a:srgbClr val="000000"/>
                        </a:solidFill>
                        <a:effectLst/>
                        <a:latin typeface="Calibri" panose="020F0502020204030204" pitchFamily="34" charset="0"/>
                      </a:endParaRPr>
                    </a:p>
                  </a:txBody>
                  <a:tcPr marL="12040" marR="12040" marT="12040" marB="0" anchor="b"/>
                </a:tc>
                <a:tc>
                  <a:txBody>
                    <a:bodyPr/>
                    <a:lstStyle/>
                    <a:p>
                      <a:pPr algn="r" fontAlgn="b"/>
                      <a:r>
                        <a:rPr lang="en-CA" sz="1700" u="none" strike="noStrike">
                          <a:effectLst/>
                        </a:rPr>
                        <a:t>86</a:t>
                      </a:r>
                      <a:endParaRPr lang="en-CA" sz="1700" b="0" i="0" u="none" strike="noStrike">
                        <a:solidFill>
                          <a:srgbClr val="000000"/>
                        </a:solidFill>
                        <a:effectLst/>
                        <a:latin typeface="Calibri" panose="020F0502020204030204" pitchFamily="34" charset="0"/>
                      </a:endParaRPr>
                    </a:p>
                  </a:txBody>
                  <a:tcPr marL="12040" marR="12040" marT="12040" marB="0" anchor="b"/>
                </a:tc>
                <a:extLst>
                  <a:ext uri="{0D108BD9-81ED-4DB2-BD59-A6C34878D82A}">
                    <a16:rowId xmlns:a16="http://schemas.microsoft.com/office/drawing/2014/main" val="3110954420"/>
                  </a:ext>
                </a:extLst>
              </a:tr>
              <a:tr h="348329">
                <a:tc>
                  <a:txBody>
                    <a:bodyPr/>
                    <a:lstStyle/>
                    <a:p>
                      <a:pPr algn="l" fontAlgn="b"/>
                      <a:r>
                        <a:rPr lang="en-CA" sz="1700" u="none" strike="noStrike">
                          <a:effectLst/>
                        </a:rPr>
                        <a:t>MongoDB</a:t>
                      </a:r>
                      <a:endParaRPr lang="en-CA" sz="1700" b="0" i="0" u="none" strike="noStrike">
                        <a:solidFill>
                          <a:srgbClr val="000000"/>
                        </a:solidFill>
                        <a:effectLst/>
                        <a:latin typeface="Calibri" panose="020F0502020204030204" pitchFamily="34" charset="0"/>
                      </a:endParaRPr>
                    </a:p>
                  </a:txBody>
                  <a:tcPr marL="12040" marR="12040" marT="12040" marB="0" anchor="b"/>
                </a:tc>
                <a:tc>
                  <a:txBody>
                    <a:bodyPr/>
                    <a:lstStyle/>
                    <a:p>
                      <a:pPr algn="r" fontAlgn="b"/>
                      <a:r>
                        <a:rPr lang="en-CA" sz="1700" u="none" strike="noStrike" dirty="0">
                          <a:effectLst/>
                        </a:rPr>
                        <a:t>208</a:t>
                      </a:r>
                      <a:endParaRPr lang="en-CA" sz="1700" b="0" i="0" u="none" strike="noStrike" dirty="0">
                        <a:solidFill>
                          <a:srgbClr val="000000"/>
                        </a:solidFill>
                        <a:effectLst/>
                        <a:latin typeface="Calibri" panose="020F0502020204030204" pitchFamily="34" charset="0"/>
                      </a:endParaRPr>
                    </a:p>
                  </a:txBody>
                  <a:tcPr marL="12040" marR="12040" marT="12040" marB="0" anchor="b"/>
                </a:tc>
                <a:extLst>
                  <a:ext uri="{0D108BD9-81ED-4DB2-BD59-A6C34878D82A}">
                    <a16:rowId xmlns:a16="http://schemas.microsoft.com/office/drawing/2014/main" val="1966040131"/>
                  </a:ext>
                </a:extLst>
              </a:tr>
            </a:tbl>
          </a:graphicData>
        </a:graphic>
      </p:graphicFrame>
      <p:graphicFrame>
        <p:nvGraphicFramePr>
          <p:cNvPr id="8" name="Table 7">
            <a:extLst>
              <a:ext uri="{FF2B5EF4-FFF2-40B4-BE49-F238E27FC236}">
                <a16:creationId xmlns:a16="http://schemas.microsoft.com/office/drawing/2014/main" id="{683835B3-6518-CFC7-38F3-CB50EF822B49}"/>
              </a:ext>
            </a:extLst>
          </p:cNvPr>
          <p:cNvGraphicFramePr>
            <a:graphicFrameLocks noGrp="1"/>
          </p:cNvGraphicFramePr>
          <p:nvPr>
            <p:extLst>
              <p:ext uri="{D42A27DB-BD31-4B8C-83A1-F6EECF244321}">
                <p14:modId xmlns:p14="http://schemas.microsoft.com/office/powerpoint/2010/main" val="84269837"/>
              </p:ext>
            </p:extLst>
          </p:nvPr>
        </p:nvGraphicFramePr>
        <p:xfrm>
          <a:off x="5086824" y="1475642"/>
          <a:ext cx="6266976" cy="4188454"/>
        </p:xfrm>
        <a:graphic>
          <a:graphicData uri="http://schemas.openxmlformats.org/drawingml/2006/table">
            <a:tbl>
              <a:tblPr firstRow="1">
                <a:tableStyleId>{5C22544A-7EE6-4342-B048-85BDC9FD1C3A}</a:tableStyleId>
              </a:tblPr>
              <a:tblGrid>
                <a:gridCol w="3679208">
                  <a:extLst>
                    <a:ext uri="{9D8B030D-6E8A-4147-A177-3AD203B41FA5}">
                      <a16:colId xmlns:a16="http://schemas.microsoft.com/office/drawing/2014/main" val="21831486"/>
                    </a:ext>
                  </a:extLst>
                </a:gridCol>
                <a:gridCol w="2587768">
                  <a:extLst>
                    <a:ext uri="{9D8B030D-6E8A-4147-A177-3AD203B41FA5}">
                      <a16:colId xmlns:a16="http://schemas.microsoft.com/office/drawing/2014/main" val="3119609526"/>
                    </a:ext>
                  </a:extLst>
                </a:gridCol>
              </a:tblGrid>
              <a:tr h="376604">
                <a:tc>
                  <a:txBody>
                    <a:bodyPr/>
                    <a:lstStyle/>
                    <a:p>
                      <a:pPr algn="l" fontAlgn="b"/>
                      <a:r>
                        <a:rPr lang="en-US" sz="1100" u="none" strike="noStrike" dirty="0">
                          <a:effectLst/>
                        </a:rPr>
                        <a:t>Programming </a:t>
                      </a:r>
                      <a:r>
                        <a:rPr lang="en-US" sz="1100" u="none" strike="noStrike" dirty="0" err="1">
                          <a:effectLst/>
                        </a:rPr>
                        <a:t>Language,Annual</a:t>
                      </a:r>
                      <a:r>
                        <a:rPr lang="en-US" sz="1100" u="none" strike="noStrike" dirty="0">
                          <a:effectLst/>
                        </a:rPr>
                        <a:t> Average Salary</a:t>
                      </a:r>
                      <a:endParaRPr lang="en-US" sz="11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CA" sz="1100" u="none" strike="noStrike">
                          <a:effectLst/>
                        </a:rPr>
                        <a:t>Language,Average Annual Salary</a:t>
                      </a:r>
                      <a:endParaRPr lang="en-CA"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896400352"/>
                  </a:ext>
                </a:extLst>
              </a:tr>
              <a:tr h="381185">
                <a:tc>
                  <a:txBody>
                    <a:bodyPr/>
                    <a:lstStyle/>
                    <a:p>
                      <a:pPr algn="l" fontAlgn="b"/>
                      <a:r>
                        <a:rPr lang="en-CA" sz="1100" u="none" strike="noStrike">
                          <a:effectLst/>
                        </a:rPr>
                        <a:t>Swift</a:t>
                      </a:r>
                      <a:endParaRPr lang="en-CA"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CA" sz="1100" u="none" strike="noStrike">
                          <a:effectLst/>
                        </a:rPr>
                        <a:t>130 801,00 $ </a:t>
                      </a:r>
                      <a:endParaRPr lang="en-CA"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098120003"/>
                  </a:ext>
                </a:extLst>
              </a:tr>
              <a:tr h="381185">
                <a:tc>
                  <a:txBody>
                    <a:bodyPr/>
                    <a:lstStyle/>
                    <a:p>
                      <a:pPr algn="l" fontAlgn="b"/>
                      <a:r>
                        <a:rPr lang="en-CA" sz="1100" u="none" strike="noStrike">
                          <a:effectLst/>
                        </a:rPr>
                        <a:t>Python</a:t>
                      </a:r>
                      <a:endParaRPr lang="en-CA"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CA" sz="1100" u="none" strike="noStrike">
                          <a:effectLst/>
                        </a:rPr>
                        <a:t>114 383,00 $ </a:t>
                      </a:r>
                      <a:endParaRPr lang="en-CA"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735893348"/>
                  </a:ext>
                </a:extLst>
              </a:tr>
              <a:tr h="381185">
                <a:tc>
                  <a:txBody>
                    <a:bodyPr/>
                    <a:lstStyle/>
                    <a:p>
                      <a:pPr algn="l" fontAlgn="b"/>
                      <a:r>
                        <a:rPr lang="en-CA" sz="1100" u="none" strike="noStrike">
                          <a:effectLst/>
                        </a:rPr>
                        <a:t>C++</a:t>
                      </a:r>
                      <a:endParaRPr lang="en-CA"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CA" sz="1100" u="none" strike="noStrike">
                          <a:effectLst/>
                        </a:rPr>
                        <a:t>113 865,00 $ </a:t>
                      </a:r>
                      <a:endParaRPr lang="en-CA"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105107110"/>
                  </a:ext>
                </a:extLst>
              </a:tr>
              <a:tr h="381185">
                <a:tc>
                  <a:txBody>
                    <a:bodyPr/>
                    <a:lstStyle/>
                    <a:p>
                      <a:pPr algn="l" fontAlgn="b"/>
                      <a:r>
                        <a:rPr lang="en-CA" sz="1100" u="none" strike="noStrike">
                          <a:effectLst/>
                        </a:rPr>
                        <a:t>Javascript</a:t>
                      </a:r>
                      <a:endParaRPr lang="en-CA"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CA" sz="1100" u="none" strike="noStrike">
                          <a:effectLst/>
                        </a:rPr>
                        <a:t>110 981,00 $ </a:t>
                      </a:r>
                      <a:endParaRPr lang="en-CA"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992285432"/>
                  </a:ext>
                </a:extLst>
              </a:tr>
              <a:tr h="381185">
                <a:tc>
                  <a:txBody>
                    <a:bodyPr/>
                    <a:lstStyle/>
                    <a:p>
                      <a:pPr algn="l" fontAlgn="b"/>
                      <a:r>
                        <a:rPr lang="en-CA" sz="1100" u="none" strike="noStrike">
                          <a:effectLst/>
                        </a:rPr>
                        <a:t>Java</a:t>
                      </a:r>
                      <a:endParaRPr lang="en-CA"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CA" sz="1100" u="none" strike="noStrike">
                          <a:effectLst/>
                        </a:rPr>
                        <a:t>101 013,00 $ </a:t>
                      </a:r>
                      <a:endParaRPr lang="en-CA"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294643571"/>
                  </a:ext>
                </a:extLst>
              </a:tr>
              <a:tr h="381185">
                <a:tc>
                  <a:txBody>
                    <a:bodyPr/>
                    <a:lstStyle/>
                    <a:p>
                      <a:pPr algn="l" fontAlgn="b"/>
                      <a:r>
                        <a:rPr lang="en-CA" sz="1100" u="none" strike="noStrike">
                          <a:effectLst/>
                        </a:rPr>
                        <a:t>Go</a:t>
                      </a:r>
                      <a:endParaRPr lang="en-CA"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CA" sz="1100" u="none" strike="noStrike">
                          <a:effectLst/>
                        </a:rPr>
                        <a:t>94 082,00 $ </a:t>
                      </a:r>
                      <a:endParaRPr lang="en-CA"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84213614"/>
                  </a:ext>
                </a:extLst>
              </a:tr>
              <a:tr h="381185">
                <a:tc>
                  <a:txBody>
                    <a:bodyPr/>
                    <a:lstStyle/>
                    <a:p>
                      <a:pPr algn="l" fontAlgn="b"/>
                      <a:r>
                        <a:rPr lang="en-CA" sz="1100" u="none" strike="noStrike">
                          <a:effectLst/>
                        </a:rPr>
                        <a:t>R</a:t>
                      </a:r>
                      <a:endParaRPr lang="en-CA"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CA" sz="1100" u="none" strike="noStrike">
                          <a:effectLst/>
                        </a:rPr>
                        <a:t>92 037,00 $ </a:t>
                      </a:r>
                      <a:endParaRPr lang="en-CA"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468435133"/>
                  </a:ext>
                </a:extLst>
              </a:tr>
              <a:tr h="381185">
                <a:tc>
                  <a:txBody>
                    <a:bodyPr/>
                    <a:lstStyle/>
                    <a:p>
                      <a:pPr algn="l" fontAlgn="b"/>
                      <a:r>
                        <a:rPr lang="en-CA" sz="1100" u="none" strike="noStrike">
                          <a:effectLst/>
                        </a:rPr>
                        <a:t>C#</a:t>
                      </a:r>
                      <a:endParaRPr lang="en-CA"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CA" sz="1100" u="none" strike="noStrike">
                          <a:effectLst/>
                        </a:rPr>
                        <a:t>88 726,00 $ </a:t>
                      </a:r>
                      <a:endParaRPr lang="en-CA"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40099062"/>
                  </a:ext>
                </a:extLst>
              </a:tr>
              <a:tr h="381185">
                <a:tc>
                  <a:txBody>
                    <a:bodyPr/>
                    <a:lstStyle/>
                    <a:p>
                      <a:pPr algn="l" fontAlgn="b"/>
                      <a:r>
                        <a:rPr lang="en-CA" sz="1100" u="none" strike="noStrike">
                          <a:effectLst/>
                        </a:rPr>
                        <a:t>SQL</a:t>
                      </a:r>
                      <a:endParaRPr lang="en-CA"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CA" sz="1100" u="none" strike="noStrike">
                          <a:effectLst/>
                        </a:rPr>
                        <a:t>84 793,00 $ </a:t>
                      </a:r>
                      <a:endParaRPr lang="en-CA"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257433218"/>
                  </a:ext>
                </a:extLst>
              </a:tr>
              <a:tr h="381185">
                <a:tc>
                  <a:txBody>
                    <a:bodyPr/>
                    <a:lstStyle/>
                    <a:p>
                      <a:pPr algn="l" fontAlgn="b"/>
                      <a:r>
                        <a:rPr lang="en-CA" sz="1100" u="none" strike="noStrike">
                          <a:effectLst/>
                        </a:rPr>
                        <a:t>PHP</a:t>
                      </a:r>
                      <a:endParaRPr lang="en-CA"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CA" sz="1100" u="none" strike="noStrike" dirty="0">
                          <a:effectLst/>
                        </a:rPr>
                        <a:t>84 727,00 $ </a:t>
                      </a:r>
                      <a:endParaRPr lang="en-CA"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948246727"/>
                  </a:ext>
                </a:extLst>
              </a:tr>
            </a:tbl>
          </a:graphicData>
        </a:graphic>
      </p:graphicFrame>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38199" y="1439718"/>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412929"/>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graph with purple rectangles">
            <a:extLst>
              <a:ext uri="{FF2B5EF4-FFF2-40B4-BE49-F238E27FC236}">
                <a16:creationId xmlns:a16="http://schemas.microsoft.com/office/drawing/2014/main" id="{5A7D4F56-1813-BBAC-4DA3-1CB1B1593ED3}"/>
              </a:ext>
            </a:extLst>
          </p:cNvPr>
          <p:cNvPicPr>
            <a:picLocks noChangeAspect="1"/>
          </p:cNvPicPr>
          <p:nvPr/>
        </p:nvPicPr>
        <p:blipFill>
          <a:blip r:embed="rId3"/>
          <a:stretch>
            <a:fillRect/>
          </a:stretch>
        </p:blipFill>
        <p:spPr>
          <a:xfrm>
            <a:off x="524123" y="1941657"/>
            <a:ext cx="5648077" cy="3990221"/>
          </a:xfrm>
          <a:prstGeom prst="rect">
            <a:avLst/>
          </a:prstGeom>
        </p:spPr>
      </p:pic>
      <p:pic>
        <p:nvPicPr>
          <p:cNvPr id="9" name="Picture 8" descr="A purple bar graph with white text">
            <a:extLst>
              <a:ext uri="{FF2B5EF4-FFF2-40B4-BE49-F238E27FC236}">
                <a16:creationId xmlns:a16="http://schemas.microsoft.com/office/drawing/2014/main" id="{3DF7D709-8C5E-37C9-DB7C-65EEBE84D519}"/>
              </a:ext>
            </a:extLst>
          </p:cNvPr>
          <p:cNvPicPr>
            <a:picLocks noChangeAspect="1"/>
          </p:cNvPicPr>
          <p:nvPr/>
        </p:nvPicPr>
        <p:blipFill>
          <a:blip r:embed="rId4"/>
          <a:stretch>
            <a:fillRect/>
          </a:stretch>
        </p:blipFill>
        <p:spPr>
          <a:xfrm>
            <a:off x="6172200" y="1941656"/>
            <a:ext cx="5495677" cy="3990221"/>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dirty="0"/>
              <a:t>JavaScript is the most popular</a:t>
            </a:r>
          </a:p>
          <a:p>
            <a:r>
              <a:rPr lang="en-US" dirty="0"/>
              <a:t>More wants to learn it</a:t>
            </a:r>
          </a:p>
          <a:p>
            <a:r>
              <a:rPr lang="en-US" dirty="0"/>
              <a:t>SQL is popular but less wants to learn it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CA" sz="1400" kern="100" dirty="0">
                <a:effectLst/>
                <a:latin typeface="Aptos" panose="020B0004020202020204" pitchFamily="34" charset="0"/>
                <a:ea typeface="Aptos" panose="020B0004020202020204" pitchFamily="34" charset="0"/>
                <a:cs typeface="Times New Roman" panose="02020603050405020304" pitchFamily="18" charset="0"/>
              </a:rPr>
              <a:t>High demand for JavaScript skills necessitates prioritizing hiring and training. Companies should invest in robust JavaScript tools and frameworks like React and Node.js. Continuous updates and performance optimization of JavaScript codebases are essential.</a:t>
            </a:r>
          </a:p>
          <a:p>
            <a:r>
              <a:rPr lang="en-CA" sz="1400" kern="100" dirty="0">
                <a:effectLst/>
                <a:latin typeface="Aptos" panose="020B0004020202020204" pitchFamily="34" charset="0"/>
                <a:ea typeface="Aptos" panose="020B0004020202020204" pitchFamily="34" charset="0"/>
                <a:cs typeface="Times New Roman" panose="02020603050405020304" pitchFamily="18" charset="0"/>
              </a:rPr>
              <a:t>Training programs should expand to meet the growing interest in JavaScript. Businesses can offer in-house training to upskill employees. Leveraging community resources will support this learning.</a:t>
            </a:r>
          </a:p>
          <a:p>
            <a:r>
              <a:rPr lang="en-CA" sz="1400" kern="100" dirty="0">
                <a:effectLst/>
                <a:latin typeface="Aptos" panose="020B0004020202020204" pitchFamily="34" charset="0"/>
                <a:ea typeface="Aptos" panose="020B0004020202020204" pitchFamily="34" charset="0"/>
                <a:cs typeface="Times New Roman" panose="02020603050405020304" pitchFamily="18" charset="0"/>
              </a:rPr>
              <a:t>A potential skill gap in SQL expertise may arise, necessitating targeted training programs. Companies should maintain existing SQL systems and integrate SQL with modern data technologies. Encouraging hybrid skills can bridge the gap.</a:t>
            </a:r>
          </a:p>
          <a:p>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graph of purple bars">
            <a:extLst>
              <a:ext uri="{FF2B5EF4-FFF2-40B4-BE49-F238E27FC236}">
                <a16:creationId xmlns:a16="http://schemas.microsoft.com/office/drawing/2014/main" id="{6836854E-2361-7CBD-7AC1-93C3D5300933}"/>
              </a:ext>
            </a:extLst>
          </p:cNvPr>
          <p:cNvPicPr>
            <a:picLocks noChangeAspect="1"/>
          </p:cNvPicPr>
          <p:nvPr/>
        </p:nvPicPr>
        <p:blipFill>
          <a:blip r:embed="rId2"/>
          <a:stretch>
            <a:fillRect/>
          </a:stretch>
        </p:blipFill>
        <p:spPr>
          <a:xfrm>
            <a:off x="310644" y="2228517"/>
            <a:ext cx="5345333" cy="3033059"/>
          </a:xfrm>
          <a:prstGeom prst="rect">
            <a:avLst/>
          </a:prstGeom>
        </p:spPr>
      </p:pic>
      <p:pic>
        <p:nvPicPr>
          <p:cNvPr id="9" name="Picture 8" descr="A graph of purple bars">
            <a:extLst>
              <a:ext uri="{FF2B5EF4-FFF2-40B4-BE49-F238E27FC236}">
                <a16:creationId xmlns:a16="http://schemas.microsoft.com/office/drawing/2014/main" id="{EFB8F279-487A-10A5-F9AE-29220CDDE775}"/>
              </a:ext>
            </a:extLst>
          </p:cNvPr>
          <p:cNvPicPr>
            <a:picLocks noChangeAspect="1"/>
          </p:cNvPicPr>
          <p:nvPr/>
        </p:nvPicPr>
        <p:blipFill>
          <a:blip r:embed="rId3"/>
          <a:stretch>
            <a:fillRect/>
          </a:stretch>
        </p:blipFill>
        <p:spPr>
          <a:xfrm>
            <a:off x="6172200" y="2228516"/>
            <a:ext cx="4887884" cy="3033059"/>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838</TotalTime>
  <Words>921</Words>
  <Application>Microsoft Office PowerPoint</Application>
  <PresentationFormat>Widescreen</PresentationFormat>
  <Paragraphs>159</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Aptos Narrow</vt:lpstr>
      <vt:lpstr>Arial</vt:lpstr>
      <vt:lpstr>Calibri</vt:lpstr>
      <vt:lpstr>Helv</vt:lpstr>
      <vt:lpstr>IBM Plex Mono SemiBold</vt:lpstr>
      <vt:lpstr>IBM Plex Mono Text</vt:lpstr>
      <vt:lpstr>SLIDE_TEMPLATE_skill_network</vt:lpstr>
      <vt:lpstr>In-Demand IT Skills Analysis: Programming and Databases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Paul Laine</cp:lastModifiedBy>
  <cp:revision>22</cp:revision>
  <dcterms:created xsi:type="dcterms:W3CDTF">2020-10-28T18:29:43Z</dcterms:created>
  <dcterms:modified xsi:type="dcterms:W3CDTF">2024-11-23T14:48:24Z</dcterms:modified>
</cp:coreProperties>
</file>