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E2D"/>
    <a:srgbClr val="327FC2"/>
    <a:srgbClr val="2E9E47"/>
    <a:srgbClr val="2B9D44"/>
    <a:srgbClr val="2F9F0D"/>
    <a:srgbClr val="E2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82C0-16C5-42A7-B78A-59C43A4614DC}" v="117" dt="2019-10-04T14:09:2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iana Marigliani" userId="ac8b8096-2a97-448d-87c7-8d4af7e2165e" providerId="ADAL" clId="{2BA182C0-16C5-42A7-B78A-59C43A4614DC}"/>
    <pc:docChg chg="undo custSel addSld modSld sldOrd">
      <pc:chgData name="Tatiana Marigliani" userId="ac8b8096-2a97-448d-87c7-8d4af7e2165e" providerId="ADAL" clId="{2BA182C0-16C5-42A7-B78A-59C43A4614DC}" dt="2019-10-04T14:09:34.449" v="668" actId="1036"/>
      <pc:docMkLst>
        <pc:docMk/>
      </pc:docMkLst>
      <pc:sldChg chg="addSp delSp modSp add">
        <pc:chgData name="Tatiana Marigliani" userId="ac8b8096-2a97-448d-87c7-8d4af7e2165e" providerId="ADAL" clId="{2BA182C0-16C5-42A7-B78A-59C43A4614DC}" dt="2019-10-04T14:09:34.449" v="668" actId="1036"/>
        <pc:sldMkLst>
          <pc:docMk/>
          <pc:sldMk cId="3611785172" sldId="256"/>
        </pc:sldMkLst>
        <pc:spChg chg="del">
          <ac:chgData name="Tatiana Marigliani" userId="ac8b8096-2a97-448d-87c7-8d4af7e2165e" providerId="ADAL" clId="{2BA182C0-16C5-42A7-B78A-59C43A4614DC}" dt="2019-10-01T13:52:26.462" v="1" actId="478"/>
          <ac:spMkLst>
            <pc:docMk/>
            <pc:sldMk cId="3611785172" sldId="256"/>
            <ac:spMk id="2" creationId="{5BBB4011-D1D2-425E-9DD4-E76E66BF161F}"/>
          </ac:spMkLst>
        </pc:spChg>
        <pc:spChg chg="del">
          <ac:chgData name="Tatiana Marigliani" userId="ac8b8096-2a97-448d-87c7-8d4af7e2165e" providerId="ADAL" clId="{2BA182C0-16C5-42A7-B78A-59C43A4614DC}" dt="2019-10-01T13:52:26.462" v="1" actId="478"/>
          <ac:spMkLst>
            <pc:docMk/>
            <pc:sldMk cId="3611785172" sldId="256"/>
            <ac:spMk id="3" creationId="{6C05940A-D56D-4326-A9BF-B26081534DC9}"/>
          </ac:spMkLst>
        </pc:spChg>
        <pc:spChg chg="add mod ord">
          <ac:chgData name="Tatiana Marigliani" userId="ac8b8096-2a97-448d-87c7-8d4af7e2165e" providerId="ADAL" clId="{2BA182C0-16C5-42A7-B78A-59C43A4614DC}" dt="2019-10-04T14:08:54.206" v="639" actId="166"/>
          <ac:spMkLst>
            <pc:docMk/>
            <pc:sldMk cId="3611785172" sldId="256"/>
            <ac:spMk id="7" creationId="{E9838E11-2124-46D5-83BF-61CDC8B80DB2}"/>
          </ac:spMkLst>
        </pc:spChg>
        <pc:spChg chg="add mod">
          <ac:chgData name="Tatiana Marigliani" userId="ac8b8096-2a97-448d-87c7-8d4af7e2165e" providerId="ADAL" clId="{2BA182C0-16C5-42A7-B78A-59C43A4614DC}" dt="2019-10-04T13:40:56.555" v="627" actId="164"/>
          <ac:spMkLst>
            <pc:docMk/>
            <pc:sldMk cId="3611785172" sldId="256"/>
            <ac:spMk id="17" creationId="{1959D053-0457-40BD-8B25-F5BAAC1E27B7}"/>
          </ac:spMkLst>
        </pc:spChg>
        <pc:spChg chg="add mod">
          <ac:chgData name="Tatiana Marigliani" userId="ac8b8096-2a97-448d-87c7-8d4af7e2165e" providerId="ADAL" clId="{2BA182C0-16C5-42A7-B78A-59C43A4614DC}" dt="2019-10-04T13:40:56.555" v="627" actId="164"/>
          <ac:spMkLst>
            <pc:docMk/>
            <pc:sldMk cId="3611785172" sldId="256"/>
            <ac:spMk id="18" creationId="{2E023DC7-9A97-4317-AEFA-E906CD9E8557}"/>
          </ac:spMkLst>
        </pc:spChg>
        <pc:spChg chg="add mod">
          <ac:chgData name="Tatiana Marigliani" userId="ac8b8096-2a97-448d-87c7-8d4af7e2165e" providerId="ADAL" clId="{2BA182C0-16C5-42A7-B78A-59C43A4614DC}" dt="2019-10-04T14:09:06.514" v="641" actId="207"/>
          <ac:spMkLst>
            <pc:docMk/>
            <pc:sldMk cId="3611785172" sldId="256"/>
            <ac:spMk id="23" creationId="{9C1B3A97-BE52-4B0A-A058-5121468C8A87}"/>
          </ac:spMkLst>
        </pc:spChg>
        <pc:spChg chg="add mod ord">
          <ac:chgData name="Tatiana Marigliani" userId="ac8b8096-2a97-448d-87c7-8d4af7e2165e" providerId="ADAL" clId="{2BA182C0-16C5-42A7-B78A-59C43A4614DC}" dt="2019-10-04T14:09:00.841" v="640" actId="207"/>
          <ac:spMkLst>
            <pc:docMk/>
            <pc:sldMk cId="3611785172" sldId="256"/>
            <ac:spMk id="24" creationId="{98FE7EE2-D37B-4CB4-BBA7-8264BE871CDF}"/>
          </ac:spMkLst>
        </pc:spChg>
        <pc:spChg chg="add mod">
          <ac:chgData name="Tatiana Marigliani" userId="ac8b8096-2a97-448d-87c7-8d4af7e2165e" providerId="ADAL" clId="{2BA182C0-16C5-42A7-B78A-59C43A4614DC}" dt="2019-10-04T14:09:34.449" v="668" actId="1036"/>
          <ac:spMkLst>
            <pc:docMk/>
            <pc:sldMk cId="3611785172" sldId="256"/>
            <ac:spMk id="26" creationId="{5E44EF29-2704-462E-8B4E-48BAE1BC5B58}"/>
          </ac:spMkLst>
        </pc:spChg>
        <pc:grpChg chg="add mod">
          <ac:chgData name="Tatiana Marigliani" userId="ac8b8096-2a97-448d-87c7-8d4af7e2165e" providerId="ADAL" clId="{2BA182C0-16C5-42A7-B78A-59C43A4614DC}" dt="2019-10-04T13:40:52.117" v="626" actId="164"/>
          <ac:grpSpMkLst>
            <pc:docMk/>
            <pc:sldMk cId="3611785172" sldId="256"/>
            <ac:grpSpMk id="22" creationId="{4C631EF4-54E5-4AA1-B841-3019101B2F4C}"/>
          </ac:grpSpMkLst>
        </pc:grpChg>
        <pc:grpChg chg="add mod">
          <ac:chgData name="Tatiana Marigliani" userId="ac8b8096-2a97-448d-87c7-8d4af7e2165e" providerId="ADAL" clId="{2BA182C0-16C5-42A7-B78A-59C43A4614DC}" dt="2019-10-04T14:08:32.304" v="634" actId="207"/>
          <ac:grpSpMkLst>
            <pc:docMk/>
            <pc:sldMk cId="3611785172" sldId="256"/>
            <ac:grpSpMk id="25" creationId="{8CFFE6C5-9887-4A20-BB4F-1AB8BCD5B976}"/>
          </ac:grpSpMkLst>
        </pc:grpChg>
        <pc:picChg chg="add del">
          <ac:chgData name="Tatiana Marigliani" userId="ac8b8096-2a97-448d-87c7-8d4af7e2165e" providerId="ADAL" clId="{2BA182C0-16C5-42A7-B78A-59C43A4614DC}" dt="2019-10-02T18:09:29.486" v="332" actId="478"/>
          <ac:picMkLst>
            <pc:docMk/>
            <pc:sldMk cId="3611785172" sldId="256"/>
            <ac:picMk id="4" creationId="{3E13EBF3-BF80-4F86-A3C0-2C366BCD644F}"/>
          </ac:picMkLst>
        </pc:picChg>
        <pc:picChg chg="add del mod modCrop">
          <ac:chgData name="Tatiana Marigliani" userId="ac8b8096-2a97-448d-87c7-8d4af7e2165e" providerId="ADAL" clId="{2BA182C0-16C5-42A7-B78A-59C43A4614DC}" dt="2019-10-02T18:09:51.683" v="336"/>
          <ac:picMkLst>
            <pc:docMk/>
            <pc:sldMk cId="3611785172" sldId="256"/>
            <ac:picMk id="5" creationId="{CABEB545-6A25-4A13-96F9-E73B5148273F}"/>
          </ac:picMkLst>
        </pc:picChg>
        <pc:picChg chg="add del mod modCrop">
          <ac:chgData name="Tatiana Marigliani" userId="ac8b8096-2a97-448d-87c7-8d4af7e2165e" providerId="ADAL" clId="{2BA182C0-16C5-42A7-B78A-59C43A4614DC}" dt="2019-10-02T18:10:35.255" v="340"/>
          <ac:picMkLst>
            <pc:docMk/>
            <pc:sldMk cId="3611785172" sldId="256"/>
            <ac:picMk id="6" creationId="{D9702E7B-E1D6-4287-A21A-B31C6B05EA6A}"/>
          </ac:picMkLst>
        </pc:picChg>
        <pc:picChg chg="add del mod modCrop">
          <ac:chgData name="Tatiana Marigliani" userId="ac8b8096-2a97-448d-87c7-8d4af7e2165e" providerId="ADAL" clId="{2BA182C0-16C5-42A7-B78A-59C43A4614DC}" dt="2019-10-03T21:59:03.132" v="382"/>
          <ac:picMkLst>
            <pc:docMk/>
            <pc:sldMk cId="3611785172" sldId="256"/>
            <ac:picMk id="8" creationId="{BABC82A5-4B05-4DCC-9526-5C8AC1BD215D}"/>
          </ac:picMkLst>
        </pc:picChg>
        <pc:picChg chg="add del mod">
          <ac:chgData name="Tatiana Marigliani" userId="ac8b8096-2a97-448d-87c7-8d4af7e2165e" providerId="ADAL" clId="{2BA182C0-16C5-42A7-B78A-59C43A4614DC}" dt="2019-10-04T13:28:01.151" v="392" actId="478"/>
          <ac:picMkLst>
            <pc:docMk/>
            <pc:sldMk cId="3611785172" sldId="256"/>
            <ac:picMk id="9" creationId="{BABC82A5-4B05-4DCC-9526-5C8AC1BD215D}"/>
          </ac:picMkLst>
        </pc:picChg>
        <pc:picChg chg="add del mod">
          <ac:chgData name="Tatiana Marigliani" userId="ac8b8096-2a97-448d-87c7-8d4af7e2165e" providerId="ADAL" clId="{2BA182C0-16C5-42A7-B78A-59C43A4614DC}" dt="2019-10-04T13:27:37.971" v="389" actId="478"/>
          <ac:picMkLst>
            <pc:docMk/>
            <pc:sldMk cId="3611785172" sldId="256"/>
            <ac:picMk id="10" creationId="{57DC0A37-0A22-4D29-BBD8-28ECE4621E89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11" creationId="{A1C6FB03-543F-4E0E-B866-D4C435810B25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12" creationId="{854B9B40-B4C9-4E06-9735-5DD3281C744D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13" creationId="{DAAB40AD-22D6-4894-84D6-E6CE8244C7EE}"/>
          </ac:picMkLst>
        </pc:picChg>
        <pc:picChg chg="add del mod modCrop">
          <ac:chgData name="Tatiana Marigliani" userId="ac8b8096-2a97-448d-87c7-8d4af7e2165e" providerId="ADAL" clId="{2BA182C0-16C5-42A7-B78A-59C43A4614DC}" dt="2019-10-04T13:29:35.135" v="412" actId="478"/>
          <ac:picMkLst>
            <pc:docMk/>
            <pc:sldMk cId="3611785172" sldId="256"/>
            <ac:picMk id="14" creationId="{756C8B9E-7A3C-4EE8-B72B-5A37878797F2}"/>
          </ac:picMkLst>
        </pc:picChg>
        <pc:picChg chg="add del mod modCrop">
          <ac:chgData name="Tatiana Marigliani" userId="ac8b8096-2a97-448d-87c7-8d4af7e2165e" providerId="ADAL" clId="{2BA182C0-16C5-42A7-B78A-59C43A4614DC}" dt="2019-10-04T13:29:33.765" v="411" actId="478"/>
          <ac:picMkLst>
            <pc:docMk/>
            <pc:sldMk cId="3611785172" sldId="256"/>
            <ac:picMk id="15" creationId="{0C9ACB7C-9207-4366-AE06-FF40000A6942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16" creationId="{6BD9E0BF-6BB7-47EA-B1C6-C13CDDB51F22}"/>
          </ac:picMkLst>
        </pc:picChg>
        <pc:picChg chg="add del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19" creationId="{3F1371A8-088F-403A-9A59-253001EC7FF5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20" creationId="{648E33FE-C921-471B-A7DD-06064259F184}"/>
          </ac:picMkLst>
        </pc:picChg>
        <pc:picChg chg="add mod modCrop">
          <ac:chgData name="Tatiana Marigliani" userId="ac8b8096-2a97-448d-87c7-8d4af7e2165e" providerId="ADAL" clId="{2BA182C0-16C5-42A7-B78A-59C43A4614DC}" dt="2019-10-04T13:40:56.555" v="627" actId="164"/>
          <ac:picMkLst>
            <pc:docMk/>
            <pc:sldMk cId="3611785172" sldId="256"/>
            <ac:picMk id="21" creationId="{CDF3FB12-85CE-4FD7-944C-6C393119F860}"/>
          </ac:picMkLst>
        </pc:picChg>
        <pc:picChg chg="add del mod">
          <ac:chgData name="Tatiana Marigliani" userId="ac8b8096-2a97-448d-87c7-8d4af7e2165e" providerId="ADAL" clId="{2BA182C0-16C5-42A7-B78A-59C43A4614DC}" dt="2019-10-02T19:55:49.050" v="348" actId="478"/>
          <ac:picMkLst>
            <pc:docMk/>
            <pc:sldMk cId="3611785172" sldId="256"/>
            <ac:picMk id="1026" creationId="{4BE564D3-2DD4-43BA-9381-F32846D01372}"/>
          </ac:picMkLst>
        </pc:picChg>
      </pc:sldChg>
      <pc:sldChg chg="addSp delSp modSp add">
        <pc:chgData name="Tatiana Marigliani" userId="ac8b8096-2a97-448d-87c7-8d4af7e2165e" providerId="ADAL" clId="{2BA182C0-16C5-42A7-B78A-59C43A4614DC}" dt="2019-10-03T18:26:51.895" v="375" actId="1076"/>
        <pc:sldMkLst>
          <pc:docMk/>
          <pc:sldMk cId="2648874677" sldId="257"/>
        </pc:sldMkLst>
        <pc:spChg chg="add mod">
          <ac:chgData name="Tatiana Marigliani" userId="ac8b8096-2a97-448d-87c7-8d4af7e2165e" providerId="ADAL" clId="{2BA182C0-16C5-42A7-B78A-59C43A4614DC}" dt="2019-10-03T14:39:49.118" v="356" actId="1076"/>
          <ac:spMkLst>
            <pc:docMk/>
            <pc:sldMk cId="2648874677" sldId="257"/>
            <ac:spMk id="3" creationId="{4AF5FD9B-1105-46D8-BFC2-2F837E383B87}"/>
          </ac:spMkLst>
        </pc:spChg>
        <pc:picChg chg="add del mod modCrop">
          <ac:chgData name="Tatiana Marigliani" userId="ac8b8096-2a97-448d-87c7-8d4af7e2165e" providerId="ADAL" clId="{2BA182C0-16C5-42A7-B78A-59C43A4614DC}" dt="2019-10-02T21:51:14.852" v="352"/>
          <ac:picMkLst>
            <pc:docMk/>
            <pc:sldMk cId="2648874677" sldId="257"/>
            <ac:picMk id="2" creationId="{E6AC5A23-2110-4C6B-99D6-D26AE0FE14D0}"/>
          </ac:picMkLst>
        </pc:picChg>
        <pc:picChg chg="add mod">
          <ac:chgData name="Tatiana Marigliani" userId="ac8b8096-2a97-448d-87c7-8d4af7e2165e" providerId="ADAL" clId="{2BA182C0-16C5-42A7-B78A-59C43A4614DC}" dt="2019-10-03T18:26:51.895" v="375" actId="1076"/>
          <ac:picMkLst>
            <pc:docMk/>
            <pc:sldMk cId="2648874677" sldId="257"/>
            <ac:picMk id="5" creationId="{2C6952CB-12CD-48C4-B1EC-9D6945C8CD7A}"/>
          </ac:picMkLst>
        </pc:picChg>
        <pc:picChg chg="add mod">
          <ac:chgData name="Tatiana Marigliani" userId="ac8b8096-2a97-448d-87c7-8d4af7e2165e" providerId="ADAL" clId="{2BA182C0-16C5-42A7-B78A-59C43A4614DC}" dt="2019-10-03T18:25:46.274" v="358" actId="732"/>
          <ac:picMkLst>
            <pc:docMk/>
            <pc:sldMk cId="2648874677" sldId="257"/>
            <ac:picMk id="2050" creationId="{E0793A54-37D5-4F64-8AAA-D010F4DA2048}"/>
          </ac:picMkLst>
        </pc:picChg>
      </pc:sldChg>
      <pc:sldChg chg="add">
        <pc:chgData name="Tatiana Marigliani" userId="ac8b8096-2a97-448d-87c7-8d4af7e2165e" providerId="ADAL" clId="{2BA182C0-16C5-42A7-B78A-59C43A4614DC}" dt="2019-10-01T13:52:28.449" v="3"/>
        <pc:sldMkLst>
          <pc:docMk/>
          <pc:sldMk cId="2435831370" sldId="258"/>
        </pc:sldMkLst>
      </pc:sldChg>
      <pc:sldChg chg="add">
        <pc:chgData name="Tatiana Marigliani" userId="ac8b8096-2a97-448d-87c7-8d4af7e2165e" providerId="ADAL" clId="{2BA182C0-16C5-42A7-B78A-59C43A4614DC}" dt="2019-10-01T13:52:28.672" v="4"/>
        <pc:sldMkLst>
          <pc:docMk/>
          <pc:sldMk cId="970785991" sldId="259"/>
        </pc:sldMkLst>
      </pc:sldChg>
      <pc:sldChg chg="addSp modSp add ord">
        <pc:chgData name="Tatiana Marigliani" userId="ac8b8096-2a97-448d-87c7-8d4af7e2165e" providerId="ADAL" clId="{2BA182C0-16C5-42A7-B78A-59C43A4614DC}" dt="2019-10-01T14:16:55.306" v="232"/>
        <pc:sldMkLst>
          <pc:docMk/>
          <pc:sldMk cId="1403723144" sldId="260"/>
        </pc:sldMkLst>
        <pc:spChg chg="add mod ord">
          <ac:chgData name="Tatiana Marigliani" userId="ac8b8096-2a97-448d-87c7-8d4af7e2165e" providerId="ADAL" clId="{2BA182C0-16C5-42A7-B78A-59C43A4614DC}" dt="2019-10-01T14:11:52.754" v="72" actId="207"/>
          <ac:spMkLst>
            <pc:docMk/>
            <pc:sldMk cId="1403723144" sldId="260"/>
            <ac:spMk id="2" creationId="{8AD6E9A3-51F7-431B-807D-F4B6A9EEECA4}"/>
          </ac:spMkLst>
        </pc:spChg>
        <pc:spChg chg="add mod">
          <ac:chgData name="Tatiana Marigliani" userId="ac8b8096-2a97-448d-87c7-8d4af7e2165e" providerId="ADAL" clId="{2BA182C0-16C5-42A7-B78A-59C43A4614DC}" dt="2019-10-01T14:11:33.009" v="71" actId="554"/>
          <ac:spMkLst>
            <pc:docMk/>
            <pc:sldMk cId="1403723144" sldId="260"/>
            <ac:spMk id="3" creationId="{0DD8DAB6-2462-4418-915D-EF37459229CE}"/>
          </ac:spMkLst>
        </pc:spChg>
        <pc:spChg chg="add mod ord">
          <ac:chgData name="Tatiana Marigliani" userId="ac8b8096-2a97-448d-87c7-8d4af7e2165e" providerId="ADAL" clId="{2BA182C0-16C5-42A7-B78A-59C43A4614DC}" dt="2019-10-01T14:11:33.009" v="71" actId="554"/>
          <ac:spMkLst>
            <pc:docMk/>
            <pc:sldMk cId="1403723144" sldId="260"/>
            <ac:spMk id="4" creationId="{A8C5EAFF-8EDB-472B-963D-3AD97467264B}"/>
          </ac:spMkLst>
        </pc:spChg>
        <pc:spChg chg="add mod ord">
          <ac:chgData name="Tatiana Marigliani" userId="ac8b8096-2a97-448d-87c7-8d4af7e2165e" providerId="ADAL" clId="{2BA182C0-16C5-42A7-B78A-59C43A4614DC}" dt="2019-10-01T14:11:33.009" v="71" actId="554"/>
          <ac:spMkLst>
            <pc:docMk/>
            <pc:sldMk cId="1403723144" sldId="260"/>
            <ac:spMk id="6" creationId="{F4B14A56-EB4E-4E9F-A57A-0A02784D2F3B}"/>
          </ac:spMkLst>
        </pc:spChg>
        <pc:spChg chg="add mod">
          <ac:chgData name="Tatiana Marigliani" userId="ac8b8096-2a97-448d-87c7-8d4af7e2165e" providerId="ADAL" clId="{2BA182C0-16C5-42A7-B78A-59C43A4614DC}" dt="2019-10-01T14:13:34.314" v="123" actId="1076"/>
          <ac:spMkLst>
            <pc:docMk/>
            <pc:sldMk cId="1403723144" sldId="260"/>
            <ac:spMk id="7" creationId="{54E4C748-95B9-4DC1-91C5-55A12C4C3A08}"/>
          </ac:spMkLst>
        </pc:spChg>
        <pc:spChg chg="add mod">
          <ac:chgData name="Tatiana Marigliani" userId="ac8b8096-2a97-448d-87c7-8d4af7e2165e" providerId="ADAL" clId="{2BA182C0-16C5-42A7-B78A-59C43A4614DC}" dt="2019-10-01T14:13:29.181" v="122" actId="1076"/>
          <ac:spMkLst>
            <pc:docMk/>
            <pc:sldMk cId="1403723144" sldId="260"/>
            <ac:spMk id="8" creationId="{92A1F672-D285-40AD-9155-B8546AE62525}"/>
          </ac:spMkLst>
        </pc:spChg>
        <pc:spChg chg="add mod">
          <ac:chgData name="Tatiana Marigliani" userId="ac8b8096-2a97-448d-87c7-8d4af7e2165e" providerId="ADAL" clId="{2BA182C0-16C5-42A7-B78A-59C43A4614DC}" dt="2019-10-01T14:14:08.561" v="201" actId="1038"/>
          <ac:spMkLst>
            <pc:docMk/>
            <pc:sldMk cId="1403723144" sldId="260"/>
            <ac:spMk id="9" creationId="{647B1957-9275-4A34-920D-330154D0DF3B}"/>
          </ac:spMkLst>
        </pc:spChg>
        <pc:picChg chg="add mod modCrop">
          <ac:chgData name="Tatiana Marigliani" userId="ac8b8096-2a97-448d-87c7-8d4af7e2165e" providerId="ADAL" clId="{2BA182C0-16C5-42A7-B78A-59C43A4614DC}" dt="2019-10-01T14:12:04.189" v="73" actId="1076"/>
          <ac:picMkLst>
            <pc:docMk/>
            <pc:sldMk cId="1403723144" sldId="260"/>
            <ac:picMk id="5" creationId="{50EBE144-42E9-448C-BDEB-E1BCC2F28A8F}"/>
          </ac:picMkLst>
        </pc:picChg>
      </pc:sldChg>
      <pc:sldChg chg="modSp add">
        <pc:chgData name="Tatiana Marigliani" userId="ac8b8096-2a97-448d-87c7-8d4af7e2165e" providerId="ADAL" clId="{2BA182C0-16C5-42A7-B78A-59C43A4614DC}" dt="2019-10-01T14:16:42.346" v="231" actId="1076"/>
        <pc:sldMkLst>
          <pc:docMk/>
          <pc:sldMk cId="1985602443" sldId="261"/>
        </pc:sldMkLst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2" creationId="{8AD6E9A3-51F7-431B-807D-F4B6A9EEECA4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3" creationId="{0DD8DAB6-2462-4418-915D-EF37459229CE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4" creationId="{A8C5EAFF-8EDB-472B-963D-3AD97467264B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6" creationId="{F4B14A56-EB4E-4E9F-A57A-0A02784D2F3B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7" creationId="{54E4C748-95B9-4DC1-91C5-55A12C4C3A08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8" creationId="{92A1F672-D285-40AD-9155-B8546AE62525}"/>
          </ac:spMkLst>
        </pc:spChg>
        <pc:spChg chg="mod">
          <ac:chgData name="Tatiana Marigliani" userId="ac8b8096-2a97-448d-87c7-8d4af7e2165e" providerId="ADAL" clId="{2BA182C0-16C5-42A7-B78A-59C43A4614DC}" dt="2019-10-01T14:16:42.346" v="231" actId="1076"/>
          <ac:spMkLst>
            <pc:docMk/>
            <pc:sldMk cId="1985602443" sldId="261"/>
            <ac:spMk id="9" creationId="{647B1957-9275-4A34-920D-330154D0DF3B}"/>
          </ac:spMkLst>
        </pc:spChg>
        <pc:picChg chg="mod">
          <ac:chgData name="Tatiana Marigliani" userId="ac8b8096-2a97-448d-87c7-8d4af7e2165e" providerId="ADAL" clId="{2BA182C0-16C5-42A7-B78A-59C43A4614DC}" dt="2019-10-01T14:14:23.425" v="203" actId="1076"/>
          <ac:picMkLst>
            <pc:docMk/>
            <pc:sldMk cId="1985602443" sldId="261"/>
            <ac:picMk id="5" creationId="{50EBE144-42E9-448C-BDEB-E1BCC2F28A8F}"/>
          </ac:picMkLst>
        </pc:picChg>
      </pc:sldChg>
      <pc:sldChg chg="addSp delSp modSp add">
        <pc:chgData name="Tatiana Marigliani" userId="ac8b8096-2a97-448d-87c7-8d4af7e2165e" providerId="ADAL" clId="{2BA182C0-16C5-42A7-B78A-59C43A4614DC}" dt="2019-10-01T14:23:30.145" v="330" actId="1076"/>
        <pc:sldMkLst>
          <pc:docMk/>
          <pc:sldMk cId="2265525658" sldId="262"/>
        </pc:sldMkLst>
        <pc:spChg chg="mod">
          <ac:chgData name="Tatiana Marigliani" userId="ac8b8096-2a97-448d-87c7-8d4af7e2165e" providerId="ADAL" clId="{2BA182C0-16C5-42A7-B78A-59C43A4614DC}" dt="2019-10-01T14:17:53.751" v="236" actId="14100"/>
          <ac:spMkLst>
            <pc:docMk/>
            <pc:sldMk cId="2265525658" sldId="262"/>
            <ac:spMk id="2" creationId="{8AD6E9A3-51F7-431B-807D-F4B6A9EEECA4}"/>
          </ac:spMkLst>
        </pc:spChg>
        <pc:spChg chg="del">
          <ac:chgData name="Tatiana Marigliani" userId="ac8b8096-2a97-448d-87c7-8d4af7e2165e" providerId="ADAL" clId="{2BA182C0-16C5-42A7-B78A-59C43A4614DC}" dt="2019-10-01T14:17:47.089" v="234" actId="478"/>
          <ac:spMkLst>
            <pc:docMk/>
            <pc:sldMk cId="2265525658" sldId="262"/>
            <ac:spMk id="4" creationId="{A8C5EAFF-8EDB-472B-963D-3AD97467264B}"/>
          </ac:spMkLst>
        </pc:spChg>
        <pc:spChg chg="del">
          <ac:chgData name="Tatiana Marigliani" userId="ac8b8096-2a97-448d-87c7-8d4af7e2165e" providerId="ADAL" clId="{2BA182C0-16C5-42A7-B78A-59C43A4614DC}" dt="2019-10-01T14:17:47.089" v="234" actId="478"/>
          <ac:spMkLst>
            <pc:docMk/>
            <pc:sldMk cId="2265525658" sldId="262"/>
            <ac:spMk id="6" creationId="{F4B14A56-EB4E-4E9F-A57A-0A02784D2F3B}"/>
          </ac:spMkLst>
        </pc:spChg>
        <pc:spChg chg="del">
          <ac:chgData name="Tatiana Marigliani" userId="ac8b8096-2a97-448d-87c7-8d4af7e2165e" providerId="ADAL" clId="{2BA182C0-16C5-42A7-B78A-59C43A4614DC}" dt="2019-10-01T14:17:49.924" v="235" actId="478"/>
          <ac:spMkLst>
            <pc:docMk/>
            <pc:sldMk cId="2265525658" sldId="262"/>
            <ac:spMk id="7" creationId="{54E4C748-95B9-4DC1-91C5-55A12C4C3A08}"/>
          </ac:spMkLst>
        </pc:spChg>
        <pc:spChg chg="del">
          <ac:chgData name="Tatiana Marigliani" userId="ac8b8096-2a97-448d-87c7-8d4af7e2165e" providerId="ADAL" clId="{2BA182C0-16C5-42A7-B78A-59C43A4614DC}" dt="2019-10-01T14:17:49.924" v="235" actId="478"/>
          <ac:spMkLst>
            <pc:docMk/>
            <pc:sldMk cId="2265525658" sldId="262"/>
            <ac:spMk id="9" creationId="{647B1957-9275-4A34-920D-330154D0DF3B}"/>
          </ac:spMkLst>
        </pc:spChg>
        <pc:spChg chg="add mod">
          <ac:chgData name="Tatiana Marigliani" userId="ac8b8096-2a97-448d-87c7-8d4af7e2165e" providerId="ADAL" clId="{2BA182C0-16C5-42A7-B78A-59C43A4614DC}" dt="2019-10-01T14:20:08.286" v="291" actId="14100"/>
          <ac:spMkLst>
            <pc:docMk/>
            <pc:sldMk cId="2265525658" sldId="262"/>
            <ac:spMk id="10" creationId="{3988AE8F-62D5-4E06-B323-F3CABE8DB563}"/>
          </ac:spMkLst>
        </pc:spChg>
        <pc:spChg chg="add mod">
          <ac:chgData name="Tatiana Marigliani" userId="ac8b8096-2a97-448d-87c7-8d4af7e2165e" providerId="ADAL" clId="{2BA182C0-16C5-42A7-B78A-59C43A4614DC}" dt="2019-10-01T14:18:26.519" v="245" actId="571"/>
          <ac:spMkLst>
            <pc:docMk/>
            <pc:sldMk cId="2265525658" sldId="262"/>
            <ac:spMk id="11" creationId="{3A0AA8C3-B31B-410F-97A7-8B55E120B9D8}"/>
          </ac:spMkLst>
        </pc:spChg>
        <pc:spChg chg="add mod">
          <ac:chgData name="Tatiana Marigliani" userId="ac8b8096-2a97-448d-87c7-8d4af7e2165e" providerId="ADAL" clId="{2BA182C0-16C5-42A7-B78A-59C43A4614DC}" dt="2019-10-01T14:19:44.205" v="280" actId="207"/>
          <ac:spMkLst>
            <pc:docMk/>
            <pc:sldMk cId="2265525658" sldId="262"/>
            <ac:spMk id="12" creationId="{8970FBE2-7170-4AC2-ABB2-71217D8A5969}"/>
          </ac:spMkLst>
        </pc:spChg>
        <pc:spChg chg="add mod">
          <ac:chgData name="Tatiana Marigliani" userId="ac8b8096-2a97-448d-87c7-8d4af7e2165e" providerId="ADAL" clId="{2BA182C0-16C5-42A7-B78A-59C43A4614DC}" dt="2019-10-01T14:19:51.212" v="281" actId="207"/>
          <ac:spMkLst>
            <pc:docMk/>
            <pc:sldMk cId="2265525658" sldId="262"/>
            <ac:spMk id="13" creationId="{3B9973FE-BDF1-4D99-A0F2-0551EDD6C722}"/>
          </ac:spMkLst>
        </pc:spChg>
        <pc:spChg chg="add mod">
          <ac:chgData name="Tatiana Marigliani" userId="ac8b8096-2a97-448d-87c7-8d4af7e2165e" providerId="ADAL" clId="{2BA182C0-16C5-42A7-B78A-59C43A4614DC}" dt="2019-10-01T14:20:05.689" v="290" actId="14100"/>
          <ac:spMkLst>
            <pc:docMk/>
            <pc:sldMk cId="2265525658" sldId="262"/>
            <ac:spMk id="14" creationId="{0B8BD902-5628-400F-A9CD-FE63F2B2CD1A}"/>
          </ac:spMkLst>
        </pc:spChg>
        <pc:spChg chg="add mod">
          <ac:chgData name="Tatiana Marigliani" userId="ac8b8096-2a97-448d-87c7-8d4af7e2165e" providerId="ADAL" clId="{2BA182C0-16C5-42A7-B78A-59C43A4614DC}" dt="2019-10-01T14:23:14.501" v="325" actId="1076"/>
          <ac:spMkLst>
            <pc:docMk/>
            <pc:sldMk cId="2265525658" sldId="262"/>
            <ac:spMk id="15" creationId="{282A576F-B36C-4BDE-9B44-D4BD957DE3A0}"/>
          </ac:spMkLst>
        </pc:spChg>
        <pc:spChg chg="add mod">
          <ac:chgData name="Tatiana Marigliani" userId="ac8b8096-2a97-448d-87c7-8d4af7e2165e" providerId="ADAL" clId="{2BA182C0-16C5-42A7-B78A-59C43A4614DC}" dt="2019-10-01T14:23:25.335" v="328" actId="1076"/>
          <ac:spMkLst>
            <pc:docMk/>
            <pc:sldMk cId="2265525658" sldId="262"/>
            <ac:spMk id="16" creationId="{A1C36A33-C1ED-4D29-A1D6-5E847CF69C92}"/>
          </ac:spMkLst>
        </pc:spChg>
        <pc:spChg chg="add mod">
          <ac:chgData name="Tatiana Marigliani" userId="ac8b8096-2a97-448d-87c7-8d4af7e2165e" providerId="ADAL" clId="{2BA182C0-16C5-42A7-B78A-59C43A4614DC}" dt="2019-10-01T14:23:30.145" v="330" actId="1076"/>
          <ac:spMkLst>
            <pc:docMk/>
            <pc:sldMk cId="2265525658" sldId="262"/>
            <ac:spMk id="17" creationId="{4DD03275-CE11-4DB6-AAB7-21A1A27D9EAF}"/>
          </ac:spMkLst>
        </pc:spChg>
        <pc:picChg chg="mod">
          <ac:chgData name="Tatiana Marigliani" userId="ac8b8096-2a97-448d-87c7-8d4af7e2165e" providerId="ADAL" clId="{2BA182C0-16C5-42A7-B78A-59C43A4614DC}" dt="2019-10-01T14:17:56.092" v="237" actId="1076"/>
          <ac:picMkLst>
            <pc:docMk/>
            <pc:sldMk cId="2265525658" sldId="262"/>
            <ac:picMk id="5" creationId="{50EBE144-42E9-448C-BDEB-E1BCC2F28A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724C8-EF8C-47B6-A3B8-BDE7B6FA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B8F8C-4FFB-42A7-8BFA-8439A125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CB5D4-073D-4B3A-9491-9404A0D1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6A81F-2615-424E-8547-79BFFC6C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7B532-0B4A-497A-821D-FBDEB5C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02E7-65CB-4703-83CA-09CE837C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39E6AB-65AC-4DA9-8007-4B4515E9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BDAD-DE39-4339-8D2B-1843F271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0D9E0-A5B7-4AE6-BC0E-B8063F8B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BE397F-79F4-436C-9CA2-940C611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5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F23FBA-6536-4CAF-AFCE-74F95068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653D92-7C49-4111-94AA-57C342C1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2221D-C491-40FF-8277-51247584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DED5D-3E5A-444C-B3AB-92CFF200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76C3D-CA8B-4DA5-AAB5-1FCA0AC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72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A3F6-F2DA-4121-81D8-27A9B0E9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9BC35-404B-4E52-97F8-28FB0A4C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FE406-AC73-4D05-8FEE-4C966BA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2BBF5-2EE9-4A1B-B900-372C2A0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3AA3C-E949-4AEF-9A3B-4571D187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2AB3-2F26-41D5-BBF8-B7259113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C6E946-2802-401F-8E81-3E484017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643DB-B0C5-4449-8896-493E382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EF179-5AD3-484F-BEBD-77E3B712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6FDE2-D248-49BC-AE89-6E3F6356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C857-C0C7-44D7-98BA-684C51DE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DCD58-6855-45DE-B651-9F4BAB026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019608-C49D-49F9-8492-E92B9324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93D80F-5823-4B9E-89A7-23F8164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B7DE9-4CCC-4153-98F0-813DA35E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C2EA04-2379-4477-A090-F9519E51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4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B928-8496-494E-BB9D-881CA12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BC39B-0897-40F6-896F-12BB44FD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F4421-1827-4D0F-AD52-D86911BF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476F72-3B84-4984-89AF-9043EEB0A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BABD40-E3C9-468C-BD6D-A0A0B6F7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6FA30D-5016-444C-88F4-111CA40B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82EC97-0871-4748-B323-E6FD0D6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9557B8-8FB6-4A1B-A3F7-8FD773D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53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10347-CA75-48BB-8DCB-FDAB453A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743F3D-A208-4B1D-A390-667084B0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AFFBAB-884A-44B4-88D3-0E85E16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928C34-AEC6-4BFF-A295-BC869B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699CE8-7645-4EA1-A5E6-13C472C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9A25A-9454-440B-A413-6F309B70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5BEB48-9B4C-4E23-BFA9-4BCB4239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8DBA5-CD5B-45D5-978F-8330C7A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F92F8-C24D-4ADA-AFA3-7DAFC9E8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D8285-8503-4826-9008-D625352E7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D9176-A1C4-4B81-B86F-B07DB8D2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8FA72-76AE-47FB-9642-DF48DC0D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DC51B-C8A7-4659-BF7B-68F0AE9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A4C-2F46-4679-B7E6-58887C52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77CCD6-DD21-4E0B-B803-D63486F11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76E555-B4C6-4EB7-B5BC-625EC162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9B6A7-0991-44E0-BE97-16B16F23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56FFF8-B4D4-45D2-B6E8-5ACC667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4D2108-F347-4E58-B418-D7A85BFF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17F5B6-943C-428E-987A-8788871F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AF7E2-0159-484F-B26C-17EA2E66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D4D030-4FA2-41AD-8418-EC15FAA89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0A6CA-1C77-4595-8E5D-A5E970D10EC4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3AC8A-B707-4592-A3F7-A03BBB14A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AB693-FE6C-462D-8606-1BE38A25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B63A-C69A-4E53-A929-B72A6ED1A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9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D6E9A3-51F7-431B-807D-F4B6A9EEECA4}"/>
              </a:ext>
            </a:extLst>
          </p:cNvPr>
          <p:cNvSpPr/>
          <p:nvPr/>
        </p:nvSpPr>
        <p:spPr>
          <a:xfrm>
            <a:off x="424618" y="379827"/>
            <a:ext cx="11412000" cy="900000"/>
          </a:xfrm>
          <a:prstGeom prst="rect">
            <a:avLst/>
          </a:prstGeom>
          <a:solidFill>
            <a:srgbClr val="E2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F4B14A56-EB4E-4E9F-A57A-0A02784D2F3B}"/>
              </a:ext>
            </a:extLst>
          </p:cNvPr>
          <p:cNvSpPr/>
          <p:nvPr/>
        </p:nvSpPr>
        <p:spPr>
          <a:xfrm>
            <a:off x="7685052" y="379827"/>
            <a:ext cx="4104000" cy="900000"/>
          </a:xfrm>
          <a:prstGeom prst="parallelogram">
            <a:avLst>
              <a:gd name="adj" fmla="val 52972"/>
            </a:avLst>
          </a:prstGeom>
          <a:solidFill>
            <a:srgbClr val="E4BE2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A8C5EAFF-8EDB-472B-963D-3AD97467264B}"/>
              </a:ext>
            </a:extLst>
          </p:cNvPr>
          <p:cNvSpPr/>
          <p:nvPr/>
        </p:nvSpPr>
        <p:spPr>
          <a:xfrm>
            <a:off x="4029592" y="379827"/>
            <a:ext cx="4104000" cy="900000"/>
          </a:xfrm>
          <a:prstGeom prst="parallelogram">
            <a:avLst>
              <a:gd name="adj" fmla="val 52972"/>
            </a:avLst>
          </a:prstGeom>
          <a:solidFill>
            <a:srgbClr val="327FC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0DD8DAB6-2462-4418-915D-EF37459229CE}"/>
              </a:ext>
            </a:extLst>
          </p:cNvPr>
          <p:cNvSpPr/>
          <p:nvPr/>
        </p:nvSpPr>
        <p:spPr>
          <a:xfrm>
            <a:off x="424618" y="379827"/>
            <a:ext cx="4104000" cy="900000"/>
          </a:xfrm>
          <a:prstGeom prst="parallelogram">
            <a:avLst>
              <a:gd name="adj" fmla="val 52972"/>
            </a:avLst>
          </a:prstGeom>
          <a:solidFill>
            <a:srgbClr val="2E9E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E144-42E9-448C-BDEB-E1BCC2F28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6" t="21288" r="56269" b="2719"/>
          <a:stretch/>
        </p:blipFill>
        <p:spPr>
          <a:xfrm>
            <a:off x="11347938" y="3097384"/>
            <a:ext cx="3826412" cy="49799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E4C748-95B9-4DC1-91C5-55A12C4C3A08}"/>
              </a:ext>
            </a:extLst>
          </p:cNvPr>
          <p:cNvSpPr txBox="1"/>
          <p:nvPr/>
        </p:nvSpPr>
        <p:spPr>
          <a:xfrm>
            <a:off x="4458848" y="818162"/>
            <a:ext cx="322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ENSINO FUNDAMENTAL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A1F672-D285-40AD-9155-B8546AE62525}"/>
              </a:ext>
            </a:extLst>
          </p:cNvPr>
          <p:cNvSpPr txBox="1"/>
          <p:nvPr/>
        </p:nvSpPr>
        <p:spPr>
          <a:xfrm>
            <a:off x="1047990" y="818162"/>
            <a:ext cx="285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EDUCAÇÃO INFANTIL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B1957-9275-4A34-920D-330154D0DF3B}"/>
              </a:ext>
            </a:extLst>
          </p:cNvPr>
          <p:cNvSpPr txBox="1"/>
          <p:nvPr/>
        </p:nvSpPr>
        <p:spPr>
          <a:xfrm>
            <a:off x="8238653" y="818162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ENSINO MÉDIO</a:t>
            </a:r>
          </a:p>
        </p:txBody>
      </p:sp>
    </p:spTree>
    <p:extLst>
      <p:ext uri="{BB962C8B-B14F-4D97-AF65-F5344CB8AC3E}">
        <p14:creationId xmlns:p14="http://schemas.microsoft.com/office/powerpoint/2010/main" val="19856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D6E9A3-51F7-431B-807D-F4B6A9EEECA4}"/>
              </a:ext>
            </a:extLst>
          </p:cNvPr>
          <p:cNvSpPr/>
          <p:nvPr/>
        </p:nvSpPr>
        <p:spPr>
          <a:xfrm>
            <a:off x="970671" y="907366"/>
            <a:ext cx="6330462" cy="4642339"/>
          </a:xfrm>
          <a:prstGeom prst="rect">
            <a:avLst/>
          </a:prstGeom>
          <a:solidFill>
            <a:srgbClr val="E2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F4B14A56-EB4E-4E9F-A57A-0A02784D2F3B}"/>
              </a:ext>
            </a:extLst>
          </p:cNvPr>
          <p:cNvSpPr/>
          <p:nvPr/>
        </p:nvSpPr>
        <p:spPr>
          <a:xfrm>
            <a:off x="3868615" y="869705"/>
            <a:ext cx="3432517" cy="4680000"/>
          </a:xfrm>
          <a:prstGeom prst="parallelogram">
            <a:avLst>
              <a:gd name="adj" fmla="val 52972"/>
            </a:avLst>
          </a:prstGeom>
          <a:solidFill>
            <a:srgbClr val="E4BE2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A8C5EAFF-8EDB-472B-963D-3AD97467264B}"/>
              </a:ext>
            </a:extLst>
          </p:cNvPr>
          <p:cNvSpPr/>
          <p:nvPr/>
        </p:nvSpPr>
        <p:spPr>
          <a:xfrm>
            <a:off x="2419643" y="869705"/>
            <a:ext cx="3432517" cy="4680000"/>
          </a:xfrm>
          <a:prstGeom prst="parallelogram">
            <a:avLst>
              <a:gd name="adj" fmla="val 52972"/>
            </a:avLst>
          </a:prstGeom>
          <a:solidFill>
            <a:srgbClr val="327FC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0DD8DAB6-2462-4418-915D-EF37459229CE}"/>
              </a:ext>
            </a:extLst>
          </p:cNvPr>
          <p:cNvSpPr/>
          <p:nvPr/>
        </p:nvSpPr>
        <p:spPr>
          <a:xfrm>
            <a:off x="970670" y="869705"/>
            <a:ext cx="3432517" cy="4680000"/>
          </a:xfrm>
          <a:prstGeom prst="parallelogram">
            <a:avLst>
              <a:gd name="adj" fmla="val 52972"/>
            </a:avLst>
          </a:prstGeom>
          <a:solidFill>
            <a:srgbClr val="2E9E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E144-42E9-448C-BDEB-E1BCC2F28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6" t="21288" r="56269" b="2719"/>
          <a:stretch/>
        </p:blipFill>
        <p:spPr>
          <a:xfrm>
            <a:off x="9308123" y="1294228"/>
            <a:ext cx="3826412" cy="49799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E4C748-95B9-4DC1-91C5-55A12C4C3A08}"/>
              </a:ext>
            </a:extLst>
          </p:cNvPr>
          <p:cNvSpPr txBox="1"/>
          <p:nvPr/>
        </p:nvSpPr>
        <p:spPr>
          <a:xfrm rot="17444797">
            <a:off x="2734356" y="3766262"/>
            <a:ext cx="322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ENSINO FUNDAMENTAL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A1F672-D285-40AD-9155-B8546AE62525}"/>
              </a:ext>
            </a:extLst>
          </p:cNvPr>
          <p:cNvSpPr txBox="1"/>
          <p:nvPr/>
        </p:nvSpPr>
        <p:spPr>
          <a:xfrm rot="17444797">
            <a:off x="1409610" y="3901113"/>
            <a:ext cx="285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EDUCAÇÃO INFANTIL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B1957-9275-4A34-920D-330154D0DF3B}"/>
              </a:ext>
            </a:extLst>
          </p:cNvPr>
          <p:cNvSpPr txBox="1"/>
          <p:nvPr/>
        </p:nvSpPr>
        <p:spPr>
          <a:xfrm rot="17444797">
            <a:off x="4560599" y="4270387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ENSINO MÉDIO</a:t>
            </a:r>
          </a:p>
        </p:txBody>
      </p:sp>
    </p:spTree>
    <p:extLst>
      <p:ext uri="{BB962C8B-B14F-4D97-AF65-F5344CB8AC3E}">
        <p14:creationId xmlns:p14="http://schemas.microsoft.com/office/powerpoint/2010/main" val="14037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D6E9A3-51F7-431B-807D-F4B6A9EEECA4}"/>
              </a:ext>
            </a:extLst>
          </p:cNvPr>
          <p:cNvSpPr/>
          <p:nvPr/>
        </p:nvSpPr>
        <p:spPr>
          <a:xfrm>
            <a:off x="970671" y="907366"/>
            <a:ext cx="9180464" cy="4642339"/>
          </a:xfrm>
          <a:prstGeom prst="rect">
            <a:avLst/>
          </a:prstGeom>
          <a:solidFill>
            <a:srgbClr val="E2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0DD8DAB6-2462-4418-915D-EF37459229CE}"/>
              </a:ext>
            </a:extLst>
          </p:cNvPr>
          <p:cNvSpPr/>
          <p:nvPr/>
        </p:nvSpPr>
        <p:spPr>
          <a:xfrm>
            <a:off x="970670" y="869705"/>
            <a:ext cx="3432517" cy="4680000"/>
          </a:xfrm>
          <a:prstGeom prst="parallelogram">
            <a:avLst>
              <a:gd name="adj" fmla="val 52972"/>
            </a:avLst>
          </a:prstGeom>
          <a:solidFill>
            <a:srgbClr val="2E9E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E144-42E9-448C-BDEB-E1BCC2F28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6" t="21288" r="56269" b="2719"/>
          <a:stretch/>
        </p:blipFill>
        <p:spPr>
          <a:xfrm>
            <a:off x="10391335" y="869705"/>
            <a:ext cx="3826412" cy="49799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A1F672-D285-40AD-9155-B8546AE62525}"/>
              </a:ext>
            </a:extLst>
          </p:cNvPr>
          <p:cNvSpPr txBox="1"/>
          <p:nvPr/>
        </p:nvSpPr>
        <p:spPr>
          <a:xfrm rot="17444797">
            <a:off x="1409610" y="3901113"/>
            <a:ext cx="285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EDUCAÇÃO INFANTIL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3988AE8F-62D5-4E06-B323-F3CABE8DB563}"/>
              </a:ext>
            </a:extLst>
          </p:cNvPr>
          <p:cNvSpPr/>
          <p:nvPr/>
        </p:nvSpPr>
        <p:spPr>
          <a:xfrm>
            <a:off x="4013456" y="1026942"/>
            <a:ext cx="5327493" cy="998807"/>
          </a:xfrm>
          <a:prstGeom prst="parallelogram">
            <a:avLst>
              <a:gd name="adj" fmla="val 38887"/>
            </a:avLst>
          </a:prstGeom>
          <a:solidFill>
            <a:srgbClr val="2F9F0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8970FBE2-7170-4AC2-ABB2-71217D8A5969}"/>
              </a:ext>
            </a:extLst>
          </p:cNvPr>
          <p:cNvSpPr/>
          <p:nvPr/>
        </p:nvSpPr>
        <p:spPr>
          <a:xfrm>
            <a:off x="3607330" y="2117189"/>
            <a:ext cx="5733619" cy="998807"/>
          </a:xfrm>
          <a:prstGeom prst="parallelogram">
            <a:avLst>
              <a:gd name="adj" fmla="val 38887"/>
            </a:avLst>
          </a:prstGeom>
          <a:solidFill>
            <a:srgbClr val="2E9E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3B9973FE-BDF1-4D99-A0F2-0551EDD6C722}"/>
              </a:ext>
            </a:extLst>
          </p:cNvPr>
          <p:cNvSpPr/>
          <p:nvPr/>
        </p:nvSpPr>
        <p:spPr>
          <a:xfrm>
            <a:off x="3186986" y="3242601"/>
            <a:ext cx="6153963" cy="998807"/>
          </a:xfrm>
          <a:prstGeom prst="parallelogram">
            <a:avLst>
              <a:gd name="adj" fmla="val 38887"/>
            </a:avLst>
          </a:prstGeom>
          <a:solidFill>
            <a:srgbClr val="2B9D4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0B8BD902-5628-400F-A9CD-FE63F2B2CD1A}"/>
              </a:ext>
            </a:extLst>
          </p:cNvPr>
          <p:cNvSpPr/>
          <p:nvPr/>
        </p:nvSpPr>
        <p:spPr>
          <a:xfrm>
            <a:off x="2771336" y="4382085"/>
            <a:ext cx="6569613" cy="998807"/>
          </a:xfrm>
          <a:prstGeom prst="parallelogram">
            <a:avLst>
              <a:gd name="adj" fmla="val 38887"/>
            </a:avLst>
          </a:prstGeom>
          <a:solidFill>
            <a:srgbClr val="2B9D4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2A576F-B36C-4BDE-9B44-D4BD957DE3A0}"/>
              </a:ext>
            </a:extLst>
          </p:cNvPr>
          <p:cNvSpPr txBox="1"/>
          <p:nvPr/>
        </p:nvSpPr>
        <p:spPr>
          <a:xfrm>
            <a:off x="5947762" y="1172402"/>
            <a:ext cx="299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Direitos de aprendizagem e desenvolvimento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C36A33-C1ED-4D29-A1D6-5E847CF69C92}"/>
              </a:ext>
            </a:extLst>
          </p:cNvPr>
          <p:cNvSpPr txBox="1"/>
          <p:nvPr/>
        </p:nvSpPr>
        <p:spPr>
          <a:xfrm>
            <a:off x="7108346" y="2283753"/>
            <a:ext cx="183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Campos de</a:t>
            </a:r>
          </a:p>
          <a:p>
            <a:pPr algn="r"/>
            <a:r>
              <a:rPr lang="pt-BR" sz="2000" b="1" dirty="0">
                <a:solidFill>
                  <a:schemeClr val="bg1"/>
                </a:solidFill>
              </a:rPr>
              <a:t>experiências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D03275-CE11-4DB6-AAB7-21A1A27D9EAF}"/>
              </a:ext>
            </a:extLst>
          </p:cNvPr>
          <p:cNvSpPr txBox="1"/>
          <p:nvPr/>
        </p:nvSpPr>
        <p:spPr>
          <a:xfrm>
            <a:off x="7108345" y="3359686"/>
            <a:ext cx="183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Campos de</a:t>
            </a:r>
          </a:p>
          <a:p>
            <a:pPr algn="r"/>
            <a:r>
              <a:rPr lang="pt-BR" sz="2000" b="1" dirty="0">
                <a:solidFill>
                  <a:schemeClr val="bg1"/>
                </a:solidFill>
              </a:rPr>
              <a:t>experiências</a:t>
            </a:r>
          </a:p>
        </p:txBody>
      </p:sp>
    </p:spTree>
    <p:extLst>
      <p:ext uri="{BB962C8B-B14F-4D97-AF65-F5344CB8AC3E}">
        <p14:creationId xmlns:p14="http://schemas.microsoft.com/office/powerpoint/2010/main" val="22655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CFFE6C5-9887-4A20-BB4F-1AB8BCD5B976}"/>
              </a:ext>
            </a:extLst>
          </p:cNvPr>
          <p:cNvGrpSpPr/>
          <p:nvPr/>
        </p:nvGrpSpPr>
        <p:grpSpPr>
          <a:xfrm>
            <a:off x="9975034" y="1543050"/>
            <a:ext cx="1882578" cy="4775462"/>
            <a:chOff x="697683" y="-1824029"/>
            <a:chExt cx="3112317" cy="789489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8FE7EE2-D37B-4CB4-BBA7-8264BE871CDF}"/>
                </a:ext>
              </a:extLst>
            </p:cNvPr>
            <p:cNvSpPr/>
            <p:nvPr/>
          </p:nvSpPr>
          <p:spPr>
            <a:xfrm>
              <a:off x="697683" y="-1824029"/>
              <a:ext cx="3112317" cy="78948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1C6FB03-543F-4E0E-B866-D4C435810B25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9" t="38548" r="57854" b="55250"/>
            <a:stretch/>
          </p:blipFill>
          <p:spPr>
            <a:xfrm>
              <a:off x="835045" y="4157991"/>
              <a:ext cx="876300" cy="4064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54B9B40-B4C9-4E06-9735-5DD3281C744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1" t="38257" r="67072" b="55541"/>
            <a:stretch/>
          </p:blipFill>
          <p:spPr>
            <a:xfrm>
              <a:off x="1190625" y="2245053"/>
              <a:ext cx="876300" cy="4064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AAB40AD-22D6-4894-84D6-E6CE8244C7E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6" t="38160" r="76297" b="55638"/>
            <a:stretch/>
          </p:blipFill>
          <p:spPr>
            <a:xfrm>
              <a:off x="806450" y="392082"/>
              <a:ext cx="876300" cy="4064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838E11-2124-46D5-83BF-61CDC8B80DB2}"/>
                </a:ext>
              </a:extLst>
            </p:cNvPr>
            <p:cNvSpPr/>
            <p:nvPr/>
          </p:nvSpPr>
          <p:spPr>
            <a:xfrm>
              <a:off x="1621790" y="398431"/>
              <a:ext cx="1565910" cy="399600"/>
            </a:xfrm>
            <a:prstGeom prst="rect">
              <a:avLst/>
            </a:prstGeom>
            <a:solidFill>
              <a:srgbClr val="2E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959D053-0457-40BD-8B25-F5BAAC1E27B7}"/>
                </a:ext>
              </a:extLst>
            </p:cNvPr>
            <p:cNvSpPr/>
            <p:nvPr/>
          </p:nvSpPr>
          <p:spPr>
            <a:xfrm>
              <a:off x="2057400" y="2248678"/>
              <a:ext cx="1565910" cy="399600"/>
            </a:xfrm>
            <a:prstGeom prst="rect">
              <a:avLst/>
            </a:prstGeom>
            <a:solidFill>
              <a:srgbClr val="327F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E023DC7-9A97-4317-AEFA-E906CD9E8557}"/>
                </a:ext>
              </a:extLst>
            </p:cNvPr>
            <p:cNvSpPr/>
            <p:nvPr/>
          </p:nvSpPr>
          <p:spPr>
            <a:xfrm>
              <a:off x="1658005" y="4161616"/>
              <a:ext cx="1565910" cy="399600"/>
            </a:xfrm>
            <a:prstGeom prst="rect">
              <a:avLst/>
            </a:prstGeom>
            <a:solidFill>
              <a:srgbClr val="E4B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BD9E0BF-6BB7-47EA-B1C6-C13CDDB51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3" t="20682" r="35209" b="13450"/>
            <a:stretch/>
          </p:blipFill>
          <p:spPr>
            <a:xfrm>
              <a:off x="829965" y="787137"/>
              <a:ext cx="2357735" cy="133091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3F1371A8-088F-403A-9A59-253001EC7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6" t="20486" r="34896" b="12864"/>
            <a:stretch/>
          </p:blipFill>
          <p:spPr>
            <a:xfrm>
              <a:off x="842665" y="4536092"/>
              <a:ext cx="2381250" cy="1348848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648E33FE-C921-471B-A7DD-06064259F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05" t="20877" r="35104" b="14289"/>
            <a:stretch/>
          </p:blipFill>
          <p:spPr>
            <a:xfrm>
              <a:off x="1192397" y="2660978"/>
              <a:ext cx="2399377" cy="1330918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CDF3FB12-85CE-4FD7-944C-6C393119F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3" t="21073" r="35104" b="14036"/>
            <a:stretch/>
          </p:blipFill>
          <p:spPr>
            <a:xfrm>
              <a:off x="1221592" y="-1127247"/>
              <a:ext cx="2389233" cy="1330915"/>
            </a:xfrm>
            <a:prstGeom prst="rect">
              <a:avLst/>
            </a:prstGeom>
          </p:spPr>
        </p:pic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C1B3A97-BE52-4B0A-A058-5121468C8A87}"/>
                </a:ext>
              </a:extLst>
            </p:cNvPr>
            <p:cNvSpPr/>
            <p:nvPr/>
          </p:nvSpPr>
          <p:spPr>
            <a:xfrm>
              <a:off x="1221591" y="-1526847"/>
              <a:ext cx="2389233" cy="39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44EF29-2704-462E-8B4E-48BAE1BC5B58}"/>
              </a:ext>
            </a:extLst>
          </p:cNvPr>
          <p:cNvSpPr txBox="1"/>
          <p:nvPr/>
        </p:nvSpPr>
        <p:spPr>
          <a:xfrm>
            <a:off x="10275516" y="1751498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36117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F5FD9B-1105-46D8-BFC2-2F837E383B87}"/>
              </a:ext>
            </a:extLst>
          </p:cNvPr>
          <p:cNvSpPr/>
          <p:nvPr/>
        </p:nvSpPr>
        <p:spPr>
          <a:xfrm>
            <a:off x="7401875" y="479322"/>
            <a:ext cx="2802194" cy="5899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Estudos apontam que não reconhecemos rostos por suas características individuais, mas por seu conjunto">
            <a:extLst>
              <a:ext uri="{FF2B5EF4-FFF2-40B4-BE49-F238E27FC236}">
                <a16:creationId xmlns:a16="http://schemas.microsoft.com/office/drawing/2014/main" id="{E0793A54-37D5-4F64-8AAA-D010F4DA2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80"/>
          <a:stretch/>
        </p:blipFill>
        <p:spPr bwMode="auto">
          <a:xfrm>
            <a:off x="3905250" y="3840480"/>
            <a:ext cx="4381500" cy="8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studos apontam que não reconhecemos rostos por suas características individuais, mas por seu conjunto">
            <a:extLst>
              <a:ext uri="{FF2B5EF4-FFF2-40B4-BE49-F238E27FC236}">
                <a16:creationId xmlns:a16="http://schemas.microsoft.com/office/drawing/2014/main" id="{2C6952CB-12CD-48C4-B1EC-9D6945C8C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33340" r="-196" b="33340"/>
          <a:stretch/>
        </p:blipFill>
        <p:spPr bwMode="auto">
          <a:xfrm>
            <a:off x="1570696" y="2887980"/>
            <a:ext cx="4381500" cy="8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7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8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78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9D4C38327DEE4E8722BAE5A680D1D3" ma:contentTypeVersion="10" ma:contentTypeDescription="Crie um novo documento." ma:contentTypeScope="" ma:versionID="7c1673591337003b8b58847a897ddefd">
  <xsd:schema xmlns:xsd="http://www.w3.org/2001/XMLSchema" xmlns:xs="http://www.w3.org/2001/XMLSchema" xmlns:p="http://schemas.microsoft.com/office/2006/metadata/properties" xmlns:ns2="9acc83d5-1e70-4d39-a646-82c040f006c9" xmlns:ns3="37760594-82aa-457c-9cec-19b1a33a5a37" targetNamespace="http://schemas.microsoft.com/office/2006/metadata/properties" ma:root="true" ma:fieldsID="956409fdf50c6b1ac5f8c567873a2c7d" ns2:_="" ns3:_="">
    <xsd:import namespace="9acc83d5-1e70-4d39-a646-82c040f006c9"/>
    <xsd:import namespace="37760594-82aa-457c-9cec-19b1a33a5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c83d5-1e70-4d39-a646-82c040f00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60594-82aa-457c-9cec-19b1a33a5a3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FD2E5E-F795-4E22-97EE-1DCA53FC4939}"/>
</file>

<file path=customXml/itemProps2.xml><?xml version="1.0" encoding="utf-8"?>
<ds:datastoreItem xmlns:ds="http://schemas.openxmlformats.org/officeDocument/2006/customXml" ds:itemID="{8FFABB30-4624-4EDB-B3EE-088A5E15234A}"/>
</file>

<file path=customXml/itemProps3.xml><?xml version="1.0" encoding="utf-8"?>
<ds:datastoreItem xmlns:ds="http://schemas.openxmlformats.org/officeDocument/2006/customXml" ds:itemID="{8949EF64-F0D0-4A7B-ACD7-2D0E77CED0AE}"/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26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Marigliani</dc:creator>
  <cp:lastModifiedBy>Tatiana Marigliani</cp:lastModifiedBy>
  <cp:revision>1</cp:revision>
  <dcterms:created xsi:type="dcterms:W3CDTF">2019-10-01T13:52:20Z</dcterms:created>
  <dcterms:modified xsi:type="dcterms:W3CDTF">2019-10-04T14:09:40Z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0x010100B39D4C38327DEE4E8722BAE5A680D1D3</vt:lpwstr>
  </property>
</Properties>
</file>