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95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773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d7bab2f-e8ac-466b-9221-d2d2b889a8c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9420828-cf1c-4be6-8d90-1505bcbae01e/9d87cebe8bbd8182499b?bookmarkGuid=c9476068-1a36-40d1-a6a3-29a083bceef6&amp;bookmarkUsage=1&amp;ctid=57fe0ac9-f7f7-4580-8b30-5aa7f0ac8e3b&amp;fromEntryPoint=export&quot;"/>
    <we:property name="reportState" value="&quot;CONNECTED&quot;"/>
    <we:property name="artifactViewState" value="&quot;live&quot;"/>
    <we:property name="reportEmbeddedTime" value="&quot;2024-09-02T18:57:51.495Z&quot;"/>
    <we:property name="creatorSessionId" value="&quot;1fba39f3-ea24-4422-9699-ff66d18d2a34&quot;"/>
    <we:property name="creatorUserId" value="&quot;10033FFF95D21570&quot;"/>
    <we:property name="creatorTenantId" value="&quot;57fe0ac9-f7f7-4580-8b30-5aa7f0ac8e3b&quot;"/>
    <we:property name="pageDisplayName" value="&quot;Página 1&quot;"/>
    <we:property name="pageName" value="&quot;9d87cebe8bbd8182499b&quot;"/>
    <we:property name="reportName" value="&quot;relatorio_sample_financial&quot;"/>
    <we:property name="isVisualContainerHeaderHidden" value="false"/>
    <we:property name="isFiltersActionButtonVisible" value="true"/>
    <we:property name="initialStateBookmark" value="&quot;H4sIAAAAAAAAA+1YUU/jOBD+Kygv+1KqJA1NylvpcroTsFttES8rtJrEk+KVibO2w9FD/UP3N+6P3dhOuttSKGLvDh2iT854PP5m5pvJpHcB47oWsPgA1xgcBr9VjBfApNqLgl5QeeHRx48nZ+NPJ18+jM+OSSxrw2Wlg8O7wICao7ngugFhTZDw82UvACGmMLdPJQiNvaBGpWUFgv+BXpm2jGpw2QvwthZSgTU5M2DQmr0hdXqmu6P+gG6EwvAbnGFhvHTEsrTAHLM8Z1mUxclolJOa9goO2VYVa9pdP5GVAV7RNVaWJxGwdJQCwwyTJKNzoZWXXJhOZXF8Wyvyjnxe1DYqE8I6l4rCJQLnhULtQd8FEymaa7c6XpPPZKMK/ISl26oMNwuyVPIKqoLboCwpIFMlKVxuh5asKYwTX8nfJwrpUhYchsveCseY3dBpkm6CGM/nCudg2sfjfwXhDAR64S9N1aYnvA/3kiSaV3PRpv97Js69FzXHyRUoY+mVf6U82qjTIakYqqOFC/x7rjoGxL0N3C/p7PKyYyjpfv2Bgy1FPPp/nhOXS7tVlBhhCeVBlBRhEoXpcMDeyPvkfO5NKQq4kdToGQwG0v1/UPghl1+Wx1mSh/lBHocHeT6MRyGk0XAnj1+eP09ofr3/tOxmOL/G6pll9ytHBaq4WpziDYr7YFb797c6CBeguH+bO+DPdKidR1bGgjUf39s5war9gKddf2s47DHcY2DAm2pdCcaVfDQojyXnNcfl7K8/9ZbA7Gx4hWg0VSYyz9ytvW93O3nNkW0Z97qdbOnjmzjmLE2zMmXxKA+jOE3jaPcw8taN3rrRT3cjLWimUWv9J7hG+jq1C3uNY1zt0XH0+5K5bXSEvAtOOZHU274A0Viz745A8+IdIfLzkUbRDXD3zGlD6TIzh3Lm9HYYdx/HrenlQ93SKeu3XvkanFz1SlfRUOnuTw+fXyWFW3U5J74Je9LvfmtQLQiz0/iOtW+R9Fco+1sw9G1wyRjX9KoWUGtbU/bvFxIxdO6f4EI/Y7w/ldSfLIBzyAV+iSBlEQzK/bIcDPcTRNgfhSnsZ8M8DcNRlA2G8ea86hPv0E15VXXQLBV+wmMX6QdcXr+HlJSUrlS7YHQlVzVC0Af2FRdMoa/4TZXPWws7DqPBaefVuZxTQ1hd19Z6lGVDSIaDNMEsiQYHCcaZayKPNTmDtyaXt+tTlvtt73uyMbqGAqdQ4ZaG5TjIkO1oUxZ34O4gMJzy/ER9PxQs/waZuot1ZBQAAA==&quot;"/>
    <we:property name="bookmark" value="&quot;H4sIAAAAAAAAA+1YUW/bNhD+K4Fe+uIYpCRbUt5SN8OGZUMwB3kpgoESTwoLRnRJKosX+A/1b+yP7UhKbu04cZGuDRbET9Td8fjd3XcnyncRF2Yh2fJ3dg3RUfRLy0XFuNIHNBpFbRBOakKrvCZVSYo8TgglBFCrFlao1kRHd5FlugF7IUzHpPOEwveXo4hJecYa91QzaWAULUAb1TIp/oZgjCqrO1iNIrhdSKWZczm3zIJze4Pm+IwQ6DjBE1llxQ3MobJBWvA8q6CEvCx5TvM4LYoSzUww8Mh2mjjX/viZai0TLR7jZGVKGc+KjHHIIU1z3EecvBbSDibLk9uFxugw5uXCJWeGWBulMWsy8lFoMAH0XTRTsrv2q5MN+Vx1uoI/oPaq1gq7RE+1aFlbCZeUFSbkTCtMl9fgkneV9eIr9ddMAx7KoyOyGq1xHPMb3I3SbRDHTaOhYbZ/PPkuCOdMQhD+1LV9ech9uJcoMaJtZF/+z5U4D1EsBMyumLaOXuUHrKPLOm5SmoN+u/SJfyf0wIB4tIX7OYNdXQ4MRdsPX3Cwp0hA/99z4nLlVFUNFGpWT2hakZSSbJrwV/J+dT0PzjALsFVU+gQGM7T9f1D4oZCfl8d5WpJyUsZkUpbTuCAso9O9PH5+/nzF8Bv90LabQ3MN7RPb7mcBmunqankKNyDvg1nr76sGCBdMi/A298CfGFB/LVk7izZifOfuCc7sCzz9+mMn2AGHA84sC676UKLjVj2alMeK85Lz8ts/n8yOxOwdeJXsDHYm8MDcnbNv/zh5yZntGfeyg+zpE4Y4lDzL8jrjcVESGmdZTPdfRl6n0es0+uZpZCTeafTG/ImuAb9O3cId4xm3COgEBL3iXg2ekHfRqUCSBt8XTHbO7Zu3zIjqDSIK9yMDcrjA3XNnLJbLzj3Kubfb49x/HPeuVw9NS29sXmflSwhyPSt9R7PWDH96hPpqJf1qqDnyTbqdQfuxA71EzN7iM9axQzJeoxzvwDB2yUVnwuCrWrKFcT3l/n5BEQcf/q+wNE+43p8qnE8OwDkrJfxJWcYpS+rDuk6mhykAOyxIxg7zaZkRUtA8mcbb99VQeI/uTLTtAM1R4Rsi9pl+IOTNc9BIK+VbdUjG0HJtJyV+YF8JyTWEjt82eb+zsWNCk9MhqnPV4EBYH9f3Os3zKUunSZZCntJkkkKc+yHy2JCzcGtLdbt5y/K/Lcm/gy39Dd8TAAA=&quot;"/>
    <we:property name="datasetId" value="&quot;5998a543-c285-4a12-bf4b-e60afbe495e5&quot;"/>
    <we:property name="embedUrl" value="&quot;/reportEmbed?reportId=e9420828-cf1c-4be6-8d90-1505bcbae01e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4167645-ae0e-4ff7-b771-66e1d96e11f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9420828-cf1c-4be6-8d90-1505bcbae01e/c3ad0b64188b570a8b28?bookmarkGuid=022c0ece-cddb-4ab9-82bc-89aa25a329fd&amp;bookmarkUsage=1&amp;ctid=57fe0ac9-f7f7-4580-8b30-5aa7f0ac8e3b&amp;fromEntryPoint=export&quot;"/>
    <we:property name="reportState" value="&quot;CONNECTED&quot;"/>
    <we:property name="artifactViewState" value="&quot;live&quot;"/>
    <we:property name="reportEmbeddedTime" value="&quot;2024-09-02T18:58:57.817Z&quot;"/>
    <we:property name="creatorSessionId" value="&quot;bc608ab7-2a96-4618-95fa-137d17d0280d&quot;"/>
    <we:property name="creatorUserId" value="&quot;10033FFF95D21570&quot;"/>
    <we:property name="creatorTenantId" value="&quot;57fe0ac9-f7f7-4580-8b30-5aa7f0ac8e3b&quot;"/>
    <we:property name="pageDisplayName" value="&quot;Página 2&quot;"/>
    <we:property name="pageName" value="&quot;c3ad0b64188b570a8b28&quot;"/>
    <we:property name="reportName" value="&quot;relatorio_sample_financial&quot;"/>
    <we:property name="isVisualContainerHeaderHidden" value="false"/>
    <we:property name="isFiltersActionButtonVisible" value="true"/>
    <we:property name="initialStateBookmark" value="&quot;H4sIAAAAAAAAA+1XyW7bMBD9lYBno9BmLbk5TooWWRG3uRRGMRJHDgOGUinKtRv4h/ob/bEOJWWrHScIgsZI64vJ4WiW94Yc8opxUZUS5kdwiWybfVRcZMALveWyHlOtcOf4eP9wcLr/9WhwuEfiojSiUBXbvmIG9ATNmahqkNYECb+MewykPIGJneUgK+yxEnVVKJDiB7bKtGR0jYsew1kpCw3W5MiAQWt2Suo0J9/uO588QmbEFEeYmVaa+cCdNAzcOE77kQNx6sWkVrUKTWQrVazpxv2wUAaEIjdW5jhBHuc+eHHquNzBCDCx8kqoiewCvv3207y0qBicmbSYWTzSC3JsLS0WlFDs0891vNBLQ9/1kwCj0H6dC2k6h+l8b1ZqwooQbK0N+BRUhpw1gGis2vyv2GAy0TgB00337i0OC1lfrpCPilpneIp5s6SMMHPykQtFPoQF38Z5oguipVkZgcRW+L5WHciOnZ4X34caiRVuBWOSrMUkA83vA0ITzVHvzJtkd4W+5tDr/RHzayZKmZEoSQM3cvtuliVxmvTd0Om7G07cZyVMtTUqJP8X2FuXbUshxHmS+HnkpIGTpZiAH6aPUjgkhCaFpoNPLrH4UqEPi1oZPWfLtPQ2pJRomAvzAmVUChyegzYbXUoPZbsYX3cb0ri400+6ImnDf/mqGDeto8+zyOuHbpgEYcADN6EutuEn0Eog3WeV+QeBGnR2Pj/AKcrl0G7Wl5euAzoDLdqrRJPGM9PrLkM3xti9jHftJcWq3YmnG3+rBWxx3OJgoDXVpcIGqli799edQW8Zl8NfP6sVwDzeq2Rd0ZZA3tbxygPn8X38lpHtKu5tJ9mVT3t6Jv3YDwPPi5zAicGJ/MR3/jf/v/sAeMK23Kh7wIMPgte7BjS1fIsYu0R6Y9tBUZuqhAxPQGHjv2xNCGz0qGxAcUtUM9b2/0AQGy1PZyDr5t1Kz27W+CDmRCrxifpdcL8B2m9fGzIQAAA=&quot;"/>
    <we:property name="bookmark" value="&quot;H4sIAAAAAAAAA+1XX2/TMBD/KpWfK+T8d/Y2uiGQAE0U9oL6cLEvnScvLo5TWqZ+Ib4GXww7ycZKuxZNE6sGeYrvLnf3+93Z51wTIeuZguV7uEJyRN5UQnIQ2gwCMiRVJ0wSxiCFMEMe0lQwzih3Wj2zUlc1ObomFswU7bmsG1DekxN+ngwJKHUGU78qQdU4JDM0ta5AyW/YGTuVNQ2uhgQXM6UNeJdjCxa927kzd2uXQvAichGBWznHMXLbSXkEghZpHDBWJBkFVoTMmdWdQZvZVhPvug0/0pUFWbkwXkZpXLIygpAVNBAUM8Dcy2tZTVWf8K9vPy5nnhyLC1voheejuHSBvafVygFikXsCGqZhkUZBlMeYpf7rUirbByyWp4uZcVw5Bjtvx2IOFUdBWkIM1h3+a3I8nRqcgu2Xp2vKkVbN1Rb5WDeG4wcsW1VlpV26GKWsXAzpyfd5nhntytJqxqCwE75qqp5k6pcX+uvIoKuK8IKJk+zkhIMR64S4hRFoXi5bsCfS3NQwHP6W81MCdcicKC/iIAuSgPOcFXkSpDQJDrxwnypp68FYK/EvVG8X2q6EwMo8j8qMFjHlBeYQpcXeEo4cQ1Nt3PmnNqr4WKmPdFNZsySbZRkeSCu511LaR2ijmcTRBRh70K10H9rV5GbaOIvLO/Okb5Iu/cfvikk7OhLBszBJgzSP01jEQe6m2IGfQFuJDB7U5q8lGjD8YvkW56g2U7vVb6puEjoHI7urRAvjgfD6O9GtM7KG+MRfUrzZnXz69y+NhIHAgQALnaseCjmu9M69v+sMes68vPvxvd5CzP5ZpZrabQkUXR9vPXD27+PnzGzfcc8bZN8+3emZJyxK4zDMaEwZ0CzKI/p/+P/dH4A/2JYHdQ+494fg6a4BbS+v/VP+BH6rxJatDwAA&quot;"/>
    <we:property name="datasetId" value="&quot;5998a543-c285-4a12-bf4b-e60afbe495e5&quot;"/>
    <we:property name="embedUrl" value="&quot;/reportEmbed?reportId=e9420828-cf1c-4be6-8d90-1505bcbae01e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75d4923-4d93-4078-b268-6cbddfc9a59e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creatorSessionId" value="&quot;029def1f-ea20-4414-80c3-743df8a93d38&quot;"/>
    <we:property name="creatorTenantId" value="&quot;57fe0ac9-f7f7-4580-8b30-5aa7f0ac8e3b&quot;"/>
    <we:property name="creatorUserId" value="&quot;10033FFF95D21570&quot;"/>
    <we:property name="pageDisplayName" value="&quot;Página 3&quot;"/>
    <we:property name="pageName" value="&quot;dce0c928a04eb1c2ec5c&quot;"/>
    <we:property name="reportEmbeddedTime" value="&quot;2024-09-02T19:02:52.089Z&quot;"/>
    <we:property name="reportState" value="&quot;CONNECTED&quot;"/>
    <we:property name="reportUrl" value="&quot;/groups/me/reports/e9420828-cf1c-4be6-8d90-1505bcbae01e/dce0c928a04eb1c2ec5c?bookmarkGuid=c4af14e8-8544-4882-84ef-e2c4076140b8&amp;bookmarkUsage=1&amp;ctid=57fe0ac9-f7f7-4580-8b30-5aa7f0ac8e3b&amp;fromEntryPoint=export&quot;"/>
    <we:property name="reportName" value="&quot;relatorio_sample_financial&quot;"/>
    <we:property name="isVisualContainerHeaderHidden" value="false"/>
    <we:property name="isFiltersActionButtonVisible" value="true"/>
    <we:property name="initialStateBookmark" value="&quot;H4sIAAAAAAAAA81WUW/aMBD+K5Wf0eSEBELfKGPS1LVFZe3LhKbDPlJXxo4ch8EQ/31nh64tm7Y9sI28xP58ufu+uy9RtkyqutKwuYYlsnP23kglQFp3lrAOMy14cXNzeTW8vfx8PbwaE2wrr6yp2fmWeXAl+ntVN6BDCgI/zToMtJ5AGXYL0DV2WIWutga0+optMB151+Cuw3BdaesgpJx68BjSriic9lQ7edOliiC8WuEUhW9RKZCLQVoAz3CeiBRFLiisbgMis5+GhNSx/MgaD8pQmYBBH9NBIkSRJzwvehy6AxnwhdJ+HzLfjNeVI3WkeVOFroyIa2kdtUuzqMJh3ZLespHVzTKuxq/wqW2cwFtcxCPjld9QpoUyYIQKTdlRQybOUrviyRTLJRof4Qf7ZeSQihI1vut85zGUK3qa0EMSw7J0WILfb8d/hSEtF6ol+K4x+/nwH/nOCKmVKfV+/s+j+NjKqBSOHsD54K/5Iw0ytJ0esk6iu9jEzr9V7skCaeeA+H9Vu5s9eZQiHl+4cG+Slv7xXTHbhaN0sEghS1ORdPO0n+QZ53AS9h3ZxngSf7r2vTPK12dTq+XvLXwqnKegsT7CG7eE6vBl+3cefrZG62HeT2XSwySXPM2ypOhn8jQ+wafv4aN9gk/KEEWWyRwLLvNkUEjOEdNeSPVLBR7Xfm7Xr1XE6yXClkh/LWFhG19XIHACBqOaqiWkMMbRMMFIlPu1C/cPivzYlr4H3cSq9CPDYg0io+Ya/zC+lbr7BpJXQDaECQAA&quot;"/>
    <we:property name="bookmark" value="&quot;H4sIAAAAAAAAA81UwY7TMBD9lZXPFbLTpE32toQicUErAlxQD1N7kvXKtSPHKS2r/jvjpLvLFgSXAsnJfjOZeW/87AemdNcaOLyHLbJr9s4qLUE5fyXYjNkRLObzJSxkgUqlaZELWYiMoq4N2tmOXT+wAL7B8Fl3PZhYicAv6xkDY26hibsaTIcz1qLvnAWjv+GYTKHgezzOGO5b4zzEklWAgLHsjtJpTxTEqzl1BBn0DiuUYUSVRC6LJAee4kbIBGUmKa0bEwZmv0yJpYf2pbMBtKU2EYMlJoWQMs8Ez/IFh3mhIl5rE04pm8Nq33pSR5oPbRxOSVwb52lqhg0qPHYj6QdWOtNvh9XqBV653kv8gPUQskGHA1WqtQUrdRzKkQZy6x2Na4hU2GzRhgG+c19Lj9SUqPHj7InHjdrR34Sek7hpGo8NhNN29VcY0rLWI8G3vT2dD/+Z75qQTtvGnM7/+Sg+jjJajeUd+BD9tbmng4xjp5+cV+hfH4bJv9H+0QLJ7Iz4f1V7XD96lDLuf3DhySQj/cu7Yn2MoaSoE0iTRIp5lixFlnIOk7Bv6XobSPx07fvJ6tBdVc6oP1t4KpwrMNhd4MZtoT2/bP/Ow8/WGD3Ml4kSCxSZ4kmainyZqmk8wdP38MWe4EkZIk9TlWHOVSaKXHGOmCxiqd8qCLgPG7d/qWL4zpDv7xXgY/8IAAA=&quot;"/>
    <we:property name="datasetId" value="&quot;5998a543-c285-4a12-bf4b-e60afbe495e5&quot;"/>
    <we:property name="embedUrl" value="&quot;/reportEmbed?reportId=e9420828-cf1c-4be6-8d90-1505bcbae01e&amp;config=eyJjbHVzdGVyVXJsIjoiaHR0cHM6Ly9XQUJJLVNPVVRILUNFTlRSQUwtVVM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Paulo Henrique Vernillo</cp:lastModifiedBy>
  <cp:revision>3</cp:revision>
  <dcterms:created xsi:type="dcterms:W3CDTF">2018-06-07T21:39:02Z</dcterms:created>
  <dcterms:modified xsi:type="dcterms:W3CDTF">2024-09-02T19:05:26Z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