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04D2117-344F-4058-9D6B-4408A7F4F8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artists_viz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E006657-6E59-489A-9767-549DEABC49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10/12/2022 13:31:26 GMT+1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D5F0EAA0-E288-43F7-A486-F8E8C1A98F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075"/>
            <a:ext cx="12191999" cy="36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2022-12-10T12:31:26Z</dcterms:created>
  <dcterms:modified xsi:type="dcterms:W3CDTF">2022-12-10T12:31:26Z</dcterms:modified>
</cp:coreProperties>
</file>